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84" y="2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72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13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91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58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58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1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7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76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13C3-4964-49A5-A4BA-1DC473CF1268}" type="datetimeFigureOut">
              <a:rPr lang="zh-TW" altLang="en-US" smtClean="0"/>
              <a:pPr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6D1E-F11D-4275-B2AA-8AE231ACE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4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91h"/>
          <p:cNvPicPr/>
          <p:nvPr/>
        </p:nvPicPr>
        <p:blipFill>
          <a:blip r:embed="rId2">
            <a:lum bright="20000" contrast="-40000"/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146" y="-1149630"/>
            <a:ext cx="8486775" cy="1257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4" name="圖片 3" descr="Macintosh HD:Users:shenpeishan:Documents:美工:動物觀察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0223" cy="47598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58747"/>
              </p:ext>
            </p:extLst>
          </p:nvPr>
        </p:nvGraphicFramePr>
        <p:xfrm>
          <a:off x="128239" y="4848226"/>
          <a:ext cx="6613744" cy="5644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5345">
                  <a:extLst>
                    <a:ext uri="{9D8B030D-6E8A-4147-A177-3AD203B41FA5}">
                      <a16:colId xmlns:a16="http://schemas.microsoft.com/office/drawing/2014/main" xmlns="" val="1783936870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xmlns="" val="9985409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18346698"/>
                    </a:ext>
                  </a:extLst>
                </a:gridCol>
                <a:gridCol w="2365055">
                  <a:extLst>
                    <a:ext uri="{9D8B030D-6E8A-4147-A177-3AD203B41FA5}">
                      <a16:colId xmlns:a16="http://schemas.microsoft.com/office/drawing/2014/main" xmlns="" val="2441635367"/>
                    </a:ext>
                  </a:extLst>
                </a:gridCol>
              </a:tblGrid>
              <a:tr h="4774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國小晨間課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教學單位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康寧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1415525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辦公室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02-23657060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單位連絡人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王老師 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8726809"/>
                  </a:ext>
                </a:extLst>
              </a:tr>
              <a:tr h="4493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naturepond@naturepond.com.tw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授課師資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蝌蚪池塘專業師資團隊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3021748"/>
                  </a:ext>
                </a:extLst>
              </a:tr>
              <a:tr h="299549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課程資訊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117856"/>
                  </a:ext>
                </a:extLst>
              </a:tr>
              <a:tr h="1469663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課程日期：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2019/12/18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12/25</a:t>
                      </a:r>
                      <a:r>
                        <a:rPr lang="ja-JP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ja-JP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2019/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 11, 3/18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3/25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4/1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4/8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5/6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5/13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5/20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5/27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6/3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堂課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上課時間：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8:00-8:50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：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$1500/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x12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=18000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978368"/>
                  </a:ext>
                </a:extLst>
              </a:tr>
              <a:tr h="193845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★蝌蚪池塘繳費方式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繳費方式請利用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ATM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轉帳或銀行匯款：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戶名：蝌蚪池塘自然文創有限公司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行號：玉山銀行（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808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）雙和分行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帳號：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0129-940-050377(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共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13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碼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TW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3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91h"/>
          <p:cNvPicPr/>
          <p:nvPr/>
        </p:nvPicPr>
        <p:blipFill>
          <a:blip r:embed="rId2">
            <a:lum bright="20000" contrast="-40000"/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4388" y="-1333501"/>
            <a:ext cx="9885288" cy="146448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8943" y="7640125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課程設計原則按照排定內容執行，但會依照昆蟲及動物實際狀況作調動，再請見諒。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1243"/>
              </p:ext>
            </p:extLst>
          </p:nvPr>
        </p:nvGraphicFramePr>
        <p:xfrm>
          <a:off x="509892" y="190500"/>
          <a:ext cx="5878530" cy="732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32">
                  <a:extLst>
                    <a:ext uri="{9D8B030D-6E8A-4147-A177-3AD203B41FA5}">
                      <a16:colId xmlns:a16="http://schemas.microsoft.com/office/drawing/2014/main" xmlns="" val="2797485820"/>
                    </a:ext>
                  </a:extLst>
                </a:gridCol>
                <a:gridCol w="1557597">
                  <a:extLst>
                    <a:ext uri="{9D8B030D-6E8A-4147-A177-3AD203B41FA5}">
                      <a16:colId xmlns:a16="http://schemas.microsoft.com/office/drawing/2014/main" xmlns="" val="4145681804"/>
                    </a:ext>
                  </a:extLst>
                </a:gridCol>
                <a:gridCol w="3449701">
                  <a:extLst>
                    <a:ext uri="{9D8B030D-6E8A-4147-A177-3AD203B41FA5}">
                      <a16:colId xmlns:a16="http://schemas.microsoft.com/office/drawing/2014/main" xmlns="" val="482754155"/>
                    </a:ext>
                  </a:extLst>
                </a:gridCol>
              </a:tblGrid>
              <a:tr h="34986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25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課程大綱與綱要</a:t>
                      </a:r>
                      <a:endParaRPr lang="zh-TW" altLang="en-US" sz="125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6223160"/>
                  </a:ext>
                </a:extLst>
              </a:tr>
              <a:tr h="3498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日期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課程名稱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5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課程綱要</a:t>
                      </a:r>
                      <a:endParaRPr lang="zh-TW" altLang="en-US" sz="125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16972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12/18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誰不是昆蟲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在大自然中有很多被誤認為昆蟲的小動物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但他</a:t>
                      </a:r>
                    </a:p>
                    <a:p>
                      <a:pPr algn="l"/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們可都不是昆蟲喔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!</a:t>
                      </a:r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一起來認識牠們吧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!</a:t>
                      </a:r>
                      <a:endParaRPr lang="zh-TW" altLang="en-US" sz="125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036067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12/25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endParaRPr lang="en-US" sz="16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池上池下</a:t>
                      </a:r>
                      <a:endParaRPr lang="zh-TW" sz="16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池塘今天發生了一些事。池塘周遭住著一群動物</a:t>
                      </a:r>
                      <a:r>
                        <a:rPr lang="en-US" altLang="zh-TW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他們各自住在不同的生活環境</a:t>
                      </a:r>
                      <a:r>
                        <a:rPr lang="en-US" altLang="zh-TW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原來池塘周邊有這麼可愛的生物啊</a:t>
                      </a:r>
                      <a:r>
                        <a:rPr lang="en-US" altLang="zh-TW" sz="125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!</a:t>
                      </a:r>
                      <a:endParaRPr lang="zh-TW" sz="125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17922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3/11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歪脖子烏龜家族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背著重重的殼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在水裡自在的遊玩。他們是可愛的烏龜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背甲有什麼重要的功能呢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台灣的烏龜又有哪些呢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這隻烏龜怎麼脖子歪一邊啊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就讓我們一起去烏龜國去看看吧。</a:t>
                      </a:r>
                      <a:endParaRPr lang="zh-TW" altLang="en-US" sz="125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351081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3/18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滑溜溜的石龍子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蜥蜴家族裡面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有一群身體滑滑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看起來沒有脖子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長得像蛇的有趣動物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他們叫做石龍子。在台灣附近的公園或步道常常可以發現它們的蹤跡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有的身體顏色豔麗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有的吐著藍舌頭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有的有著帥氣的硬刺。就讓我們一起來認識台灣跟世界上可愛的石龍子吧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619325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3/25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兔子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在哺乳類世界裡面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有什麼共同特徵呢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? 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世界上有哪些特殊的哺乳類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讓我們打開世界之窗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看看神奇的動物世界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原來我們與這些動物們都有共同之處呢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01684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4/1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135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好好先生</a:t>
                      </a:r>
                      <a:r>
                        <a:rPr lang="en-US" altLang="zh-TW" sz="135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35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斑龜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台灣的烏龜裡面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最常見的就是好好先生班龜啦。長長的尾巴又被稱為長尾龜。然而他們有什麼有趣的故事跟知識呢</a:t>
                      </a:r>
                      <a:r>
                        <a:rPr lang="en-US" altLang="zh-TW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r>
                        <a:rPr lang="zh-TW" altLang="en-US" sz="125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今天就由好好先生班龜自我介紹吧。</a:t>
                      </a:r>
                      <a:endParaRPr lang="zh-TW" altLang="en-US" sz="125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649722"/>
                  </a:ext>
                </a:extLst>
              </a:tr>
              <a:tr h="4617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4/8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鱷魚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你喜歡鱷魚嗎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這種從恐龍世代演化至今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最靠近鳥類的一種爬蟲類動物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稱霸地球超過上億年。而他們的型態卻沒有太大改變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就讓我們一起認識這些可愛的小傢伙吧。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3756671"/>
                  </a:ext>
                </a:extLst>
              </a:tr>
              <a:tr h="786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5/6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夜晚男高音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樹蛙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樹蛙在深夜開始演唱著悅耳的歌曲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各個不一樣的樹蛙們在池塘邊一起演唱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一起來觀察可的小樹蛙吧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915133"/>
                  </a:ext>
                </a:extLst>
              </a:tr>
            </a:tbl>
          </a:graphicData>
        </a:graphic>
      </p:graphicFrame>
      <p:pic>
        <p:nvPicPr>
          <p:cNvPr id="4" name="圖片 3" descr="Macintosh HD:Users:aldabra:Desktop:動物觀察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3" y="7888492"/>
            <a:ext cx="2619124" cy="19643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圖片 4" descr="Macintosh HD:Users:aldabra:Desktop:動物觀察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41" y="7887592"/>
            <a:ext cx="2619124" cy="19643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03" y="0"/>
            <a:ext cx="177425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91h"/>
          <p:cNvPicPr/>
          <p:nvPr/>
        </p:nvPicPr>
        <p:blipFill>
          <a:blip r:embed="rId2">
            <a:lum bright="20000" contrast="-40000"/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4388" y="-1333501"/>
            <a:ext cx="9885288" cy="146448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89734" y="7176058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課程設計原則按照排定內容執行，但會依照昆蟲及動物實際狀況作調動，再請見諒。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00331"/>
              </p:ext>
            </p:extLst>
          </p:nvPr>
        </p:nvGraphicFramePr>
        <p:xfrm>
          <a:off x="489735" y="190307"/>
          <a:ext cx="5878530" cy="541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32">
                  <a:extLst>
                    <a:ext uri="{9D8B030D-6E8A-4147-A177-3AD203B41FA5}">
                      <a16:colId xmlns:a16="http://schemas.microsoft.com/office/drawing/2014/main" xmlns="" val="2797485820"/>
                    </a:ext>
                  </a:extLst>
                </a:gridCol>
                <a:gridCol w="1557597">
                  <a:extLst>
                    <a:ext uri="{9D8B030D-6E8A-4147-A177-3AD203B41FA5}">
                      <a16:colId xmlns:a16="http://schemas.microsoft.com/office/drawing/2014/main" xmlns="" val="4145681804"/>
                    </a:ext>
                  </a:extLst>
                </a:gridCol>
                <a:gridCol w="3449701">
                  <a:extLst>
                    <a:ext uri="{9D8B030D-6E8A-4147-A177-3AD203B41FA5}">
                      <a16:colId xmlns:a16="http://schemas.microsoft.com/office/drawing/2014/main" xmlns="" val="482754155"/>
                    </a:ext>
                  </a:extLst>
                </a:gridCol>
              </a:tblGrid>
              <a:tr h="34986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250" b="1" dirty="0" smtClean="0">
                          <a:solidFill>
                            <a:schemeClr val="tx1"/>
                          </a:solidFill>
                          <a:latin typeface="王漢宗特黑體繁" panose="02000500000000000000" pitchFamily="2" charset="-120"/>
                          <a:ea typeface="王漢宗特黑體繁" panose="02000500000000000000" pitchFamily="2" charset="-120"/>
                        </a:rPr>
                        <a:t>課程大綱與綱要</a:t>
                      </a:r>
                      <a:endParaRPr lang="zh-TW" altLang="en-US" sz="1250" b="1" dirty="0">
                        <a:solidFill>
                          <a:schemeClr val="tx1"/>
                        </a:solidFill>
                        <a:latin typeface="王漢宗特黑體繁" panose="02000500000000000000" pitchFamily="2" charset="-120"/>
                        <a:ea typeface="王漢宗特黑體繁" panose="020005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6223160"/>
                  </a:ext>
                </a:extLst>
              </a:tr>
              <a:tr h="3498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王漢宗特黑體繁" panose="02000500000000000000" pitchFamily="2" charset="-120"/>
                          <a:ea typeface="王漢宗特黑體繁" panose="02000500000000000000" pitchFamily="2" charset="-120"/>
                        </a:rPr>
                        <a:t>日期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王漢宗特黑體繁" panose="02000500000000000000" pitchFamily="2" charset="-120"/>
                        <a:ea typeface="王漢宗特黑體繁" panose="020005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王漢宗特黑體繁" panose="02000500000000000000" pitchFamily="2" charset="-120"/>
                          <a:ea typeface="王漢宗特黑體繁" panose="02000500000000000000" pitchFamily="2" charset="-120"/>
                        </a:rPr>
                        <a:t>課程名稱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王漢宗特黑體繁" panose="02000500000000000000" pitchFamily="2" charset="-120"/>
                        <a:ea typeface="王漢宗特黑體繁" panose="020005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50" b="1" dirty="0" smtClean="0">
                          <a:solidFill>
                            <a:schemeClr val="tx1"/>
                          </a:solidFill>
                          <a:latin typeface="王漢宗特黑體繁" panose="02000500000000000000" pitchFamily="2" charset="-120"/>
                          <a:ea typeface="王漢宗特黑體繁" panose="02000500000000000000" pitchFamily="2" charset="-120"/>
                        </a:rPr>
                        <a:t>課程綱要</a:t>
                      </a:r>
                      <a:endParaRPr lang="zh-TW" altLang="en-US" sz="1250" b="1" dirty="0">
                        <a:solidFill>
                          <a:schemeClr val="tx1"/>
                        </a:solidFill>
                        <a:latin typeface="王漢宗特黑體繁" panose="02000500000000000000" pitchFamily="2" charset="-120"/>
                        <a:ea typeface="王漢宗特黑體繁" panose="020005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16972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5/13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鸚鵡的暗號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聰明的鸚鵡有著美麗的羽毛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看看他們翅膀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一起來認識可愛的鸚鵡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他們又是如何飛翔的呢</a:t>
                      </a:r>
                      <a:r>
                        <a:rPr lang="en-US" altLang="zh-TW" sz="125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125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036067"/>
                  </a:ext>
                </a:extLst>
              </a:tr>
              <a:tr h="468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5/20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鬆獅蜥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吹漲著鬍子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露出不太高興的表情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他是可愛的鬆獅蜥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雖然喜歡拱著身子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但其實他們是脾氣很好的好好先生喔。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17922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5/27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愛說話的天竺鼠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圓滾滾的天竺鼠會著有趣的對談語言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又稱為幾內亞豬的他們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可是個不折不扣的大食客喔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!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一起抱抱可愛的天竺鼠吧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!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351081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小蛇散步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球蟒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沒有腳的小蛇出門了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他在散步的過程遇到了那些事情呢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讓我們一起跟著老師觀察小蛇是怎麼走路的吧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!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619325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01684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649722"/>
                  </a:ext>
                </a:extLst>
              </a:tr>
              <a:tr h="461776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3756671"/>
                  </a:ext>
                </a:extLst>
              </a:tr>
              <a:tr h="539337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915133"/>
                  </a:ext>
                </a:extLst>
              </a:tr>
            </a:tbl>
          </a:graphicData>
        </a:graphic>
      </p:graphicFrame>
      <p:pic>
        <p:nvPicPr>
          <p:cNvPr id="4" name="圖片 3" descr="Macintosh HD:Users:aldabra:Desktop:動物觀察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3" y="7781262"/>
            <a:ext cx="2619124" cy="19643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圖片 4" descr="Macintosh HD:Users:aldabra:Desktop:動物觀察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41" y="7781262"/>
            <a:ext cx="2619124" cy="19643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03" y="0"/>
            <a:ext cx="177425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724</Words>
  <Application>Microsoft Office PowerPoint</Application>
  <PresentationFormat>A4 紙張 (210x297 公釐)</PresentationFormat>
  <Paragraphs>70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dcterms:created xsi:type="dcterms:W3CDTF">2018-03-02T10:59:28Z</dcterms:created>
  <dcterms:modified xsi:type="dcterms:W3CDTF">2020-03-05T07:08:53Z</dcterms:modified>
</cp:coreProperties>
</file>