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K3c5P4TNU1g" TargetMode="External"/><Relationship Id="rId3" Type="http://schemas.openxmlformats.org/officeDocument/2006/relationships/hyperlink" Target="https://www.youtube.com/watch?v=D5og2t3ITe8" TargetMode="External"/><Relationship Id="rId7" Type="http://schemas.openxmlformats.org/officeDocument/2006/relationships/hyperlink" Target="https://www.youtube.com/watch?v=O0fXP91wJ-Q" TargetMode="External"/><Relationship Id="rId2" Type="http://schemas.openxmlformats.org/officeDocument/2006/relationships/hyperlink" Target="https://www.youtube.com/watch?v=uxYEh_I_za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LEJl7aewmFs" TargetMode="External"/><Relationship Id="rId5" Type="http://schemas.openxmlformats.org/officeDocument/2006/relationships/hyperlink" Target="https://www.youtube.com/watch?v=-vNseXLSHF4" TargetMode="External"/><Relationship Id="rId4" Type="http://schemas.openxmlformats.org/officeDocument/2006/relationships/hyperlink" Target="https://www.youtube.com/watch?v=5zz_9YTHDX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4235AC-C0B5-48BC-A791-B586D2780F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六年級</a:t>
            </a:r>
            <a:r>
              <a:rPr lang="en-US" altLang="zh-TW" dirty="0"/>
              <a:t>-</a:t>
            </a:r>
            <a:r>
              <a:rPr lang="zh-TW" altLang="en-US" dirty="0"/>
              <a:t>表演藝術</a:t>
            </a:r>
            <a:r>
              <a:rPr lang="en-US" altLang="zh-TW" dirty="0"/>
              <a:t>(</a:t>
            </a:r>
            <a:r>
              <a:rPr lang="zh-TW" altLang="en-US" dirty="0"/>
              <a:t>線上課程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CAFC57C-01BC-4397-8B28-FEC2058769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綜合課</a:t>
            </a:r>
            <a:endParaRPr lang="en-US" altLang="zh-TW" dirty="0"/>
          </a:p>
          <a:p>
            <a:r>
              <a:rPr lang="zh-TW" altLang="en-US" dirty="0"/>
              <a:t>呂翊寧老師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42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CAAC1E-3259-4829-ADF9-A51A156C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88565"/>
            <a:ext cx="7729728" cy="1364847"/>
          </a:xfrm>
        </p:spPr>
        <p:txBody>
          <a:bodyPr>
            <a:normAutofit/>
          </a:bodyPr>
          <a:lstStyle/>
          <a:p>
            <a:r>
              <a:rPr lang="en-US" altLang="zh-TW" dirty="0"/>
              <a:t>Week 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7A63F0-FCAD-4BD2-B18C-F93D8E28D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08" y="3814433"/>
            <a:ext cx="7323588" cy="26115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200" b="1" dirty="0">
                <a:solidFill>
                  <a:srgbClr val="FF0000"/>
                </a:solidFill>
                <a:latin typeface="華康娃娃體" panose="02010609010101010101" pitchFamily="49" charset="-120"/>
                <a:ea typeface="華康娃娃體" panose="02010609010101010101" pitchFamily="49" charset="-120"/>
              </a:rPr>
              <a:t>*很抱歉因為疫情關係，無法在課堂中完成音畫作品，</a:t>
            </a:r>
            <a:endParaRPr lang="en-US" altLang="zh-TW" sz="2200" b="1" dirty="0">
              <a:solidFill>
                <a:srgbClr val="FF0000"/>
              </a:solidFill>
              <a:latin typeface="華康娃娃體" panose="02010609010101010101" pitchFamily="49" charset="-120"/>
              <a:ea typeface="華康娃娃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2200" b="1" dirty="0">
                <a:solidFill>
                  <a:srgbClr val="FF0000"/>
                </a:solidFill>
                <a:latin typeface="華康娃娃體" panose="02010609010101010101" pitchFamily="49" charset="-120"/>
                <a:ea typeface="華康娃娃體" panose="02010609010101010101" pitchFamily="49" charset="-120"/>
              </a:rPr>
              <a:t>原先已創作的半成品，老師會做為</a:t>
            </a:r>
            <a:r>
              <a:rPr lang="zh-TW" altLang="en-US" sz="2400" b="1" u="sng" dirty="0">
                <a:solidFill>
                  <a:srgbClr val="FF0000"/>
                </a:solidFill>
                <a:latin typeface="華康娃娃體" panose="02010609010101010101" pitchFamily="49" charset="-120"/>
                <a:ea typeface="華康娃娃體" panose="02010609010101010101" pitchFamily="49" charset="-120"/>
              </a:rPr>
              <a:t>平時分數加分</a:t>
            </a:r>
            <a:r>
              <a:rPr lang="zh-TW" altLang="en-US" sz="2200" b="1" dirty="0">
                <a:solidFill>
                  <a:srgbClr val="FF0000"/>
                </a:solidFill>
                <a:latin typeface="華康娃娃體" panose="02010609010101010101" pitchFamily="49" charset="-120"/>
                <a:ea typeface="華康娃娃體" panose="02010609010101010101" pitchFamily="49" charset="-120"/>
              </a:rPr>
              <a:t>的依據。</a:t>
            </a:r>
            <a:endParaRPr lang="en-US" altLang="zh-TW" sz="2200" b="1" dirty="0">
              <a:solidFill>
                <a:srgbClr val="FF0000"/>
              </a:solidFill>
              <a:latin typeface="華康娃娃體" panose="02010609010101010101" pitchFamily="49" charset="-120"/>
              <a:ea typeface="華康娃娃體" panose="02010609010101010101" pitchFamily="49" charset="-120"/>
            </a:endParaRPr>
          </a:p>
          <a:p>
            <a:pPr marL="0" indent="0">
              <a:buNone/>
            </a:pPr>
            <a:endParaRPr lang="en-US" altLang="zh-TW" sz="2200" dirty="0">
              <a:latin typeface="華康娃娃體" panose="02010609010101010101" pitchFamily="49" charset="-120"/>
              <a:ea typeface="華康娃娃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3000" b="1" dirty="0">
                <a:highlight>
                  <a:srgbClr val="FFFF00"/>
                </a:highlight>
                <a:latin typeface="華康娃娃體" panose="02010609010101010101" pitchFamily="49" charset="-120"/>
                <a:ea typeface="華康娃娃體" panose="02010609010101010101" pitchFamily="49" charset="-120"/>
              </a:rPr>
              <a:t>第一週作業</a:t>
            </a:r>
            <a:r>
              <a:rPr lang="en-US" altLang="zh-TW" sz="22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:</a:t>
            </a:r>
            <a:r>
              <a:rPr lang="zh-TW" altLang="en-US" sz="22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 根據課堂上我們所看的影片</a:t>
            </a:r>
            <a:r>
              <a:rPr lang="en-US" altLang="zh-TW" sz="2200" b="1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-&lt;</a:t>
            </a:r>
            <a:r>
              <a:rPr lang="zh-TW" altLang="en-US" sz="2200" b="1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琴之森</a:t>
            </a:r>
            <a:r>
              <a:rPr lang="en-US" altLang="zh-TW" sz="2200" b="1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&gt;</a:t>
            </a:r>
            <a:r>
              <a:rPr lang="zh-TW" altLang="en-US" sz="22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，請寫下令你印象最深刻的段落，並闡述原因及觀後感想。</a:t>
            </a:r>
            <a:endParaRPr lang="en-US" altLang="zh-TW" sz="2200" dirty="0">
              <a:latin typeface="華康娃娃體" panose="02010609010101010101" pitchFamily="49" charset="-120"/>
              <a:ea typeface="華康娃娃體" panose="02010609010101010101" pitchFamily="49" charset="-120"/>
            </a:endParaRPr>
          </a:p>
          <a:p>
            <a:pPr marL="0" indent="0">
              <a:buNone/>
            </a:pPr>
            <a:r>
              <a:rPr lang="zh-TW" altLang="en-US" sz="22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至少</a:t>
            </a:r>
            <a:r>
              <a:rPr lang="en-US" altLang="zh-TW" sz="22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100</a:t>
            </a:r>
            <a:r>
              <a:rPr lang="zh-TW" altLang="en-US" sz="22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字的內容。</a:t>
            </a:r>
            <a:endParaRPr lang="en-US" altLang="zh-TW" sz="2200" dirty="0">
              <a:latin typeface="華康娃娃體" panose="02010609010101010101" pitchFamily="49" charset="-120"/>
              <a:ea typeface="華康娃娃體" panose="02010609010101010101" pitchFamily="49" charset="-120"/>
            </a:endParaRPr>
          </a:p>
          <a:p>
            <a:endParaRPr lang="zh-TW" altLang="en-US" dirty="0"/>
          </a:p>
        </p:txBody>
      </p:sp>
      <p:pic>
        <p:nvPicPr>
          <p:cNvPr id="1026" name="Picture 2" descr="為什麼《琴之森》在音樂上受到這麼多人推崇？原來樂評人是這樣看這部作品... - 動漫的作品- 冒牌生：寫作• 旅行• 生活">
            <a:extLst>
              <a:ext uri="{FF2B5EF4-FFF2-40B4-BE49-F238E27FC236}">
                <a16:creationId xmlns:a16="http://schemas.microsoft.com/office/drawing/2014/main" id="{E4C9EBBD-02D7-4A08-82F5-E69A5A1F9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210" y="3874077"/>
            <a:ext cx="3895289" cy="2921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2F446305-363B-45AB-A642-69E47CE9CA47}"/>
              </a:ext>
            </a:extLst>
          </p:cNvPr>
          <p:cNvSpPr txBox="1"/>
          <p:nvPr/>
        </p:nvSpPr>
        <p:spPr>
          <a:xfrm>
            <a:off x="1677798" y="2753090"/>
            <a:ext cx="9018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highlight>
                  <a:srgbClr val="FFFF00"/>
                </a:highlight>
              </a:rPr>
              <a:t>老師在附件中有觀後心得的電子檔案，請用此檔案格式進行書寫。</a:t>
            </a:r>
            <a:endParaRPr lang="en-US" altLang="zh-TW" sz="24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5724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7B5D8A-7672-4536-811C-EB7996C26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Week 2  </a:t>
            </a:r>
            <a:r>
              <a:rPr lang="zh-TW" altLang="en-US" dirty="0"/>
              <a:t>表演藝術欣賞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FC2C3C-18DA-441D-BDCF-43FB4673B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267" y="2753396"/>
            <a:ext cx="6690388" cy="4031204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dirty="0"/>
              <a:t>藝術很有事第</a:t>
            </a:r>
            <a:r>
              <a:rPr lang="en-US" altLang="zh-TW" dirty="0"/>
              <a:t>5</a:t>
            </a:r>
            <a:r>
              <a:rPr lang="zh-TW" altLang="en-US" dirty="0"/>
              <a:t>集 </a:t>
            </a:r>
            <a:r>
              <a:rPr lang="en-US" altLang="zh-TW" dirty="0"/>
              <a:t>【</a:t>
            </a:r>
            <a:r>
              <a:rPr lang="zh-TW" altLang="en-US" dirty="0"/>
              <a:t>當代馬戲</a:t>
            </a:r>
            <a:r>
              <a:rPr lang="en-US" altLang="zh-TW" dirty="0"/>
              <a:t>】</a:t>
            </a:r>
            <a:r>
              <a:rPr lang="zh-TW" altLang="en-US" dirty="0"/>
              <a:t>專輯</a:t>
            </a:r>
          </a:p>
          <a:p>
            <a:r>
              <a:rPr lang="en-US" altLang="zh-TW" dirty="0">
                <a:hlinkClick r:id="rId2"/>
              </a:rPr>
              <a:t>https://www.youtube.com/watch?v=uxYEh_I_zaA</a:t>
            </a:r>
            <a:r>
              <a:rPr lang="zh-TW" altLang="en-US" dirty="0"/>
              <a:t> </a:t>
            </a:r>
            <a:endParaRPr lang="en-US" altLang="zh-TW" dirty="0"/>
          </a:p>
          <a:p>
            <a:r>
              <a:rPr lang="zh-TW" altLang="en-US" dirty="0"/>
              <a:t>藝術很有事第</a:t>
            </a:r>
            <a:r>
              <a:rPr lang="en-US" altLang="zh-TW" dirty="0"/>
              <a:t>21</a:t>
            </a:r>
            <a:r>
              <a:rPr lang="zh-TW" altLang="en-US" dirty="0"/>
              <a:t>集：</a:t>
            </a:r>
            <a:r>
              <a:rPr lang="en-US" altLang="zh-TW" dirty="0"/>
              <a:t>【</a:t>
            </a:r>
            <a:r>
              <a:rPr lang="zh-TW" altLang="en-US" dirty="0"/>
              <a:t>台東</a:t>
            </a:r>
            <a:r>
              <a:rPr lang="en-US" altLang="zh-TW" dirty="0"/>
              <a:t>】</a:t>
            </a:r>
            <a:r>
              <a:rPr lang="zh-TW" altLang="en-US" dirty="0"/>
              <a:t>專輯</a:t>
            </a:r>
          </a:p>
          <a:p>
            <a:r>
              <a:rPr lang="en-US" altLang="zh-TW" dirty="0">
                <a:hlinkClick r:id="rId3"/>
              </a:rPr>
              <a:t>https://www.youtube.com/watch?v=D5og2t3ITe8</a:t>
            </a:r>
            <a:endParaRPr lang="en-US" altLang="zh-TW" dirty="0"/>
          </a:p>
          <a:p>
            <a:r>
              <a:rPr lang="zh-TW" altLang="en-US" dirty="0"/>
              <a:t>藝術很有事第</a:t>
            </a:r>
            <a:r>
              <a:rPr lang="en-US" altLang="zh-TW" dirty="0"/>
              <a:t>22</a:t>
            </a:r>
            <a:r>
              <a:rPr lang="zh-TW" altLang="en-US" dirty="0"/>
              <a:t>集 ：</a:t>
            </a:r>
            <a:r>
              <a:rPr lang="en-US" altLang="zh-TW" dirty="0"/>
              <a:t>【</a:t>
            </a:r>
            <a:r>
              <a:rPr lang="zh-TW" altLang="en-US" dirty="0"/>
              <a:t>聲音藝術</a:t>
            </a:r>
            <a:r>
              <a:rPr lang="en-US" altLang="zh-TW" dirty="0"/>
              <a:t>】</a:t>
            </a:r>
            <a:r>
              <a:rPr lang="zh-TW" altLang="en-US" dirty="0"/>
              <a:t>專輯</a:t>
            </a:r>
          </a:p>
          <a:p>
            <a:r>
              <a:rPr lang="en-US" altLang="zh-TW" dirty="0">
                <a:hlinkClick r:id="rId4"/>
              </a:rPr>
              <a:t>https://www.youtube.com/watch?v=5zz_9YTHDXQ</a:t>
            </a:r>
            <a:r>
              <a:rPr lang="zh-TW" altLang="en-US" dirty="0"/>
              <a:t> </a:t>
            </a:r>
            <a:endParaRPr lang="en-US" altLang="zh-TW" dirty="0"/>
          </a:p>
          <a:p>
            <a:r>
              <a:rPr lang="zh-TW" altLang="en-US" dirty="0"/>
              <a:t>藝術很有事 第</a:t>
            </a:r>
            <a:r>
              <a:rPr lang="en-US" altLang="zh-TW" dirty="0"/>
              <a:t>38</a:t>
            </a:r>
            <a:r>
              <a:rPr lang="zh-TW" altLang="en-US" dirty="0"/>
              <a:t>集 </a:t>
            </a:r>
            <a:r>
              <a:rPr lang="en-US" altLang="zh-TW" dirty="0"/>
              <a:t>【</a:t>
            </a:r>
            <a:r>
              <a:rPr lang="zh-TW" altLang="en-US" dirty="0"/>
              <a:t>表演藝術</a:t>
            </a:r>
            <a:r>
              <a:rPr lang="en-US" altLang="zh-TW" dirty="0"/>
              <a:t>】</a:t>
            </a:r>
            <a:r>
              <a:rPr lang="zh-TW" altLang="en-US" dirty="0"/>
              <a:t>專輯</a:t>
            </a:r>
          </a:p>
          <a:p>
            <a:r>
              <a:rPr lang="en-US" altLang="zh-TW" dirty="0">
                <a:hlinkClick r:id="rId5"/>
              </a:rPr>
              <a:t>https://www.youtube.com/watch?v=-vNseXLSHF4</a:t>
            </a:r>
            <a:r>
              <a:rPr lang="zh-TW" altLang="en-US" dirty="0"/>
              <a:t> </a:t>
            </a:r>
            <a:endParaRPr lang="en-US" altLang="zh-TW" dirty="0"/>
          </a:p>
          <a:p>
            <a:r>
              <a:rPr lang="zh-TW" altLang="en-US" dirty="0"/>
              <a:t>國際級街頭藝人秀 貧窮貴公子奇幻漂流 </a:t>
            </a:r>
            <a:r>
              <a:rPr lang="en-US" altLang="zh-TW" dirty="0"/>
              <a:t>20160313</a:t>
            </a:r>
          </a:p>
          <a:p>
            <a:r>
              <a:rPr lang="en-US" altLang="zh-TW" dirty="0">
                <a:hlinkClick r:id="rId6"/>
              </a:rPr>
              <a:t>https://www.youtube.com/watch?v=LEJl7aewmFs</a:t>
            </a:r>
            <a:r>
              <a:rPr lang="en-US" altLang="zh-TW" dirty="0"/>
              <a:t> </a:t>
            </a:r>
          </a:p>
          <a:p>
            <a:r>
              <a:rPr lang="en-US" altLang="zh-TW" dirty="0"/>
              <a:t>【</a:t>
            </a:r>
            <a:r>
              <a:rPr lang="zh-TW" altLang="en-US" dirty="0"/>
              <a:t>大愛探索周報</a:t>
            </a:r>
            <a:r>
              <a:rPr lang="en-US" altLang="zh-TW" dirty="0"/>
              <a:t>】20200912 - </a:t>
            </a:r>
            <a:r>
              <a:rPr lang="zh-TW" altLang="en-US" dirty="0"/>
              <a:t>我的明星夢 </a:t>
            </a:r>
            <a:r>
              <a:rPr lang="en-US" altLang="zh-TW" dirty="0"/>
              <a:t>- </a:t>
            </a:r>
            <a:r>
              <a:rPr lang="zh-TW" altLang="en-US" dirty="0"/>
              <a:t>表演藝術系 </a:t>
            </a:r>
            <a:r>
              <a:rPr lang="en-US" altLang="zh-TW" dirty="0"/>
              <a:t>- </a:t>
            </a:r>
            <a:r>
              <a:rPr lang="en-US" altLang="zh-TW" dirty="0" err="1"/>
              <a:t>Joeman</a:t>
            </a:r>
            <a:endParaRPr lang="en-US" altLang="zh-TW" dirty="0"/>
          </a:p>
          <a:p>
            <a:r>
              <a:rPr lang="en-US" altLang="zh-TW" dirty="0">
                <a:hlinkClick r:id="rId7"/>
              </a:rPr>
              <a:t>https://www.youtube.com/watch?v=O0fXP91wJ-Q</a:t>
            </a:r>
            <a:r>
              <a:rPr lang="en-US" altLang="zh-TW" dirty="0"/>
              <a:t> </a:t>
            </a:r>
          </a:p>
          <a:p>
            <a:r>
              <a:rPr lang="zh-TW" altLang="en-US" dirty="0"/>
              <a:t>我演故我在 柯佳嬿 看板人物 </a:t>
            </a:r>
            <a:r>
              <a:rPr lang="en-US" altLang="zh-TW" dirty="0"/>
              <a:t>20200426 (</a:t>
            </a:r>
            <a:r>
              <a:rPr lang="zh-TW" altLang="en-US" dirty="0"/>
              <a:t>完整版</a:t>
            </a:r>
            <a:r>
              <a:rPr lang="en-US" altLang="zh-TW" dirty="0"/>
              <a:t>)</a:t>
            </a:r>
          </a:p>
          <a:p>
            <a:r>
              <a:rPr lang="en-US" altLang="zh-TW" dirty="0">
                <a:hlinkClick r:id="rId8"/>
              </a:rPr>
              <a:t>https://www.youtube.com/watch?v=K3c5P4TNU1g</a:t>
            </a:r>
            <a:r>
              <a:rPr lang="en-US" altLang="zh-TW" dirty="0"/>
              <a:t> </a:t>
            </a:r>
          </a:p>
          <a:p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2522DD7-F7CA-43DE-9648-B34E53301631}"/>
              </a:ext>
            </a:extLst>
          </p:cNvPr>
          <p:cNvSpPr/>
          <p:nvPr/>
        </p:nvSpPr>
        <p:spPr>
          <a:xfrm>
            <a:off x="484464" y="2153412"/>
            <a:ext cx="112230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000" b="1" dirty="0">
                <a:highlight>
                  <a:srgbClr val="FFFF00"/>
                </a:highlight>
                <a:latin typeface="華康娃娃體" panose="02010609010101010101" pitchFamily="49" charset="-120"/>
                <a:ea typeface="華康娃娃體" panose="02010609010101010101" pitchFamily="49" charset="-120"/>
              </a:rPr>
              <a:t>第二週作業</a:t>
            </a:r>
            <a:r>
              <a:rPr lang="en-US" altLang="zh-TW" sz="22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:</a:t>
            </a:r>
            <a:r>
              <a:rPr lang="zh-TW" altLang="en-US" sz="22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 請挑選一表演藝術影片進行觀賞，並寫下觀後心得，內容至少</a:t>
            </a:r>
            <a:r>
              <a:rPr lang="en-US" altLang="zh-TW" sz="22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100</a:t>
            </a:r>
            <a:r>
              <a:rPr lang="zh-TW" altLang="en-US" sz="2200" dirty="0">
                <a:latin typeface="華康娃娃體" panose="02010609010101010101" pitchFamily="49" charset="-120"/>
                <a:ea typeface="華康娃娃體" panose="02010609010101010101" pitchFamily="49" charset="-120"/>
              </a:rPr>
              <a:t>字以上。</a:t>
            </a:r>
            <a:endParaRPr lang="en-US" altLang="zh-TW" sz="2200" dirty="0">
              <a:latin typeface="華康娃娃體" panose="02010609010101010101" pitchFamily="49" charset="-120"/>
              <a:ea typeface="華康娃娃體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7647852"/>
      </p:ext>
    </p:extLst>
  </p:cSld>
  <p:clrMapOvr>
    <a:masterClrMapping/>
  </p:clrMapOvr>
</p:sld>
</file>

<file path=ppt/theme/theme1.xml><?xml version="1.0" encoding="utf-8"?>
<a:theme xmlns:a="http://schemas.openxmlformats.org/drawingml/2006/main" name="包裹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包裹</Template>
  <TotalTime>160</TotalTime>
  <Words>325</Words>
  <Application>Microsoft Office PowerPoint</Application>
  <PresentationFormat>寬螢幕</PresentationFormat>
  <Paragraphs>26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華康娃娃體</vt:lpstr>
      <vt:lpstr>微軟正黑體</vt:lpstr>
      <vt:lpstr>Arial</vt:lpstr>
      <vt:lpstr>Gill Sans MT</vt:lpstr>
      <vt:lpstr>包裹</vt:lpstr>
      <vt:lpstr>六年級-表演藝術(線上課程)</vt:lpstr>
      <vt:lpstr>Week 1</vt:lpstr>
      <vt:lpstr>Week 2  表演藝術欣賞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六年級-表演藝術(線上課程)</dc:title>
  <dc:creator>Administrator</dc:creator>
  <cp:lastModifiedBy>Administrator</cp:lastModifiedBy>
  <cp:revision>13</cp:revision>
  <dcterms:created xsi:type="dcterms:W3CDTF">2021-05-17T03:08:17Z</dcterms:created>
  <dcterms:modified xsi:type="dcterms:W3CDTF">2021-05-17T05:48:28Z</dcterms:modified>
</cp:coreProperties>
</file>