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4" r:id="rId3"/>
    <p:sldId id="263" r:id="rId4"/>
    <p:sldId id="264" r:id="rId5"/>
    <p:sldId id="257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83" r:id="rId16"/>
    <p:sldId id="274" r:id="rId17"/>
    <p:sldId id="275" r:id="rId18"/>
    <p:sldId id="271" r:id="rId19"/>
    <p:sldId id="272" r:id="rId20"/>
    <p:sldId id="273" r:id="rId21"/>
    <p:sldId id="270" r:id="rId22"/>
    <p:sldId id="285" r:id="rId23"/>
    <p:sldId id="276" r:id="rId24"/>
    <p:sldId id="277" r:id="rId25"/>
    <p:sldId id="288" r:id="rId26"/>
    <p:sldId id="278" r:id="rId27"/>
    <p:sldId id="281" r:id="rId28"/>
    <p:sldId id="287" r:id="rId29"/>
    <p:sldId id="291" r:id="rId30"/>
    <p:sldId id="292" r:id="rId31"/>
    <p:sldId id="293" r:id="rId32"/>
    <p:sldId id="294" r:id="rId33"/>
    <p:sldId id="296" r:id="rId34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60670-C9C2-46B3-B936-A0F7F4CD24BC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78B5914B-FD4C-49CF-BAAE-4D86CA96DC37}">
      <dgm:prSet phldrT="[文字]" custT="1"/>
      <dgm:spPr/>
      <dgm:t>
        <a:bodyPr/>
        <a:lstStyle/>
        <a:p>
          <a:r>
            <a:rPr lang="zh-TW" altLang="en-US" sz="8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品德</a:t>
          </a:r>
        </a:p>
      </dgm:t>
    </dgm:pt>
    <dgm:pt modelId="{E5C249F4-F98F-4EC4-9D78-CC9343476CF3}" type="parTrans" cxnId="{343CD914-515B-41EE-9AEA-CCB6CEB18976}">
      <dgm:prSet/>
      <dgm:spPr/>
      <dgm:t>
        <a:bodyPr/>
        <a:lstStyle/>
        <a:p>
          <a:endParaRPr lang="zh-TW" altLang="en-US" sz="3200" b="1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9459CC-71A4-4B33-9B21-134FF1FCB550}" type="sibTrans" cxnId="{343CD914-515B-41EE-9AEA-CCB6CEB18976}">
      <dgm:prSet/>
      <dgm:spPr/>
      <dgm:t>
        <a:bodyPr/>
        <a:lstStyle/>
        <a:p>
          <a:endParaRPr lang="zh-TW" altLang="en-US" sz="3200" b="1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CE1F10-5C21-4044-B95B-E1CBAA5AD7BB}">
      <dgm:prSet phldrT="[文字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zh-TW" altLang="en-US" sz="8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學業</a:t>
          </a:r>
        </a:p>
      </dgm:t>
    </dgm:pt>
    <dgm:pt modelId="{36B1301E-BCF9-45E8-B55D-0C51BE4F8A8F}" type="parTrans" cxnId="{FD502C02-36F0-4D20-B7D5-F181A0BB5C12}">
      <dgm:prSet/>
      <dgm:spPr/>
      <dgm:t>
        <a:bodyPr/>
        <a:lstStyle/>
        <a:p>
          <a:endParaRPr lang="zh-TW" altLang="en-US" sz="3200" b="1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7338A0-D163-44EE-AC12-9DDED3BF6ADC}" type="sibTrans" cxnId="{FD502C02-36F0-4D20-B7D5-F181A0BB5C12}">
      <dgm:prSet/>
      <dgm:spPr/>
      <dgm:t>
        <a:bodyPr/>
        <a:lstStyle/>
        <a:p>
          <a:endParaRPr lang="zh-TW" altLang="en-US" sz="3200" b="1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815944-B9C3-4C47-B75F-9B79DDD9E014}">
      <dgm:prSet phldrT="[文字]" custT="1"/>
      <dgm:spPr/>
      <dgm:t>
        <a:bodyPr/>
        <a:lstStyle/>
        <a:p>
          <a:r>
            <a:rPr lang="zh-TW" altLang="en-US" sz="8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技術</a:t>
          </a:r>
        </a:p>
      </dgm:t>
    </dgm:pt>
    <dgm:pt modelId="{6C94CF21-7DC4-4F65-A533-3D31ADCB0C0B}" type="parTrans" cxnId="{7BF0B735-CFF3-43D6-B42F-733EF2914CB3}">
      <dgm:prSet/>
      <dgm:spPr/>
      <dgm:t>
        <a:bodyPr/>
        <a:lstStyle/>
        <a:p>
          <a:endParaRPr lang="zh-TW" altLang="en-US" sz="3200" b="1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424118B-7D7E-4DC0-99ED-7F4DC5E32244}" type="sibTrans" cxnId="{7BF0B735-CFF3-43D6-B42F-733EF2914CB3}">
      <dgm:prSet/>
      <dgm:spPr/>
      <dgm:t>
        <a:bodyPr/>
        <a:lstStyle/>
        <a:p>
          <a:endParaRPr lang="zh-TW" altLang="en-US" sz="3200" b="1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8B45D3-047E-4FC4-9F7C-868C55706ACA}" type="pres">
      <dgm:prSet presAssocID="{49860670-C9C2-46B3-B936-A0F7F4CD24BC}" presName="compositeShape" presStyleCnt="0">
        <dgm:presLayoutVars>
          <dgm:chMax val="7"/>
          <dgm:dir/>
          <dgm:resizeHandles val="exact"/>
        </dgm:presLayoutVars>
      </dgm:prSet>
      <dgm:spPr/>
    </dgm:pt>
    <dgm:pt modelId="{F3BBB33D-6FCB-411D-A0D8-ADB31567B026}" type="pres">
      <dgm:prSet presAssocID="{78B5914B-FD4C-49CF-BAAE-4D86CA96DC37}" presName="circ1" presStyleLbl="vennNode1" presStyleIdx="0" presStyleCnt="3"/>
      <dgm:spPr/>
    </dgm:pt>
    <dgm:pt modelId="{D7B36277-96D3-4408-8F99-CF45679326FA}" type="pres">
      <dgm:prSet presAssocID="{78B5914B-FD4C-49CF-BAAE-4D86CA96DC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9F135A-4178-40BA-AFEC-3335046E95CB}" type="pres">
      <dgm:prSet presAssocID="{5FCE1F10-5C21-4044-B95B-E1CBAA5AD7BB}" presName="circ2" presStyleLbl="vennNode1" presStyleIdx="1" presStyleCnt="3"/>
      <dgm:spPr/>
    </dgm:pt>
    <dgm:pt modelId="{C1E6F6BD-F6A1-4BF1-B66F-0EB84CDCBA86}" type="pres">
      <dgm:prSet presAssocID="{5FCE1F10-5C21-4044-B95B-E1CBAA5AD7B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981F11-D519-4BF3-9A49-C41FD748586A}" type="pres">
      <dgm:prSet presAssocID="{F0815944-B9C3-4C47-B75F-9B79DDD9E014}" presName="circ3" presStyleLbl="vennNode1" presStyleIdx="2" presStyleCnt="3"/>
      <dgm:spPr/>
    </dgm:pt>
    <dgm:pt modelId="{A8AE6797-07AC-4342-961F-F71D480DEAA9}" type="pres">
      <dgm:prSet presAssocID="{F0815944-B9C3-4C47-B75F-9B79DDD9E01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D502C02-36F0-4D20-B7D5-F181A0BB5C12}" srcId="{49860670-C9C2-46B3-B936-A0F7F4CD24BC}" destId="{5FCE1F10-5C21-4044-B95B-E1CBAA5AD7BB}" srcOrd="1" destOrd="0" parTransId="{36B1301E-BCF9-45E8-B55D-0C51BE4F8A8F}" sibTransId="{5B7338A0-D163-44EE-AC12-9DDED3BF6ADC}"/>
    <dgm:cxn modelId="{343CD914-515B-41EE-9AEA-CCB6CEB18976}" srcId="{49860670-C9C2-46B3-B936-A0F7F4CD24BC}" destId="{78B5914B-FD4C-49CF-BAAE-4D86CA96DC37}" srcOrd="0" destOrd="0" parTransId="{E5C249F4-F98F-4EC4-9D78-CC9343476CF3}" sibTransId="{4C9459CC-71A4-4B33-9B21-134FF1FCB550}"/>
    <dgm:cxn modelId="{99298124-2497-46C1-B883-BB7EA7EA0465}" type="presOf" srcId="{F0815944-B9C3-4C47-B75F-9B79DDD9E014}" destId="{A8AE6797-07AC-4342-961F-F71D480DEAA9}" srcOrd="1" destOrd="0" presId="urn:microsoft.com/office/officeart/2005/8/layout/venn1"/>
    <dgm:cxn modelId="{B24D7832-AE9A-4FA9-96D5-3C80295E16DA}" type="presOf" srcId="{5FCE1F10-5C21-4044-B95B-E1CBAA5AD7BB}" destId="{C1E6F6BD-F6A1-4BF1-B66F-0EB84CDCBA86}" srcOrd="1" destOrd="0" presId="urn:microsoft.com/office/officeart/2005/8/layout/venn1"/>
    <dgm:cxn modelId="{7BF0B735-CFF3-43D6-B42F-733EF2914CB3}" srcId="{49860670-C9C2-46B3-B936-A0F7F4CD24BC}" destId="{F0815944-B9C3-4C47-B75F-9B79DDD9E014}" srcOrd="2" destOrd="0" parTransId="{6C94CF21-7DC4-4F65-A533-3D31ADCB0C0B}" sibTransId="{E424118B-7D7E-4DC0-99ED-7F4DC5E32244}"/>
    <dgm:cxn modelId="{C079FB3E-C52E-4BED-8788-3B70BCF738F1}" type="presOf" srcId="{F0815944-B9C3-4C47-B75F-9B79DDD9E014}" destId="{E7981F11-D519-4BF3-9A49-C41FD748586A}" srcOrd="0" destOrd="0" presId="urn:microsoft.com/office/officeart/2005/8/layout/venn1"/>
    <dgm:cxn modelId="{74941A64-89D8-40E2-959A-22A3D9F60FF3}" type="presOf" srcId="{78B5914B-FD4C-49CF-BAAE-4D86CA96DC37}" destId="{F3BBB33D-6FCB-411D-A0D8-ADB31567B026}" srcOrd="0" destOrd="0" presId="urn:microsoft.com/office/officeart/2005/8/layout/venn1"/>
    <dgm:cxn modelId="{5CC42653-39CB-470C-AFB8-132B82DC2D72}" type="presOf" srcId="{5FCE1F10-5C21-4044-B95B-E1CBAA5AD7BB}" destId="{939F135A-4178-40BA-AFEC-3335046E95CB}" srcOrd="0" destOrd="0" presId="urn:microsoft.com/office/officeart/2005/8/layout/venn1"/>
    <dgm:cxn modelId="{77F1BBC4-6A25-41F6-B133-0A233467DA6D}" type="presOf" srcId="{78B5914B-FD4C-49CF-BAAE-4D86CA96DC37}" destId="{D7B36277-96D3-4408-8F99-CF45679326FA}" srcOrd="1" destOrd="0" presId="urn:microsoft.com/office/officeart/2005/8/layout/venn1"/>
    <dgm:cxn modelId="{4EB205D5-5306-47E9-AB4B-439D9830FB2A}" type="presOf" srcId="{49860670-C9C2-46B3-B936-A0F7F4CD24BC}" destId="{CC8B45D3-047E-4FC4-9F7C-868C55706ACA}" srcOrd="0" destOrd="0" presId="urn:microsoft.com/office/officeart/2005/8/layout/venn1"/>
    <dgm:cxn modelId="{52E49636-2392-4035-9F88-10E153A8AFA6}" type="presParOf" srcId="{CC8B45D3-047E-4FC4-9F7C-868C55706ACA}" destId="{F3BBB33D-6FCB-411D-A0D8-ADB31567B026}" srcOrd="0" destOrd="0" presId="urn:microsoft.com/office/officeart/2005/8/layout/venn1"/>
    <dgm:cxn modelId="{20941EFC-948B-4AE7-B4B9-73E9D1F2FDD2}" type="presParOf" srcId="{CC8B45D3-047E-4FC4-9F7C-868C55706ACA}" destId="{D7B36277-96D3-4408-8F99-CF45679326FA}" srcOrd="1" destOrd="0" presId="urn:microsoft.com/office/officeart/2005/8/layout/venn1"/>
    <dgm:cxn modelId="{219A1143-CB68-43B5-B8EA-F5902DEFB123}" type="presParOf" srcId="{CC8B45D3-047E-4FC4-9F7C-868C55706ACA}" destId="{939F135A-4178-40BA-AFEC-3335046E95CB}" srcOrd="2" destOrd="0" presId="urn:microsoft.com/office/officeart/2005/8/layout/venn1"/>
    <dgm:cxn modelId="{F3CA401A-E1EF-4347-83AD-0511E8A61396}" type="presParOf" srcId="{CC8B45D3-047E-4FC4-9F7C-868C55706ACA}" destId="{C1E6F6BD-F6A1-4BF1-B66F-0EB84CDCBA86}" srcOrd="3" destOrd="0" presId="urn:microsoft.com/office/officeart/2005/8/layout/venn1"/>
    <dgm:cxn modelId="{0DA18FAF-67D8-4EA1-832F-6EEF4FA52B00}" type="presParOf" srcId="{CC8B45D3-047E-4FC4-9F7C-868C55706ACA}" destId="{E7981F11-D519-4BF3-9A49-C41FD748586A}" srcOrd="4" destOrd="0" presId="urn:microsoft.com/office/officeart/2005/8/layout/venn1"/>
    <dgm:cxn modelId="{19CB756F-0B1A-4D90-8A87-50F292CBDEA9}" type="presParOf" srcId="{CC8B45D3-047E-4FC4-9F7C-868C55706ACA}" destId="{A8AE6797-07AC-4342-961F-F71D480DEAA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531BD-1D2A-4CAB-A776-48853C538DCB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34C99FDC-4675-4AF7-B187-48A826A775CC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個人特質</a:t>
          </a:r>
        </a:p>
      </dgm:t>
    </dgm:pt>
    <dgm:pt modelId="{A4778C5A-868C-4849-BD3D-7B390B25F1B6}" type="parTrans" cxnId="{26B694BC-E8F2-4D21-9678-C3F9288D42CA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8DCFA1-10D1-4928-9B38-78CBAB791BB3}" type="sibTrans" cxnId="{26B694BC-E8F2-4D21-9678-C3F9288D42CA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DD31D2-F4E4-4D29-8E4F-D3EFC265DF94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戰略運用</a:t>
          </a:r>
        </a:p>
      </dgm:t>
    </dgm:pt>
    <dgm:pt modelId="{38B6888F-B2DE-4591-BCA0-FC7AA6019892}" type="parTrans" cxnId="{188D476B-795B-4C7E-AAE3-BF32303E2FB2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21C80C-596F-491A-A5C3-C452A02C6EAE}" type="sibTrans" cxnId="{188D476B-795B-4C7E-AAE3-BF32303E2FB2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49482E-D125-461D-AEBC-F38534DEDD6D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基本能力</a:t>
          </a:r>
        </a:p>
      </dgm:t>
    </dgm:pt>
    <dgm:pt modelId="{0B3AC7CB-B779-45B8-A84A-15B08B2CAA1A}" type="parTrans" cxnId="{92B36A13-EB8B-426B-85E1-D1D2E58E1E01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B0B183-6DBC-493A-B01E-66EE5793D605}" type="sibTrans" cxnId="{92B36A13-EB8B-426B-85E1-D1D2E58E1E01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7C58F6-82E3-4CDB-A9BD-D360487F6923}" type="pres">
      <dgm:prSet presAssocID="{036531BD-1D2A-4CAB-A776-48853C538DCB}" presName="Name0" presStyleCnt="0">
        <dgm:presLayoutVars>
          <dgm:dir/>
          <dgm:animLvl val="lvl"/>
          <dgm:resizeHandles val="exact"/>
        </dgm:presLayoutVars>
      </dgm:prSet>
      <dgm:spPr/>
    </dgm:pt>
    <dgm:pt modelId="{FE0D884A-9590-41D2-A4DD-62C97733AB2D}" type="pres">
      <dgm:prSet presAssocID="{34C99FDC-4675-4AF7-B187-48A826A775CC}" presName="Name8" presStyleCnt="0"/>
      <dgm:spPr/>
    </dgm:pt>
    <dgm:pt modelId="{4DC01EA5-14DE-4AE4-A8AB-322FDE0D8930}" type="pres">
      <dgm:prSet presAssocID="{34C99FDC-4675-4AF7-B187-48A826A775CC}" presName="level" presStyleLbl="node1" presStyleIdx="0" presStyleCnt="3">
        <dgm:presLayoutVars>
          <dgm:chMax val="1"/>
          <dgm:bulletEnabled val="1"/>
        </dgm:presLayoutVars>
      </dgm:prSet>
      <dgm:spPr/>
    </dgm:pt>
    <dgm:pt modelId="{FF9B1EDE-CB26-4219-9FC1-5BF0F921EDE6}" type="pres">
      <dgm:prSet presAssocID="{34C99FDC-4675-4AF7-B187-48A826A775C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ACD7E6-185A-4E83-8F81-FAB854B9E8DC}" type="pres">
      <dgm:prSet presAssocID="{3EDD31D2-F4E4-4D29-8E4F-D3EFC265DF94}" presName="Name8" presStyleCnt="0"/>
      <dgm:spPr/>
    </dgm:pt>
    <dgm:pt modelId="{F767CD79-88D0-4A5B-B485-5EDCB158E476}" type="pres">
      <dgm:prSet presAssocID="{3EDD31D2-F4E4-4D29-8E4F-D3EFC265DF94}" presName="level" presStyleLbl="node1" presStyleIdx="1" presStyleCnt="3">
        <dgm:presLayoutVars>
          <dgm:chMax val="1"/>
          <dgm:bulletEnabled val="1"/>
        </dgm:presLayoutVars>
      </dgm:prSet>
      <dgm:spPr/>
    </dgm:pt>
    <dgm:pt modelId="{F78D5546-26FF-4912-9E25-CCD6B0BB15E3}" type="pres">
      <dgm:prSet presAssocID="{3EDD31D2-F4E4-4D29-8E4F-D3EFC265DF9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9A4A2C-46AF-46EE-AB2B-FAFABBFE400E}" type="pres">
      <dgm:prSet presAssocID="{C649482E-D125-461D-AEBC-F38534DEDD6D}" presName="Name8" presStyleCnt="0"/>
      <dgm:spPr/>
    </dgm:pt>
    <dgm:pt modelId="{6D6758CD-3630-4A8D-A8F9-D0F6A34ACF87}" type="pres">
      <dgm:prSet presAssocID="{C649482E-D125-461D-AEBC-F38534DEDD6D}" presName="level" presStyleLbl="node1" presStyleIdx="2" presStyleCnt="3">
        <dgm:presLayoutVars>
          <dgm:chMax val="1"/>
          <dgm:bulletEnabled val="1"/>
        </dgm:presLayoutVars>
      </dgm:prSet>
      <dgm:spPr/>
    </dgm:pt>
    <dgm:pt modelId="{4E26514F-A1E9-48CB-9C4F-2C75CC59CFFA}" type="pres">
      <dgm:prSet presAssocID="{C649482E-D125-461D-AEBC-F38534DEDD6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2B36A13-EB8B-426B-85E1-D1D2E58E1E01}" srcId="{036531BD-1D2A-4CAB-A776-48853C538DCB}" destId="{C649482E-D125-461D-AEBC-F38534DEDD6D}" srcOrd="2" destOrd="0" parTransId="{0B3AC7CB-B779-45B8-A84A-15B08B2CAA1A}" sibTransId="{07B0B183-6DBC-493A-B01E-66EE5793D605}"/>
    <dgm:cxn modelId="{D1885C17-344A-45C6-AB33-383D1D9E8C5C}" type="presOf" srcId="{C649482E-D125-461D-AEBC-F38534DEDD6D}" destId="{4E26514F-A1E9-48CB-9C4F-2C75CC59CFFA}" srcOrd="1" destOrd="0" presId="urn:microsoft.com/office/officeart/2005/8/layout/pyramid1"/>
    <dgm:cxn modelId="{4ED35729-1B67-4283-A029-3DA9DE7E1C9C}" type="presOf" srcId="{34C99FDC-4675-4AF7-B187-48A826A775CC}" destId="{4DC01EA5-14DE-4AE4-A8AB-322FDE0D8930}" srcOrd="0" destOrd="0" presId="urn:microsoft.com/office/officeart/2005/8/layout/pyramid1"/>
    <dgm:cxn modelId="{188D476B-795B-4C7E-AAE3-BF32303E2FB2}" srcId="{036531BD-1D2A-4CAB-A776-48853C538DCB}" destId="{3EDD31D2-F4E4-4D29-8E4F-D3EFC265DF94}" srcOrd="1" destOrd="0" parTransId="{38B6888F-B2DE-4591-BCA0-FC7AA6019892}" sibTransId="{1421C80C-596F-491A-A5C3-C452A02C6EAE}"/>
    <dgm:cxn modelId="{E538DD51-32DF-4590-98FD-86BCF8CFDEBF}" type="presOf" srcId="{3EDD31D2-F4E4-4D29-8E4F-D3EFC265DF94}" destId="{F78D5546-26FF-4912-9E25-CCD6B0BB15E3}" srcOrd="1" destOrd="0" presId="urn:microsoft.com/office/officeart/2005/8/layout/pyramid1"/>
    <dgm:cxn modelId="{989F629E-91AC-4E45-91FD-204C012AEDFE}" type="presOf" srcId="{036531BD-1D2A-4CAB-A776-48853C538DCB}" destId="{B77C58F6-82E3-4CDB-A9BD-D360487F6923}" srcOrd="0" destOrd="0" presId="urn:microsoft.com/office/officeart/2005/8/layout/pyramid1"/>
    <dgm:cxn modelId="{26B694BC-E8F2-4D21-9678-C3F9288D42CA}" srcId="{036531BD-1D2A-4CAB-A776-48853C538DCB}" destId="{34C99FDC-4675-4AF7-B187-48A826A775CC}" srcOrd="0" destOrd="0" parTransId="{A4778C5A-868C-4849-BD3D-7B390B25F1B6}" sibTransId="{B28DCFA1-10D1-4928-9B38-78CBAB791BB3}"/>
    <dgm:cxn modelId="{79F1B9D3-DF63-416D-8850-1992784FA400}" type="presOf" srcId="{3EDD31D2-F4E4-4D29-8E4F-D3EFC265DF94}" destId="{F767CD79-88D0-4A5B-B485-5EDCB158E476}" srcOrd="0" destOrd="0" presId="urn:microsoft.com/office/officeart/2005/8/layout/pyramid1"/>
    <dgm:cxn modelId="{1E1F57D9-1592-4E2B-A901-8A6828775E4F}" type="presOf" srcId="{C649482E-D125-461D-AEBC-F38534DEDD6D}" destId="{6D6758CD-3630-4A8D-A8F9-D0F6A34ACF87}" srcOrd="0" destOrd="0" presId="urn:microsoft.com/office/officeart/2005/8/layout/pyramid1"/>
    <dgm:cxn modelId="{02C08EE6-996A-4738-B4A4-159C15F37936}" type="presOf" srcId="{34C99FDC-4675-4AF7-B187-48A826A775CC}" destId="{FF9B1EDE-CB26-4219-9FC1-5BF0F921EDE6}" srcOrd="1" destOrd="0" presId="urn:microsoft.com/office/officeart/2005/8/layout/pyramid1"/>
    <dgm:cxn modelId="{D2BB603D-6A74-4118-A4E2-EF0B431E8EA4}" type="presParOf" srcId="{B77C58F6-82E3-4CDB-A9BD-D360487F6923}" destId="{FE0D884A-9590-41D2-A4DD-62C97733AB2D}" srcOrd="0" destOrd="0" presId="urn:microsoft.com/office/officeart/2005/8/layout/pyramid1"/>
    <dgm:cxn modelId="{FFEE2FC5-C725-49F2-93AE-BA7D183D92A9}" type="presParOf" srcId="{FE0D884A-9590-41D2-A4DD-62C97733AB2D}" destId="{4DC01EA5-14DE-4AE4-A8AB-322FDE0D8930}" srcOrd="0" destOrd="0" presId="urn:microsoft.com/office/officeart/2005/8/layout/pyramid1"/>
    <dgm:cxn modelId="{36D90FA8-F9F1-48C0-9D02-F005ADB03C53}" type="presParOf" srcId="{FE0D884A-9590-41D2-A4DD-62C97733AB2D}" destId="{FF9B1EDE-CB26-4219-9FC1-5BF0F921EDE6}" srcOrd="1" destOrd="0" presId="urn:microsoft.com/office/officeart/2005/8/layout/pyramid1"/>
    <dgm:cxn modelId="{5BAEA7B6-6F6F-4F6C-8974-994C9D0C9B7C}" type="presParOf" srcId="{B77C58F6-82E3-4CDB-A9BD-D360487F6923}" destId="{A2ACD7E6-185A-4E83-8F81-FAB854B9E8DC}" srcOrd="1" destOrd="0" presId="urn:microsoft.com/office/officeart/2005/8/layout/pyramid1"/>
    <dgm:cxn modelId="{59EF40CD-D576-41A1-B276-5EE59FB711EF}" type="presParOf" srcId="{A2ACD7E6-185A-4E83-8F81-FAB854B9E8DC}" destId="{F767CD79-88D0-4A5B-B485-5EDCB158E476}" srcOrd="0" destOrd="0" presId="urn:microsoft.com/office/officeart/2005/8/layout/pyramid1"/>
    <dgm:cxn modelId="{FCB5D78F-9DB3-42C8-A76C-0F7E551BD4CB}" type="presParOf" srcId="{A2ACD7E6-185A-4E83-8F81-FAB854B9E8DC}" destId="{F78D5546-26FF-4912-9E25-CCD6B0BB15E3}" srcOrd="1" destOrd="0" presId="urn:microsoft.com/office/officeart/2005/8/layout/pyramid1"/>
    <dgm:cxn modelId="{6C0716F0-8FC3-4F12-AC27-C8D87DE18145}" type="presParOf" srcId="{B77C58F6-82E3-4CDB-A9BD-D360487F6923}" destId="{7E9A4A2C-46AF-46EE-AB2B-FAFABBFE400E}" srcOrd="2" destOrd="0" presId="urn:microsoft.com/office/officeart/2005/8/layout/pyramid1"/>
    <dgm:cxn modelId="{C065E844-F346-499B-A1B0-D6128FC831CE}" type="presParOf" srcId="{7E9A4A2C-46AF-46EE-AB2B-FAFABBFE400E}" destId="{6D6758CD-3630-4A8D-A8F9-D0F6A34ACF87}" srcOrd="0" destOrd="0" presId="urn:microsoft.com/office/officeart/2005/8/layout/pyramid1"/>
    <dgm:cxn modelId="{903FD809-A8BD-4EFE-9B77-962E84C79E56}" type="presParOf" srcId="{7E9A4A2C-46AF-46EE-AB2B-FAFABBFE400E}" destId="{4E26514F-A1E9-48CB-9C4F-2C75CC59CF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77ED66-E752-417E-95B9-880B7231981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986DF18-A021-4F07-8876-34611AD5F64F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發球</a:t>
          </a:r>
        </a:p>
      </dgm:t>
    </dgm:pt>
    <dgm:pt modelId="{568BE3DF-031A-4255-9A52-5C395C5691F9}" type="parTrans" cxnId="{1329A59C-7E9E-4FF1-90DE-3783D823A80A}">
      <dgm:prSet/>
      <dgm:spPr/>
      <dgm:t>
        <a:bodyPr/>
        <a:lstStyle/>
        <a:p>
          <a:endParaRPr lang="zh-TW" altLang="en-US" b="1"/>
        </a:p>
      </dgm:t>
    </dgm:pt>
    <dgm:pt modelId="{B9E9AE14-C22C-439D-8CE2-475C9F70C77E}" type="sibTrans" cxnId="{1329A59C-7E9E-4FF1-90DE-3783D823A80A}">
      <dgm:prSet/>
      <dgm:spPr/>
      <dgm:t>
        <a:bodyPr/>
        <a:lstStyle/>
        <a:p>
          <a:endParaRPr lang="zh-TW" altLang="en-US" b="1"/>
        </a:p>
      </dgm:t>
    </dgm:pt>
    <dgm:pt modelId="{1C19FDFC-8715-4479-A1C3-03589112B22D}">
      <dgm:prSet phldrT="[文字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回拍</a:t>
          </a:r>
        </a:p>
      </dgm:t>
    </dgm:pt>
    <dgm:pt modelId="{2D8931A9-9D53-40A2-9DAE-CD1D94A3DBC9}" type="parTrans" cxnId="{7C8A85B8-2063-4089-BAFF-D0C6F926BFE6}">
      <dgm:prSet/>
      <dgm:spPr/>
      <dgm:t>
        <a:bodyPr/>
        <a:lstStyle/>
        <a:p>
          <a:endParaRPr lang="zh-TW" altLang="en-US" b="1"/>
        </a:p>
      </dgm:t>
    </dgm:pt>
    <dgm:pt modelId="{E62543E6-4D3E-495F-9D6F-F82CE7860885}" type="sibTrans" cxnId="{7C8A85B8-2063-4089-BAFF-D0C6F926BFE6}">
      <dgm:prSet/>
      <dgm:spPr/>
      <dgm:t>
        <a:bodyPr/>
        <a:lstStyle/>
        <a:p>
          <a:endParaRPr lang="zh-TW" altLang="en-US" b="1"/>
        </a:p>
      </dgm:t>
    </dgm:pt>
    <dgm:pt modelId="{2643DDA3-480A-4A95-A18F-B3A5F320EB4B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技術</a:t>
          </a:r>
        </a:p>
      </dgm:t>
    </dgm:pt>
    <dgm:pt modelId="{62116402-5742-43CF-990F-815B658061BA}" type="parTrans" cxnId="{326321DA-35A1-43BB-A369-5A9B6919160A}">
      <dgm:prSet/>
      <dgm:spPr/>
      <dgm:t>
        <a:bodyPr/>
        <a:lstStyle/>
        <a:p>
          <a:endParaRPr lang="zh-TW" altLang="en-US" b="1"/>
        </a:p>
      </dgm:t>
    </dgm:pt>
    <dgm:pt modelId="{3560D737-ADC4-4AF2-AA34-AEAED0B72844}" type="sibTrans" cxnId="{326321DA-35A1-43BB-A369-5A9B6919160A}">
      <dgm:prSet/>
      <dgm:spPr/>
      <dgm:t>
        <a:bodyPr/>
        <a:lstStyle/>
        <a:p>
          <a:endParaRPr lang="zh-TW" altLang="en-US" b="1"/>
        </a:p>
      </dgm:t>
    </dgm:pt>
    <dgm:pt modelId="{7B4E5A7A-B0FB-4A7C-A495-168D95686933}" type="pres">
      <dgm:prSet presAssocID="{0477ED66-E752-417E-95B9-880B72319816}" presName="linear" presStyleCnt="0">
        <dgm:presLayoutVars>
          <dgm:dir/>
          <dgm:animLvl val="lvl"/>
          <dgm:resizeHandles val="exact"/>
        </dgm:presLayoutVars>
      </dgm:prSet>
      <dgm:spPr/>
    </dgm:pt>
    <dgm:pt modelId="{42AB43C1-EFE5-4797-B7BF-426F467E6A82}" type="pres">
      <dgm:prSet presAssocID="{7986DF18-A021-4F07-8876-34611AD5F64F}" presName="parentLin" presStyleCnt="0"/>
      <dgm:spPr/>
    </dgm:pt>
    <dgm:pt modelId="{D66C6831-DB56-4FC3-A057-3B7E2E510F4C}" type="pres">
      <dgm:prSet presAssocID="{7986DF18-A021-4F07-8876-34611AD5F64F}" presName="parentLeftMargin" presStyleLbl="node1" presStyleIdx="0" presStyleCnt="3"/>
      <dgm:spPr/>
    </dgm:pt>
    <dgm:pt modelId="{54C00408-7B1A-497A-8619-DDB264D9E67D}" type="pres">
      <dgm:prSet presAssocID="{7986DF18-A021-4F07-8876-34611AD5F6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A65CE0-B7FA-43E4-8ADA-0B746932B072}" type="pres">
      <dgm:prSet presAssocID="{7986DF18-A021-4F07-8876-34611AD5F64F}" presName="negativeSpace" presStyleCnt="0"/>
      <dgm:spPr/>
    </dgm:pt>
    <dgm:pt modelId="{54315BA8-73F4-47AB-94D6-01667D2E1EB5}" type="pres">
      <dgm:prSet presAssocID="{7986DF18-A021-4F07-8876-34611AD5F64F}" presName="childText" presStyleLbl="conFgAcc1" presStyleIdx="0" presStyleCnt="3">
        <dgm:presLayoutVars>
          <dgm:bulletEnabled val="1"/>
        </dgm:presLayoutVars>
      </dgm:prSet>
      <dgm:spPr/>
    </dgm:pt>
    <dgm:pt modelId="{6DBF7C90-A9F9-4623-9C2C-148080D9F58E}" type="pres">
      <dgm:prSet presAssocID="{B9E9AE14-C22C-439D-8CE2-475C9F70C77E}" presName="spaceBetweenRectangles" presStyleCnt="0"/>
      <dgm:spPr/>
    </dgm:pt>
    <dgm:pt modelId="{56EE478D-1147-49F0-9BE0-1959E3B141ED}" type="pres">
      <dgm:prSet presAssocID="{1C19FDFC-8715-4479-A1C3-03589112B22D}" presName="parentLin" presStyleCnt="0"/>
      <dgm:spPr/>
    </dgm:pt>
    <dgm:pt modelId="{2E9AAEB7-31D9-49B9-870E-026D1903D5E5}" type="pres">
      <dgm:prSet presAssocID="{1C19FDFC-8715-4479-A1C3-03589112B22D}" presName="parentLeftMargin" presStyleLbl="node1" presStyleIdx="0" presStyleCnt="3"/>
      <dgm:spPr/>
    </dgm:pt>
    <dgm:pt modelId="{28578869-1AA8-4CEA-923D-9CE92EDB8078}" type="pres">
      <dgm:prSet presAssocID="{1C19FDFC-8715-4479-A1C3-03589112B2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7BFDEF-040B-41B1-BCE2-3BAFF82C8279}" type="pres">
      <dgm:prSet presAssocID="{1C19FDFC-8715-4479-A1C3-03589112B22D}" presName="negativeSpace" presStyleCnt="0"/>
      <dgm:spPr/>
    </dgm:pt>
    <dgm:pt modelId="{12888F1C-E125-4148-9A7F-C41AC57C7884}" type="pres">
      <dgm:prSet presAssocID="{1C19FDFC-8715-4479-A1C3-03589112B22D}" presName="childText" presStyleLbl="conFgAcc1" presStyleIdx="1" presStyleCnt="3">
        <dgm:presLayoutVars>
          <dgm:bulletEnabled val="1"/>
        </dgm:presLayoutVars>
      </dgm:prSet>
      <dgm:spPr/>
    </dgm:pt>
    <dgm:pt modelId="{A500B21C-A0F7-4309-B9EC-9E893BDDB2A1}" type="pres">
      <dgm:prSet presAssocID="{E62543E6-4D3E-495F-9D6F-F82CE7860885}" presName="spaceBetweenRectangles" presStyleCnt="0"/>
      <dgm:spPr/>
    </dgm:pt>
    <dgm:pt modelId="{0CF239C8-9F90-4B6F-8C11-ABFD9364EFA8}" type="pres">
      <dgm:prSet presAssocID="{2643DDA3-480A-4A95-A18F-B3A5F320EB4B}" presName="parentLin" presStyleCnt="0"/>
      <dgm:spPr/>
    </dgm:pt>
    <dgm:pt modelId="{C24A6F94-DBED-4C9E-B277-CE5FEC642C29}" type="pres">
      <dgm:prSet presAssocID="{2643DDA3-480A-4A95-A18F-B3A5F320EB4B}" presName="parentLeftMargin" presStyleLbl="node1" presStyleIdx="1" presStyleCnt="3"/>
      <dgm:spPr/>
    </dgm:pt>
    <dgm:pt modelId="{0DBD88A1-E09A-4D17-954F-0F0FAF4CE23A}" type="pres">
      <dgm:prSet presAssocID="{2643DDA3-480A-4A95-A18F-B3A5F320EB4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350FE63-F58E-405C-8FE4-4D4FDDF6E53F}" type="pres">
      <dgm:prSet presAssocID="{2643DDA3-480A-4A95-A18F-B3A5F320EB4B}" presName="negativeSpace" presStyleCnt="0"/>
      <dgm:spPr/>
    </dgm:pt>
    <dgm:pt modelId="{9C583516-38D6-466B-969E-0BD302F1E1B5}" type="pres">
      <dgm:prSet presAssocID="{2643DDA3-480A-4A95-A18F-B3A5F320EB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2AAB64C-9AAE-419C-83EF-696A2AEA974D}" type="presOf" srcId="{0477ED66-E752-417E-95B9-880B72319816}" destId="{7B4E5A7A-B0FB-4A7C-A495-168D95686933}" srcOrd="0" destOrd="0" presId="urn:microsoft.com/office/officeart/2005/8/layout/list1"/>
    <dgm:cxn modelId="{8FDF7A72-4899-4814-9F55-ACD237223081}" type="presOf" srcId="{7986DF18-A021-4F07-8876-34611AD5F64F}" destId="{54C00408-7B1A-497A-8619-DDB264D9E67D}" srcOrd="1" destOrd="0" presId="urn:microsoft.com/office/officeart/2005/8/layout/list1"/>
    <dgm:cxn modelId="{5B5B197B-1EBD-4471-92F6-AD98DBECF1D2}" type="presOf" srcId="{1C19FDFC-8715-4479-A1C3-03589112B22D}" destId="{28578869-1AA8-4CEA-923D-9CE92EDB8078}" srcOrd="1" destOrd="0" presId="urn:microsoft.com/office/officeart/2005/8/layout/list1"/>
    <dgm:cxn modelId="{3CD38D7F-93E9-4993-9E08-EFECA8BF2ECA}" type="presOf" srcId="{2643DDA3-480A-4A95-A18F-B3A5F320EB4B}" destId="{0DBD88A1-E09A-4D17-954F-0F0FAF4CE23A}" srcOrd="1" destOrd="0" presId="urn:microsoft.com/office/officeart/2005/8/layout/list1"/>
    <dgm:cxn modelId="{1329A59C-7E9E-4FF1-90DE-3783D823A80A}" srcId="{0477ED66-E752-417E-95B9-880B72319816}" destId="{7986DF18-A021-4F07-8876-34611AD5F64F}" srcOrd="0" destOrd="0" parTransId="{568BE3DF-031A-4255-9A52-5C395C5691F9}" sibTransId="{B9E9AE14-C22C-439D-8CE2-475C9F70C77E}"/>
    <dgm:cxn modelId="{C5B8FD9C-3FBF-448F-AE07-9AB8B0296171}" type="presOf" srcId="{1C19FDFC-8715-4479-A1C3-03589112B22D}" destId="{2E9AAEB7-31D9-49B9-870E-026D1903D5E5}" srcOrd="0" destOrd="0" presId="urn:microsoft.com/office/officeart/2005/8/layout/list1"/>
    <dgm:cxn modelId="{7C8A85B8-2063-4089-BAFF-D0C6F926BFE6}" srcId="{0477ED66-E752-417E-95B9-880B72319816}" destId="{1C19FDFC-8715-4479-A1C3-03589112B22D}" srcOrd="1" destOrd="0" parTransId="{2D8931A9-9D53-40A2-9DAE-CD1D94A3DBC9}" sibTransId="{E62543E6-4D3E-495F-9D6F-F82CE7860885}"/>
    <dgm:cxn modelId="{908CBDCB-40D9-4372-BCAF-7506C8F248AB}" type="presOf" srcId="{2643DDA3-480A-4A95-A18F-B3A5F320EB4B}" destId="{C24A6F94-DBED-4C9E-B277-CE5FEC642C29}" srcOrd="0" destOrd="0" presId="urn:microsoft.com/office/officeart/2005/8/layout/list1"/>
    <dgm:cxn modelId="{F6AB0CD3-A123-4D6D-BB5E-D6C24A5965DB}" type="presOf" srcId="{7986DF18-A021-4F07-8876-34611AD5F64F}" destId="{D66C6831-DB56-4FC3-A057-3B7E2E510F4C}" srcOrd="0" destOrd="0" presId="urn:microsoft.com/office/officeart/2005/8/layout/list1"/>
    <dgm:cxn modelId="{326321DA-35A1-43BB-A369-5A9B6919160A}" srcId="{0477ED66-E752-417E-95B9-880B72319816}" destId="{2643DDA3-480A-4A95-A18F-B3A5F320EB4B}" srcOrd="2" destOrd="0" parTransId="{62116402-5742-43CF-990F-815B658061BA}" sibTransId="{3560D737-ADC4-4AF2-AA34-AEAED0B72844}"/>
    <dgm:cxn modelId="{3D7D9D68-A115-43CE-83DA-6D315281D02F}" type="presParOf" srcId="{7B4E5A7A-B0FB-4A7C-A495-168D95686933}" destId="{42AB43C1-EFE5-4797-B7BF-426F467E6A82}" srcOrd="0" destOrd="0" presId="urn:microsoft.com/office/officeart/2005/8/layout/list1"/>
    <dgm:cxn modelId="{195D5F5A-22F5-4588-AF76-37CA853F87A4}" type="presParOf" srcId="{42AB43C1-EFE5-4797-B7BF-426F467E6A82}" destId="{D66C6831-DB56-4FC3-A057-3B7E2E510F4C}" srcOrd="0" destOrd="0" presId="urn:microsoft.com/office/officeart/2005/8/layout/list1"/>
    <dgm:cxn modelId="{5B292AA9-7B87-46D2-8368-1B780920B421}" type="presParOf" srcId="{42AB43C1-EFE5-4797-B7BF-426F467E6A82}" destId="{54C00408-7B1A-497A-8619-DDB264D9E67D}" srcOrd="1" destOrd="0" presId="urn:microsoft.com/office/officeart/2005/8/layout/list1"/>
    <dgm:cxn modelId="{1C9D7BBE-247A-4DB8-A6E7-4C58EAA9072E}" type="presParOf" srcId="{7B4E5A7A-B0FB-4A7C-A495-168D95686933}" destId="{36A65CE0-B7FA-43E4-8ADA-0B746932B072}" srcOrd="1" destOrd="0" presId="urn:microsoft.com/office/officeart/2005/8/layout/list1"/>
    <dgm:cxn modelId="{CDA1FF74-F07A-4C64-ADD9-CE4A6112B716}" type="presParOf" srcId="{7B4E5A7A-B0FB-4A7C-A495-168D95686933}" destId="{54315BA8-73F4-47AB-94D6-01667D2E1EB5}" srcOrd="2" destOrd="0" presId="urn:microsoft.com/office/officeart/2005/8/layout/list1"/>
    <dgm:cxn modelId="{63265ADE-9822-48C3-9BB5-D0A1E66F92E6}" type="presParOf" srcId="{7B4E5A7A-B0FB-4A7C-A495-168D95686933}" destId="{6DBF7C90-A9F9-4623-9C2C-148080D9F58E}" srcOrd="3" destOrd="0" presId="urn:microsoft.com/office/officeart/2005/8/layout/list1"/>
    <dgm:cxn modelId="{7D3369C8-EFF3-4315-85E9-5253154E88F7}" type="presParOf" srcId="{7B4E5A7A-B0FB-4A7C-A495-168D95686933}" destId="{56EE478D-1147-49F0-9BE0-1959E3B141ED}" srcOrd="4" destOrd="0" presId="urn:microsoft.com/office/officeart/2005/8/layout/list1"/>
    <dgm:cxn modelId="{8CA7549C-59FD-4BCF-875D-917A7B6F327F}" type="presParOf" srcId="{56EE478D-1147-49F0-9BE0-1959E3B141ED}" destId="{2E9AAEB7-31D9-49B9-870E-026D1903D5E5}" srcOrd="0" destOrd="0" presId="urn:microsoft.com/office/officeart/2005/8/layout/list1"/>
    <dgm:cxn modelId="{2FA4ACEA-2F9E-4357-8C3B-3091417CE54C}" type="presParOf" srcId="{56EE478D-1147-49F0-9BE0-1959E3B141ED}" destId="{28578869-1AA8-4CEA-923D-9CE92EDB8078}" srcOrd="1" destOrd="0" presId="urn:microsoft.com/office/officeart/2005/8/layout/list1"/>
    <dgm:cxn modelId="{72D49BD1-4CDF-47E1-B915-E3110364F508}" type="presParOf" srcId="{7B4E5A7A-B0FB-4A7C-A495-168D95686933}" destId="{5B7BFDEF-040B-41B1-BCE2-3BAFF82C8279}" srcOrd="5" destOrd="0" presId="urn:microsoft.com/office/officeart/2005/8/layout/list1"/>
    <dgm:cxn modelId="{47A7F141-2D71-407F-BCDB-693AB18B6126}" type="presParOf" srcId="{7B4E5A7A-B0FB-4A7C-A495-168D95686933}" destId="{12888F1C-E125-4148-9A7F-C41AC57C7884}" srcOrd="6" destOrd="0" presId="urn:microsoft.com/office/officeart/2005/8/layout/list1"/>
    <dgm:cxn modelId="{EF9BE5A5-49FC-46DD-AAA7-7B81E747FB2E}" type="presParOf" srcId="{7B4E5A7A-B0FB-4A7C-A495-168D95686933}" destId="{A500B21C-A0F7-4309-B9EC-9E893BDDB2A1}" srcOrd="7" destOrd="0" presId="urn:microsoft.com/office/officeart/2005/8/layout/list1"/>
    <dgm:cxn modelId="{EBB94420-71CD-467F-ADF0-1255D699037A}" type="presParOf" srcId="{7B4E5A7A-B0FB-4A7C-A495-168D95686933}" destId="{0CF239C8-9F90-4B6F-8C11-ABFD9364EFA8}" srcOrd="8" destOrd="0" presId="urn:microsoft.com/office/officeart/2005/8/layout/list1"/>
    <dgm:cxn modelId="{D9681514-7B9E-42FC-A1BA-A9E546AE7765}" type="presParOf" srcId="{0CF239C8-9F90-4B6F-8C11-ABFD9364EFA8}" destId="{C24A6F94-DBED-4C9E-B277-CE5FEC642C29}" srcOrd="0" destOrd="0" presId="urn:microsoft.com/office/officeart/2005/8/layout/list1"/>
    <dgm:cxn modelId="{259735EC-31CE-4D13-8330-416D54E6C4F3}" type="presParOf" srcId="{0CF239C8-9F90-4B6F-8C11-ABFD9364EFA8}" destId="{0DBD88A1-E09A-4D17-954F-0F0FAF4CE23A}" srcOrd="1" destOrd="0" presId="urn:microsoft.com/office/officeart/2005/8/layout/list1"/>
    <dgm:cxn modelId="{F3ED1EC9-5EC0-410C-BB79-098356A98723}" type="presParOf" srcId="{7B4E5A7A-B0FB-4A7C-A495-168D95686933}" destId="{7350FE63-F58E-405C-8FE4-4D4FDDF6E53F}" srcOrd="9" destOrd="0" presId="urn:microsoft.com/office/officeart/2005/8/layout/list1"/>
    <dgm:cxn modelId="{E6961ECC-D182-45F7-92C4-5D9670030B45}" type="presParOf" srcId="{7B4E5A7A-B0FB-4A7C-A495-168D95686933}" destId="{9C583516-38D6-466B-969E-0BD302F1E1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7012AA-F1CE-473D-B21B-20ABEFE94428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BF02D7E-FAFF-4080-B751-5005EE76C932}">
      <dgm:prSet phldrT="[文字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隊長 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603</a:t>
          </a:r>
          <a:r>
            <a:rPr lang="zh-TW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徐鼎綸</a:t>
          </a:r>
          <a:endParaRPr lang="en-US" altLang="zh-TW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副隊長 </a:t>
          </a:r>
          <a:r>
            <a:rPr lang="en-US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602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張仁愷</a:t>
          </a:r>
        </a:p>
      </dgm:t>
    </dgm:pt>
    <dgm:pt modelId="{B52E803F-B4C0-45E3-A545-17499B2941B9}" type="parTrans" cxnId="{12CDBFC4-6E83-445C-84DB-F2D225CD02D3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6188EA-3EC2-4D81-BB2A-60028EDBA58A}" type="sibTrans" cxnId="{12CDBFC4-6E83-445C-84DB-F2D225CD02D3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E1F79B-2C47-4C26-8723-88E19FF0D5FC}" type="asst">
      <dgm:prSet phldrT="[文字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器材長</a:t>
          </a:r>
          <a:endParaRPr lang="en-US" altLang="zh-TW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606 </a:t>
          </a:r>
          <a:r>
            <a:rPr lang="zh-TW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虞大衛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176CB2A-F0DC-4A4A-A123-5D4B8B316BC3}" type="parTrans" cxnId="{ECBEBCC1-BF14-49FE-8958-07CF76882F06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DA2D1C-075E-4960-9E14-238BBA20ECEE}" type="sibTrans" cxnId="{ECBEBCC1-BF14-49FE-8958-07CF76882F06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8C1A8C-7596-4775-AC73-C1D001063DD1}">
      <dgm:prSet phldrT="[文字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組長</a:t>
          </a:r>
          <a:endParaRPr lang="en-US" altLang="zh-TW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三年級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gm:t>
    </dgm:pt>
    <dgm:pt modelId="{6D6B4040-D18A-4DDE-BC45-FCA6354237C8}" type="parTrans" cxnId="{74B6E51C-2AC1-4A71-990A-51A4E0D80E70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A79BA1-22DA-4DE5-A248-3E1745926BE0}" type="sibTrans" cxnId="{74B6E51C-2AC1-4A71-990A-51A4E0D80E70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BE456A-2509-4A39-87F9-A68863679B0B}">
      <dgm:prSet phldrT="[文字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組長</a:t>
          </a:r>
          <a:endParaRPr lang="en-US" altLang="zh-TW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四年級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2EBFAB-4877-46F0-A9A4-761300BE28D1}" type="parTrans" cxnId="{0DC38707-7142-4CAC-B6A6-207E80619D8E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492E73-C26B-44AD-8120-92667EEFD62A}" type="sibTrans" cxnId="{0DC38707-7142-4CAC-B6A6-207E80619D8E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5EFFB5-8B9A-4EC9-8818-E9BBCA71538F}">
      <dgm:prSet phldrT="[文字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組長 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五年級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503 </a:t>
          </a:r>
          <a:r>
            <a:rPr lang="zh-TW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楊子霆</a:t>
          </a:r>
          <a:endParaRPr lang="en-US" altLang="zh-TW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E9F288-A7EE-4890-B573-5323341B099E}" type="parTrans" cxnId="{F54C53ED-6F52-45B1-AAD7-20DB1AEF8B65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7C08D2-07AD-447C-AECB-41FD07DC553B}" type="sibTrans" cxnId="{F54C53ED-6F52-45B1-AAD7-20DB1AEF8B65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18A878-A5CB-466A-892B-9C8662FEF317}" type="pres">
      <dgm:prSet presAssocID="{957012AA-F1CE-473D-B21B-20ABEFE944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B2C713-AF5F-4A7C-A034-27DEEA45638E}" type="pres">
      <dgm:prSet presAssocID="{5BF02D7E-FAFF-4080-B751-5005EE76C932}" presName="hierRoot1" presStyleCnt="0">
        <dgm:presLayoutVars>
          <dgm:hierBranch val="init"/>
        </dgm:presLayoutVars>
      </dgm:prSet>
      <dgm:spPr/>
    </dgm:pt>
    <dgm:pt modelId="{B1BBC962-63C7-4247-9470-65A0F2986121}" type="pres">
      <dgm:prSet presAssocID="{5BF02D7E-FAFF-4080-B751-5005EE76C932}" presName="rootComposite1" presStyleCnt="0"/>
      <dgm:spPr/>
    </dgm:pt>
    <dgm:pt modelId="{F9F4C087-CB97-446D-B517-240EE2EC84A2}" type="pres">
      <dgm:prSet presAssocID="{5BF02D7E-FAFF-4080-B751-5005EE76C932}" presName="rootText1" presStyleLbl="node0" presStyleIdx="0" presStyleCnt="1">
        <dgm:presLayoutVars>
          <dgm:chPref val="3"/>
        </dgm:presLayoutVars>
      </dgm:prSet>
      <dgm:spPr/>
    </dgm:pt>
    <dgm:pt modelId="{B078F6D3-4CC7-445C-95C7-F96D720A7C57}" type="pres">
      <dgm:prSet presAssocID="{5BF02D7E-FAFF-4080-B751-5005EE76C932}" presName="rootConnector1" presStyleLbl="node1" presStyleIdx="0" presStyleCnt="0"/>
      <dgm:spPr/>
    </dgm:pt>
    <dgm:pt modelId="{E5CDE251-B713-4127-894E-9EDF2603BB0F}" type="pres">
      <dgm:prSet presAssocID="{5BF02D7E-FAFF-4080-B751-5005EE76C932}" presName="hierChild2" presStyleCnt="0"/>
      <dgm:spPr/>
    </dgm:pt>
    <dgm:pt modelId="{F628FD48-27A8-4339-8FB9-A6FEC1FEF9B6}" type="pres">
      <dgm:prSet presAssocID="{6D6B4040-D18A-4DDE-BC45-FCA6354237C8}" presName="Name37" presStyleLbl="parChTrans1D2" presStyleIdx="0" presStyleCnt="4"/>
      <dgm:spPr/>
    </dgm:pt>
    <dgm:pt modelId="{4F7C9FDB-08F0-49C6-8DF0-37F6B0895510}" type="pres">
      <dgm:prSet presAssocID="{308C1A8C-7596-4775-AC73-C1D001063DD1}" presName="hierRoot2" presStyleCnt="0">
        <dgm:presLayoutVars>
          <dgm:hierBranch val="init"/>
        </dgm:presLayoutVars>
      </dgm:prSet>
      <dgm:spPr/>
    </dgm:pt>
    <dgm:pt modelId="{EF359554-4645-4C9B-B425-ECB21E539908}" type="pres">
      <dgm:prSet presAssocID="{308C1A8C-7596-4775-AC73-C1D001063DD1}" presName="rootComposite" presStyleCnt="0"/>
      <dgm:spPr/>
    </dgm:pt>
    <dgm:pt modelId="{AA263766-FEFD-4854-82B4-B7D7AFCA31CA}" type="pres">
      <dgm:prSet presAssocID="{308C1A8C-7596-4775-AC73-C1D001063DD1}" presName="rootText" presStyleLbl="node2" presStyleIdx="0" presStyleCnt="3">
        <dgm:presLayoutVars>
          <dgm:chPref val="3"/>
        </dgm:presLayoutVars>
      </dgm:prSet>
      <dgm:spPr/>
    </dgm:pt>
    <dgm:pt modelId="{E9CA816C-5C17-46F8-88EF-7BF0E15C4B31}" type="pres">
      <dgm:prSet presAssocID="{308C1A8C-7596-4775-AC73-C1D001063DD1}" presName="rootConnector" presStyleLbl="node2" presStyleIdx="0" presStyleCnt="3"/>
      <dgm:spPr/>
    </dgm:pt>
    <dgm:pt modelId="{47DD3D97-DB35-45A5-BB16-A005285B07E5}" type="pres">
      <dgm:prSet presAssocID="{308C1A8C-7596-4775-AC73-C1D001063DD1}" presName="hierChild4" presStyleCnt="0"/>
      <dgm:spPr/>
    </dgm:pt>
    <dgm:pt modelId="{3195B211-5DD7-4344-BC4E-232D59E8EAFD}" type="pres">
      <dgm:prSet presAssocID="{308C1A8C-7596-4775-AC73-C1D001063DD1}" presName="hierChild5" presStyleCnt="0"/>
      <dgm:spPr/>
    </dgm:pt>
    <dgm:pt modelId="{58BF7E4A-10D4-4A1C-B63D-EED2457848B1}" type="pres">
      <dgm:prSet presAssocID="{CB2EBFAB-4877-46F0-A9A4-761300BE28D1}" presName="Name37" presStyleLbl="parChTrans1D2" presStyleIdx="1" presStyleCnt="4"/>
      <dgm:spPr/>
    </dgm:pt>
    <dgm:pt modelId="{667E543D-824D-44D4-B716-AECE703AF1F1}" type="pres">
      <dgm:prSet presAssocID="{9EBE456A-2509-4A39-87F9-A68863679B0B}" presName="hierRoot2" presStyleCnt="0">
        <dgm:presLayoutVars>
          <dgm:hierBranch val="init"/>
        </dgm:presLayoutVars>
      </dgm:prSet>
      <dgm:spPr/>
    </dgm:pt>
    <dgm:pt modelId="{F4DDCC65-38C0-43B0-A32D-DA96FF50D034}" type="pres">
      <dgm:prSet presAssocID="{9EBE456A-2509-4A39-87F9-A68863679B0B}" presName="rootComposite" presStyleCnt="0"/>
      <dgm:spPr/>
    </dgm:pt>
    <dgm:pt modelId="{09E7A031-393B-440D-9BD4-E2507EF09B6C}" type="pres">
      <dgm:prSet presAssocID="{9EBE456A-2509-4A39-87F9-A68863679B0B}" presName="rootText" presStyleLbl="node2" presStyleIdx="1" presStyleCnt="3">
        <dgm:presLayoutVars>
          <dgm:chPref val="3"/>
        </dgm:presLayoutVars>
      </dgm:prSet>
      <dgm:spPr/>
    </dgm:pt>
    <dgm:pt modelId="{14523BE1-6E71-4DC0-86D3-4393B82877A6}" type="pres">
      <dgm:prSet presAssocID="{9EBE456A-2509-4A39-87F9-A68863679B0B}" presName="rootConnector" presStyleLbl="node2" presStyleIdx="1" presStyleCnt="3"/>
      <dgm:spPr/>
    </dgm:pt>
    <dgm:pt modelId="{59A2C970-7981-4A34-92C6-BA8C9939FF75}" type="pres">
      <dgm:prSet presAssocID="{9EBE456A-2509-4A39-87F9-A68863679B0B}" presName="hierChild4" presStyleCnt="0"/>
      <dgm:spPr/>
    </dgm:pt>
    <dgm:pt modelId="{CCC1FD16-384F-4DBD-974F-5BB2C16D6DA6}" type="pres">
      <dgm:prSet presAssocID="{9EBE456A-2509-4A39-87F9-A68863679B0B}" presName="hierChild5" presStyleCnt="0"/>
      <dgm:spPr/>
    </dgm:pt>
    <dgm:pt modelId="{3B6CF2FC-4C06-4488-A52D-CD49DCEC0583}" type="pres">
      <dgm:prSet presAssocID="{17E9F288-A7EE-4890-B573-5323341B099E}" presName="Name37" presStyleLbl="parChTrans1D2" presStyleIdx="2" presStyleCnt="4"/>
      <dgm:spPr/>
    </dgm:pt>
    <dgm:pt modelId="{13B64A23-E993-4295-B30C-5E4EFD965DF6}" type="pres">
      <dgm:prSet presAssocID="{F25EFFB5-8B9A-4EC9-8818-E9BBCA71538F}" presName="hierRoot2" presStyleCnt="0">
        <dgm:presLayoutVars>
          <dgm:hierBranch val="init"/>
        </dgm:presLayoutVars>
      </dgm:prSet>
      <dgm:spPr/>
    </dgm:pt>
    <dgm:pt modelId="{9F4A91C2-BC72-47F6-AB6F-B47AB2A4DCD2}" type="pres">
      <dgm:prSet presAssocID="{F25EFFB5-8B9A-4EC9-8818-E9BBCA71538F}" presName="rootComposite" presStyleCnt="0"/>
      <dgm:spPr/>
    </dgm:pt>
    <dgm:pt modelId="{E33FBFE4-5480-45C8-9FCC-67D887D0D486}" type="pres">
      <dgm:prSet presAssocID="{F25EFFB5-8B9A-4EC9-8818-E9BBCA71538F}" presName="rootText" presStyleLbl="node2" presStyleIdx="2" presStyleCnt="3">
        <dgm:presLayoutVars>
          <dgm:chPref val="3"/>
        </dgm:presLayoutVars>
      </dgm:prSet>
      <dgm:spPr/>
    </dgm:pt>
    <dgm:pt modelId="{79A074DC-7361-4689-84CD-3C60A4FC1826}" type="pres">
      <dgm:prSet presAssocID="{F25EFFB5-8B9A-4EC9-8818-E9BBCA71538F}" presName="rootConnector" presStyleLbl="node2" presStyleIdx="2" presStyleCnt="3"/>
      <dgm:spPr/>
    </dgm:pt>
    <dgm:pt modelId="{C874D79F-908F-4478-B5F5-8CB7FC3E9AA7}" type="pres">
      <dgm:prSet presAssocID="{F25EFFB5-8B9A-4EC9-8818-E9BBCA71538F}" presName="hierChild4" presStyleCnt="0"/>
      <dgm:spPr/>
    </dgm:pt>
    <dgm:pt modelId="{F45A9EAD-1407-485E-8605-C4496968F029}" type="pres">
      <dgm:prSet presAssocID="{F25EFFB5-8B9A-4EC9-8818-E9BBCA71538F}" presName="hierChild5" presStyleCnt="0"/>
      <dgm:spPr/>
    </dgm:pt>
    <dgm:pt modelId="{5CA8B60A-E5F1-43A9-A542-CBB8B713BFB3}" type="pres">
      <dgm:prSet presAssocID="{5BF02D7E-FAFF-4080-B751-5005EE76C932}" presName="hierChild3" presStyleCnt="0"/>
      <dgm:spPr/>
    </dgm:pt>
    <dgm:pt modelId="{A2795C0D-50DF-4CC3-B45F-DF2C98531578}" type="pres">
      <dgm:prSet presAssocID="{0176CB2A-F0DC-4A4A-A123-5D4B8B316BC3}" presName="Name111" presStyleLbl="parChTrans1D2" presStyleIdx="3" presStyleCnt="4"/>
      <dgm:spPr/>
    </dgm:pt>
    <dgm:pt modelId="{C7CF9DC2-AD8D-4ED6-926A-92D77E92F662}" type="pres">
      <dgm:prSet presAssocID="{DBE1F79B-2C47-4C26-8723-88E19FF0D5FC}" presName="hierRoot3" presStyleCnt="0">
        <dgm:presLayoutVars>
          <dgm:hierBranch val="init"/>
        </dgm:presLayoutVars>
      </dgm:prSet>
      <dgm:spPr/>
    </dgm:pt>
    <dgm:pt modelId="{1D78391E-F424-425A-965F-6C4DBD2F6AEB}" type="pres">
      <dgm:prSet presAssocID="{DBE1F79B-2C47-4C26-8723-88E19FF0D5FC}" presName="rootComposite3" presStyleCnt="0"/>
      <dgm:spPr/>
    </dgm:pt>
    <dgm:pt modelId="{ABEB83AE-DE67-40AB-9619-BE4D9092D808}" type="pres">
      <dgm:prSet presAssocID="{DBE1F79B-2C47-4C26-8723-88E19FF0D5FC}" presName="rootText3" presStyleLbl="asst1" presStyleIdx="0" presStyleCnt="1">
        <dgm:presLayoutVars>
          <dgm:chPref val="3"/>
        </dgm:presLayoutVars>
      </dgm:prSet>
      <dgm:spPr/>
    </dgm:pt>
    <dgm:pt modelId="{AF75954D-5742-483D-AA10-354AB0E4D402}" type="pres">
      <dgm:prSet presAssocID="{DBE1F79B-2C47-4C26-8723-88E19FF0D5FC}" presName="rootConnector3" presStyleLbl="asst1" presStyleIdx="0" presStyleCnt="1"/>
      <dgm:spPr/>
    </dgm:pt>
    <dgm:pt modelId="{C0E48DBB-4488-4D48-A8CC-5207BAEFA833}" type="pres">
      <dgm:prSet presAssocID="{DBE1F79B-2C47-4C26-8723-88E19FF0D5FC}" presName="hierChild6" presStyleCnt="0"/>
      <dgm:spPr/>
    </dgm:pt>
    <dgm:pt modelId="{90018DFB-8EE6-488E-98B3-77C9F2792C71}" type="pres">
      <dgm:prSet presAssocID="{DBE1F79B-2C47-4C26-8723-88E19FF0D5FC}" presName="hierChild7" presStyleCnt="0"/>
      <dgm:spPr/>
    </dgm:pt>
  </dgm:ptLst>
  <dgm:cxnLst>
    <dgm:cxn modelId="{0DC38707-7142-4CAC-B6A6-207E80619D8E}" srcId="{5BF02D7E-FAFF-4080-B751-5005EE76C932}" destId="{9EBE456A-2509-4A39-87F9-A68863679B0B}" srcOrd="2" destOrd="0" parTransId="{CB2EBFAB-4877-46F0-A9A4-761300BE28D1}" sibTransId="{BE492E73-C26B-44AD-8120-92667EEFD62A}"/>
    <dgm:cxn modelId="{D9E10108-A6E6-4965-9965-DDFBB5DF2816}" type="presOf" srcId="{308C1A8C-7596-4775-AC73-C1D001063DD1}" destId="{E9CA816C-5C17-46F8-88EF-7BF0E15C4B31}" srcOrd="1" destOrd="0" presId="urn:microsoft.com/office/officeart/2005/8/layout/orgChart1"/>
    <dgm:cxn modelId="{5AB63708-8FCD-44FB-8265-7CFECFAE2359}" type="presOf" srcId="{F25EFFB5-8B9A-4EC9-8818-E9BBCA71538F}" destId="{79A074DC-7361-4689-84CD-3C60A4FC1826}" srcOrd="1" destOrd="0" presId="urn:microsoft.com/office/officeart/2005/8/layout/orgChart1"/>
    <dgm:cxn modelId="{A0410D10-B043-42F6-B4CD-60011CBA6418}" type="presOf" srcId="{957012AA-F1CE-473D-B21B-20ABEFE94428}" destId="{7C18A878-A5CB-466A-892B-9C8662FEF317}" srcOrd="0" destOrd="0" presId="urn:microsoft.com/office/officeart/2005/8/layout/orgChart1"/>
    <dgm:cxn modelId="{74B6E51C-2AC1-4A71-990A-51A4E0D80E70}" srcId="{5BF02D7E-FAFF-4080-B751-5005EE76C932}" destId="{308C1A8C-7596-4775-AC73-C1D001063DD1}" srcOrd="1" destOrd="0" parTransId="{6D6B4040-D18A-4DDE-BC45-FCA6354237C8}" sibTransId="{4BA79BA1-22DA-4DE5-A248-3E1745926BE0}"/>
    <dgm:cxn modelId="{DD90ED1F-D544-49D7-B688-DBB2BE760541}" type="presOf" srcId="{5BF02D7E-FAFF-4080-B751-5005EE76C932}" destId="{B078F6D3-4CC7-445C-95C7-F96D720A7C57}" srcOrd="1" destOrd="0" presId="urn:microsoft.com/office/officeart/2005/8/layout/orgChart1"/>
    <dgm:cxn modelId="{E3D1A647-5FE2-48E4-80E9-B7AA06CBBE02}" type="presOf" srcId="{17E9F288-A7EE-4890-B573-5323341B099E}" destId="{3B6CF2FC-4C06-4488-A52D-CD49DCEC0583}" srcOrd="0" destOrd="0" presId="urn:microsoft.com/office/officeart/2005/8/layout/orgChart1"/>
    <dgm:cxn modelId="{D8F70D75-E6A0-4397-B518-C0D28D7C153A}" type="presOf" srcId="{9EBE456A-2509-4A39-87F9-A68863679B0B}" destId="{09E7A031-393B-440D-9BD4-E2507EF09B6C}" srcOrd="0" destOrd="0" presId="urn:microsoft.com/office/officeart/2005/8/layout/orgChart1"/>
    <dgm:cxn modelId="{74B3C87E-E4A8-4A6A-A189-806A266A223D}" type="presOf" srcId="{F25EFFB5-8B9A-4EC9-8818-E9BBCA71538F}" destId="{E33FBFE4-5480-45C8-9FCC-67D887D0D486}" srcOrd="0" destOrd="0" presId="urn:microsoft.com/office/officeart/2005/8/layout/orgChart1"/>
    <dgm:cxn modelId="{3A563985-2483-4028-B6DC-8B670E8EA4B8}" type="presOf" srcId="{6D6B4040-D18A-4DDE-BC45-FCA6354237C8}" destId="{F628FD48-27A8-4339-8FB9-A6FEC1FEF9B6}" srcOrd="0" destOrd="0" presId="urn:microsoft.com/office/officeart/2005/8/layout/orgChart1"/>
    <dgm:cxn modelId="{6EC40195-FB7E-4FA2-AC30-80C0EBE206DA}" type="presOf" srcId="{CB2EBFAB-4877-46F0-A9A4-761300BE28D1}" destId="{58BF7E4A-10D4-4A1C-B63D-EED2457848B1}" srcOrd="0" destOrd="0" presId="urn:microsoft.com/office/officeart/2005/8/layout/orgChart1"/>
    <dgm:cxn modelId="{99032E95-9B76-41DD-8BEE-376B4026BDBA}" type="presOf" srcId="{DBE1F79B-2C47-4C26-8723-88E19FF0D5FC}" destId="{AF75954D-5742-483D-AA10-354AB0E4D402}" srcOrd="1" destOrd="0" presId="urn:microsoft.com/office/officeart/2005/8/layout/orgChart1"/>
    <dgm:cxn modelId="{802E5EC1-F672-4F79-9C05-16050E91F71E}" type="presOf" srcId="{DBE1F79B-2C47-4C26-8723-88E19FF0D5FC}" destId="{ABEB83AE-DE67-40AB-9619-BE4D9092D808}" srcOrd="0" destOrd="0" presId="urn:microsoft.com/office/officeart/2005/8/layout/orgChart1"/>
    <dgm:cxn modelId="{ECBEBCC1-BF14-49FE-8958-07CF76882F06}" srcId="{5BF02D7E-FAFF-4080-B751-5005EE76C932}" destId="{DBE1F79B-2C47-4C26-8723-88E19FF0D5FC}" srcOrd="0" destOrd="0" parTransId="{0176CB2A-F0DC-4A4A-A123-5D4B8B316BC3}" sibTransId="{3FDA2D1C-075E-4960-9E14-238BBA20ECEE}"/>
    <dgm:cxn modelId="{12CDBFC4-6E83-445C-84DB-F2D225CD02D3}" srcId="{957012AA-F1CE-473D-B21B-20ABEFE94428}" destId="{5BF02D7E-FAFF-4080-B751-5005EE76C932}" srcOrd="0" destOrd="0" parTransId="{B52E803F-B4C0-45E3-A545-17499B2941B9}" sibTransId="{CE6188EA-3EC2-4D81-BB2A-60028EDBA58A}"/>
    <dgm:cxn modelId="{B6212ECC-A244-45B2-840B-0C59E86309C2}" type="presOf" srcId="{9EBE456A-2509-4A39-87F9-A68863679B0B}" destId="{14523BE1-6E71-4DC0-86D3-4393B82877A6}" srcOrd="1" destOrd="0" presId="urn:microsoft.com/office/officeart/2005/8/layout/orgChart1"/>
    <dgm:cxn modelId="{9C3E06D4-BDDD-472D-BAFD-2BC671F3C967}" type="presOf" srcId="{0176CB2A-F0DC-4A4A-A123-5D4B8B316BC3}" destId="{A2795C0D-50DF-4CC3-B45F-DF2C98531578}" srcOrd="0" destOrd="0" presId="urn:microsoft.com/office/officeart/2005/8/layout/orgChart1"/>
    <dgm:cxn modelId="{F54C53ED-6F52-45B1-AAD7-20DB1AEF8B65}" srcId="{5BF02D7E-FAFF-4080-B751-5005EE76C932}" destId="{F25EFFB5-8B9A-4EC9-8818-E9BBCA71538F}" srcOrd="3" destOrd="0" parTransId="{17E9F288-A7EE-4890-B573-5323341B099E}" sibTransId="{167C08D2-07AD-447C-AECB-41FD07DC553B}"/>
    <dgm:cxn modelId="{0B4B54EF-D3C0-49D7-85CE-698B7E2C185B}" type="presOf" srcId="{5BF02D7E-FAFF-4080-B751-5005EE76C932}" destId="{F9F4C087-CB97-446D-B517-240EE2EC84A2}" srcOrd="0" destOrd="0" presId="urn:microsoft.com/office/officeart/2005/8/layout/orgChart1"/>
    <dgm:cxn modelId="{F073B3F9-3F7B-485A-84E7-23193BFC5E47}" type="presOf" srcId="{308C1A8C-7596-4775-AC73-C1D001063DD1}" destId="{AA263766-FEFD-4854-82B4-B7D7AFCA31CA}" srcOrd="0" destOrd="0" presId="urn:microsoft.com/office/officeart/2005/8/layout/orgChart1"/>
    <dgm:cxn modelId="{F9DC9F66-59A4-4AC2-8CE8-F1C9322001F8}" type="presParOf" srcId="{7C18A878-A5CB-466A-892B-9C8662FEF317}" destId="{44B2C713-AF5F-4A7C-A034-27DEEA45638E}" srcOrd="0" destOrd="0" presId="urn:microsoft.com/office/officeart/2005/8/layout/orgChart1"/>
    <dgm:cxn modelId="{5B58DD63-72C3-47D7-8AA1-D8B79EAB4F24}" type="presParOf" srcId="{44B2C713-AF5F-4A7C-A034-27DEEA45638E}" destId="{B1BBC962-63C7-4247-9470-65A0F2986121}" srcOrd="0" destOrd="0" presId="urn:microsoft.com/office/officeart/2005/8/layout/orgChart1"/>
    <dgm:cxn modelId="{0B1DFDD4-35A4-4C5C-8BA3-726C1EEC3134}" type="presParOf" srcId="{B1BBC962-63C7-4247-9470-65A0F2986121}" destId="{F9F4C087-CB97-446D-B517-240EE2EC84A2}" srcOrd="0" destOrd="0" presId="urn:microsoft.com/office/officeart/2005/8/layout/orgChart1"/>
    <dgm:cxn modelId="{C989FB67-8D6E-4162-8185-0555F96958F1}" type="presParOf" srcId="{B1BBC962-63C7-4247-9470-65A0F2986121}" destId="{B078F6D3-4CC7-445C-95C7-F96D720A7C57}" srcOrd="1" destOrd="0" presId="urn:microsoft.com/office/officeart/2005/8/layout/orgChart1"/>
    <dgm:cxn modelId="{962FA293-95CE-40C1-91E7-3C7FD1446C63}" type="presParOf" srcId="{44B2C713-AF5F-4A7C-A034-27DEEA45638E}" destId="{E5CDE251-B713-4127-894E-9EDF2603BB0F}" srcOrd="1" destOrd="0" presId="urn:microsoft.com/office/officeart/2005/8/layout/orgChart1"/>
    <dgm:cxn modelId="{8DF9346D-F202-4B03-BE1A-683C9BB4CCB8}" type="presParOf" srcId="{E5CDE251-B713-4127-894E-9EDF2603BB0F}" destId="{F628FD48-27A8-4339-8FB9-A6FEC1FEF9B6}" srcOrd="0" destOrd="0" presId="urn:microsoft.com/office/officeart/2005/8/layout/orgChart1"/>
    <dgm:cxn modelId="{58D2B06E-5578-4862-BC56-D245FE41732B}" type="presParOf" srcId="{E5CDE251-B713-4127-894E-9EDF2603BB0F}" destId="{4F7C9FDB-08F0-49C6-8DF0-37F6B0895510}" srcOrd="1" destOrd="0" presId="urn:microsoft.com/office/officeart/2005/8/layout/orgChart1"/>
    <dgm:cxn modelId="{B92BBD33-077D-4E63-9748-DFC3A60349FF}" type="presParOf" srcId="{4F7C9FDB-08F0-49C6-8DF0-37F6B0895510}" destId="{EF359554-4645-4C9B-B425-ECB21E539908}" srcOrd="0" destOrd="0" presId="urn:microsoft.com/office/officeart/2005/8/layout/orgChart1"/>
    <dgm:cxn modelId="{8CB558D9-4C86-45B4-95E2-9375197F2E95}" type="presParOf" srcId="{EF359554-4645-4C9B-B425-ECB21E539908}" destId="{AA263766-FEFD-4854-82B4-B7D7AFCA31CA}" srcOrd="0" destOrd="0" presId="urn:microsoft.com/office/officeart/2005/8/layout/orgChart1"/>
    <dgm:cxn modelId="{F77ECEBE-D388-44A0-AC7A-FDABE9499771}" type="presParOf" srcId="{EF359554-4645-4C9B-B425-ECB21E539908}" destId="{E9CA816C-5C17-46F8-88EF-7BF0E15C4B31}" srcOrd="1" destOrd="0" presId="urn:microsoft.com/office/officeart/2005/8/layout/orgChart1"/>
    <dgm:cxn modelId="{947E1E97-3A20-408C-AD6B-4A10A1B7D0B2}" type="presParOf" srcId="{4F7C9FDB-08F0-49C6-8DF0-37F6B0895510}" destId="{47DD3D97-DB35-45A5-BB16-A005285B07E5}" srcOrd="1" destOrd="0" presId="urn:microsoft.com/office/officeart/2005/8/layout/orgChart1"/>
    <dgm:cxn modelId="{424B329E-EEF6-40C3-8266-82AB6D0A5922}" type="presParOf" srcId="{4F7C9FDB-08F0-49C6-8DF0-37F6B0895510}" destId="{3195B211-5DD7-4344-BC4E-232D59E8EAFD}" srcOrd="2" destOrd="0" presId="urn:microsoft.com/office/officeart/2005/8/layout/orgChart1"/>
    <dgm:cxn modelId="{B56DCAA4-2C52-4FE4-85B5-9575DB683FDB}" type="presParOf" srcId="{E5CDE251-B713-4127-894E-9EDF2603BB0F}" destId="{58BF7E4A-10D4-4A1C-B63D-EED2457848B1}" srcOrd="2" destOrd="0" presId="urn:microsoft.com/office/officeart/2005/8/layout/orgChart1"/>
    <dgm:cxn modelId="{37D10CAD-C991-4083-BE51-957540856F96}" type="presParOf" srcId="{E5CDE251-B713-4127-894E-9EDF2603BB0F}" destId="{667E543D-824D-44D4-B716-AECE703AF1F1}" srcOrd="3" destOrd="0" presId="urn:microsoft.com/office/officeart/2005/8/layout/orgChart1"/>
    <dgm:cxn modelId="{40D41BC7-A240-42F7-8CA3-2442B64BF462}" type="presParOf" srcId="{667E543D-824D-44D4-B716-AECE703AF1F1}" destId="{F4DDCC65-38C0-43B0-A32D-DA96FF50D034}" srcOrd="0" destOrd="0" presId="urn:microsoft.com/office/officeart/2005/8/layout/orgChart1"/>
    <dgm:cxn modelId="{9568A1D1-4D35-44FC-8811-B640E9D04286}" type="presParOf" srcId="{F4DDCC65-38C0-43B0-A32D-DA96FF50D034}" destId="{09E7A031-393B-440D-9BD4-E2507EF09B6C}" srcOrd="0" destOrd="0" presId="urn:microsoft.com/office/officeart/2005/8/layout/orgChart1"/>
    <dgm:cxn modelId="{56AEEC94-EF18-4A67-8DFA-80BBE6FA83AE}" type="presParOf" srcId="{F4DDCC65-38C0-43B0-A32D-DA96FF50D034}" destId="{14523BE1-6E71-4DC0-86D3-4393B82877A6}" srcOrd="1" destOrd="0" presId="urn:microsoft.com/office/officeart/2005/8/layout/orgChart1"/>
    <dgm:cxn modelId="{7A703535-8BB7-43B3-9570-4936F6A1763B}" type="presParOf" srcId="{667E543D-824D-44D4-B716-AECE703AF1F1}" destId="{59A2C970-7981-4A34-92C6-BA8C9939FF75}" srcOrd="1" destOrd="0" presId="urn:microsoft.com/office/officeart/2005/8/layout/orgChart1"/>
    <dgm:cxn modelId="{BDC77915-C23E-42CA-81C8-732F9B1D50C2}" type="presParOf" srcId="{667E543D-824D-44D4-B716-AECE703AF1F1}" destId="{CCC1FD16-384F-4DBD-974F-5BB2C16D6DA6}" srcOrd="2" destOrd="0" presId="urn:microsoft.com/office/officeart/2005/8/layout/orgChart1"/>
    <dgm:cxn modelId="{30F197C0-9472-40CF-818D-F65C3FF64F87}" type="presParOf" srcId="{E5CDE251-B713-4127-894E-9EDF2603BB0F}" destId="{3B6CF2FC-4C06-4488-A52D-CD49DCEC0583}" srcOrd="4" destOrd="0" presId="urn:microsoft.com/office/officeart/2005/8/layout/orgChart1"/>
    <dgm:cxn modelId="{1AC5A62A-D977-4FEE-B936-445FC923313E}" type="presParOf" srcId="{E5CDE251-B713-4127-894E-9EDF2603BB0F}" destId="{13B64A23-E993-4295-B30C-5E4EFD965DF6}" srcOrd="5" destOrd="0" presId="urn:microsoft.com/office/officeart/2005/8/layout/orgChart1"/>
    <dgm:cxn modelId="{929B61D1-CBD6-4BBF-9DDC-776D1D78AE28}" type="presParOf" srcId="{13B64A23-E993-4295-B30C-5E4EFD965DF6}" destId="{9F4A91C2-BC72-47F6-AB6F-B47AB2A4DCD2}" srcOrd="0" destOrd="0" presId="urn:microsoft.com/office/officeart/2005/8/layout/orgChart1"/>
    <dgm:cxn modelId="{D0254D0E-AF7E-4DD6-862E-48F236630BB3}" type="presParOf" srcId="{9F4A91C2-BC72-47F6-AB6F-B47AB2A4DCD2}" destId="{E33FBFE4-5480-45C8-9FCC-67D887D0D486}" srcOrd="0" destOrd="0" presId="urn:microsoft.com/office/officeart/2005/8/layout/orgChart1"/>
    <dgm:cxn modelId="{1242FBA7-98A1-43A2-A320-2DA14B76A533}" type="presParOf" srcId="{9F4A91C2-BC72-47F6-AB6F-B47AB2A4DCD2}" destId="{79A074DC-7361-4689-84CD-3C60A4FC1826}" srcOrd="1" destOrd="0" presId="urn:microsoft.com/office/officeart/2005/8/layout/orgChart1"/>
    <dgm:cxn modelId="{7F6DDAD5-4B5F-4FF0-9ECF-B03C41C2597A}" type="presParOf" srcId="{13B64A23-E993-4295-B30C-5E4EFD965DF6}" destId="{C874D79F-908F-4478-B5F5-8CB7FC3E9AA7}" srcOrd="1" destOrd="0" presId="urn:microsoft.com/office/officeart/2005/8/layout/orgChart1"/>
    <dgm:cxn modelId="{6FA30CFE-D84B-4D6B-82B4-7866BC430135}" type="presParOf" srcId="{13B64A23-E993-4295-B30C-5E4EFD965DF6}" destId="{F45A9EAD-1407-485E-8605-C4496968F029}" srcOrd="2" destOrd="0" presId="urn:microsoft.com/office/officeart/2005/8/layout/orgChart1"/>
    <dgm:cxn modelId="{D263ECCE-05CE-40E5-99B1-836631F3D876}" type="presParOf" srcId="{44B2C713-AF5F-4A7C-A034-27DEEA45638E}" destId="{5CA8B60A-E5F1-43A9-A542-CBB8B713BFB3}" srcOrd="2" destOrd="0" presId="urn:microsoft.com/office/officeart/2005/8/layout/orgChart1"/>
    <dgm:cxn modelId="{D30517F9-5642-47DA-8F67-3C374177D120}" type="presParOf" srcId="{5CA8B60A-E5F1-43A9-A542-CBB8B713BFB3}" destId="{A2795C0D-50DF-4CC3-B45F-DF2C98531578}" srcOrd="0" destOrd="0" presId="urn:microsoft.com/office/officeart/2005/8/layout/orgChart1"/>
    <dgm:cxn modelId="{4A51B58D-6ABA-4042-A44F-D7BCA10E0F8B}" type="presParOf" srcId="{5CA8B60A-E5F1-43A9-A542-CBB8B713BFB3}" destId="{C7CF9DC2-AD8D-4ED6-926A-92D77E92F662}" srcOrd="1" destOrd="0" presId="urn:microsoft.com/office/officeart/2005/8/layout/orgChart1"/>
    <dgm:cxn modelId="{ED5C533E-C231-490F-B5D7-93522B893427}" type="presParOf" srcId="{C7CF9DC2-AD8D-4ED6-926A-92D77E92F662}" destId="{1D78391E-F424-425A-965F-6C4DBD2F6AEB}" srcOrd="0" destOrd="0" presId="urn:microsoft.com/office/officeart/2005/8/layout/orgChart1"/>
    <dgm:cxn modelId="{08275185-F876-4970-B652-130F3328CC43}" type="presParOf" srcId="{1D78391E-F424-425A-965F-6C4DBD2F6AEB}" destId="{ABEB83AE-DE67-40AB-9619-BE4D9092D808}" srcOrd="0" destOrd="0" presId="urn:microsoft.com/office/officeart/2005/8/layout/orgChart1"/>
    <dgm:cxn modelId="{1B57E646-A246-449E-94CB-0D9B3E38CC08}" type="presParOf" srcId="{1D78391E-F424-425A-965F-6C4DBD2F6AEB}" destId="{AF75954D-5742-483D-AA10-354AB0E4D402}" srcOrd="1" destOrd="0" presId="urn:microsoft.com/office/officeart/2005/8/layout/orgChart1"/>
    <dgm:cxn modelId="{1BE28424-143D-49E8-BD2C-0701BFA215D6}" type="presParOf" srcId="{C7CF9DC2-AD8D-4ED6-926A-92D77E92F662}" destId="{C0E48DBB-4488-4D48-A8CC-5207BAEFA833}" srcOrd="1" destOrd="0" presId="urn:microsoft.com/office/officeart/2005/8/layout/orgChart1"/>
    <dgm:cxn modelId="{50E6B5E9-4EA3-4D40-BE7E-6707F08704D2}" type="presParOf" srcId="{C7CF9DC2-AD8D-4ED6-926A-92D77E92F662}" destId="{90018DFB-8EE6-488E-98B3-77C9F2792C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BB33D-6FCB-411D-A0D8-ADB31567B026}">
      <dsp:nvSpPr>
        <dsp:cNvPr id="0" name=""/>
        <dsp:cNvSpPr/>
      </dsp:nvSpPr>
      <dsp:spPr>
        <a:xfrm>
          <a:off x="3202270" y="82311"/>
          <a:ext cx="3950969" cy="39509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88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品德</a:t>
          </a:r>
        </a:p>
      </dsp:txBody>
      <dsp:txXfrm>
        <a:off x="3729066" y="773731"/>
        <a:ext cx="2897377" cy="1777936"/>
      </dsp:txXfrm>
    </dsp:sp>
    <dsp:sp modelId="{939F135A-4178-40BA-AFEC-3335046E95CB}">
      <dsp:nvSpPr>
        <dsp:cNvPr id="0" name=""/>
        <dsp:cNvSpPr/>
      </dsp:nvSpPr>
      <dsp:spPr>
        <a:xfrm>
          <a:off x="4627911" y="2551667"/>
          <a:ext cx="3950969" cy="3950969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88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學業</a:t>
          </a:r>
        </a:p>
      </dsp:txBody>
      <dsp:txXfrm>
        <a:off x="5836249" y="3572334"/>
        <a:ext cx="2370581" cy="2173033"/>
      </dsp:txXfrm>
    </dsp:sp>
    <dsp:sp modelId="{E7981F11-D519-4BF3-9A49-C41FD748586A}">
      <dsp:nvSpPr>
        <dsp:cNvPr id="0" name=""/>
        <dsp:cNvSpPr/>
      </dsp:nvSpPr>
      <dsp:spPr>
        <a:xfrm>
          <a:off x="1776628" y="2551667"/>
          <a:ext cx="3950969" cy="39509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88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技術</a:t>
          </a:r>
        </a:p>
      </dsp:txBody>
      <dsp:txXfrm>
        <a:off x="2148678" y="3572334"/>
        <a:ext cx="2370581" cy="2173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01EA5-14DE-4AE4-A8AB-322FDE0D8930}">
      <dsp:nvSpPr>
        <dsp:cNvPr id="0" name=""/>
        <dsp:cNvSpPr/>
      </dsp:nvSpPr>
      <dsp:spPr>
        <a:xfrm>
          <a:off x="3505200" y="0"/>
          <a:ext cx="3505200" cy="2140228"/>
        </a:xfrm>
        <a:prstGeom prst="trapezoid">
          <a:avLst>
            <a:gd name="adj" fmla="val 8188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個人特質</a:t>
          </a:r>
        </a:p>
      </dsp:txBody>
      <dsp:txXfrm>
        <a:off x="3505200" y="0"/>
        <a:ext cx="3505200" cy="2140228"/>
      </dsp:txXfrm>
    </dsp:sp>
    <dsp:sp modelId="{F767CD79-88D0-4A5B-B485-5EDCB158E476}">
      <dsp:nvSpPr>
        <dsp:cNvPr id="0" name=""/>
        <dsp:cNvSpPr/>
      </dsp:nvSpPr>
      <dsp:spPr>
        <a:xfrm>
          <a:off x="1752600" y="2140228"/>
          <a:ext cx="7010400" cy="2140228"/>
        </a:xfrm>
        <a:prstGeom prst="trapezoid">
          <a:avLst>
            <a:gd name="adj" fmla="val 81888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戰略運用</a:t>
          </a:r>
        </a:p>
      </dsp:txBody>
      <dsp:txXfrm>
        <a:off x="2979419" y="2140228"/>
        <a:ext cx="4556760" cy="2140228"/>
      </dsp:txXfrm>
    </dsp:sp>
    <dsp:sp modelId="{6D6758CD-3630-4A8D-A8F9-D0F6A34ACF87}">
      <dsp:nvSpPr>
        <dsp:cNvPr id="0" name=""/>
        <dsp:cNvSpPr/>
      </dsp:nvSpPr>
      <dsp:spPr>
        <a:xfrm>
          <a:off x="0" y="4280457"/>
          <a:ext cx="10515600" cy="2140228"/>
        </a:xfrm>
        <a:prstGeom prst="trapezoid">
          <a:avLst>
            <a:gd name="adj" fmla="val 81888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基本能力</a:t>
          </a:r>
        </a:p>
      </dsp:txBody>
      <dsp:txXfrm>
        <a:off x="1840229" y="4280457"/>
        <a:ext cx="6835140" cy="2140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15BA8-73F4-47AB-94D6-01667D2E1EB5}">
      <dsp:nvSpPr>
        <dsp:cNvPr id="0" name=""/>
        <dsp:cNvSpPr/>
      </dsp:nvSpPr>
      <dsp:spPr>
        <a:xfrm>
          <a:off x="0" y="763475"/>
          <a:ext cx="11811699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00408-7B1A-497A-8619-DDB264D9E67D}">
      <dsp:nvSpPr>
        <dsp:cNvPr id="0" name=""/>
        <dsp:cNvSpPr/>
      </dsp:nvSpPr>
      <dsp:spPr>
        <a:xfrm>
          <a:off x="590584" y="25475"/>
          <a:ext cx="8268189" cy="1476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18" tIns="0" rIns="312518" bIns="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發球</a:t>
          </a:r>
        </a:p>
      </dsp:txBody>
      <dsp:txXfrm>
        <a:off x="662636" y="97527"/>
        <a:ext cx="8124085" cy="1331896"/>
      </dsp:txXfrm>
    </dsp:sp>
    <dsp:sp modelId="{12888F1C-E125-4148-9A7F-C41AC57C7884}">
      <dsp:nvSpPr>
        <dsp:cNvPr id="0" name=""/>
        <dsp:cNvSpPr/>
      </dsp:nvSpPr>
      <dsp:spPr>
        <a:xfrm>
          <a:off x="0" y="3031475"/>
          <a:ext cx="11811699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78869-1AA8-4CEA-923D-9CE92EDB8078}">
      <dsp:nvSpPr>
        <dsp:cNvPr id="0" name=""/>
        <dsp:cNvSpPr/>
      </dsp:nvSpPr>
      <dsp:spPr>
        <a:xfrm>
          <a:off x="590584" y="2293475"/>
          <a:ext cx="8268189" cy="14760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18" tIns="0" rIns="312518" bIns="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回拍</a:t>
          </a:r>
        </a:p>
      </dsp:txBody>
      <dsp:txXfrm>
        <a:off x="662636" y="2365527"/>
        <a:ext cx="8124085" cy="1331896"/>
      </dsp:txXfrm>
    </dsp:sp>
    <dsp:sp modelId="{9C583516-38D6-466B-969E-0BD302F1E1B5}">
      <dsp:nvSpPr>
        <dsp:cNvPr id="0" name=""/>
        <dsp:cNvSpPr/>
      </dsp:nvSpPr>
      <dsp:spPr>
        <a:xfrm>
          <a:off x="0" y="5299475"/>
          <a:ext cx="11811699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D88A1-E09A-4D17-954F-0F0FAF4CE23A}">
      <dsp:nvSpPr>
        <dsp:cNvPr id="0" name=""/>
        <dsp:cNvSpPr/>
      </dsp:nvSpPr>
      <dsp:spPr>
        <a:xfrm>
          <a:off x="590584" y="4561475"/>
          <a:ext cx="8268189" cy="1476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18" tIns="0" rIns="312518" bIns="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技術</a:t>
          </a:r>
        </a:p>
      </dsp:txBody>
      <dsp:txXfrm>
        <a:off x="662636" y="4633527"/>
        <a:ext cx="8124085" cy="1331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5C0D-50DF-4CC3-B45F-DF2C98531578}">
      <dsp:nvSpPr>
        <dsp:cNvPr id="0" name=""/>
        <dsp:cNvSpPr/>
      </dsp:nvSpPr>
      <dsp:spPr>
        <a:xfrm>
          <a:off x="5471408" y="1724569"/>
          <a:ext cx="357891" cy="1567905"/>
        </a:xfrm>
        <a:custGeom>
          <a:avLst/>
          <a:gdLst/>
          <a:ahLst/>
          <a:cxnLst/>
          <a:rect l="0" t="0" r="0" b="0"/>
          <a:pathLst>
            <a:path>
              <a:moveTo>
                <a:pt x="357891" y="0"/>
              </a:moveTo>
              <a:lnTo>
                <a:pt x="357891" y="1567905"/>
              </a:lnTo>
              <a:lnTo>
                <a:pt x="0" y="15679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CF2FC-4C06-4488-A52D-CD49DCEC0583}">
      <dsp:nvSpPr>
        <dsp:cNvPr id="0" name=""/>
        <dsp:cNvSpPr/>
      </dsp:nvSpPr>
      <dsp:spPr>
        <a:xfrm>
          <a:off x="5829300" y="1724569"/>
          <a:ext cx="4124272" cy="3135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919"/>
              </a:lnTo>
              <a:lnTo>
                <a:pt x="4124272" y="2777919"/>
              </a:lnTo>
              <a:lnTo>
                <a:pt x="4124272" y="31358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F7E4A-10D4-4A1C-B63D-EED2457848B1}">
      <dsp:nvSpPr>
        <dsp:cNvPr id="0" name=""/>
        <dsp:cNvSpPr/>
      </dsp:nvSpPr>
      <dsp:spPr>
        <a:xfrm>
          <a:off x="5783580" y="1724569"/>
          <a:ext cx="91440" cy="31358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58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8FD48-27A8-4339-8FB9-A6FEC1FEF9B6}">
      <dsp:nvSpPr>
        <dsp:cNvPr id="0" name=""/>
        <dsp:cNvSpPr/>
      </dsp:nvSpPr>
      <dsp:spPr>
        <a:xfrm>
          <a:off x="1705027" y="1724569"/>
          <a:ext cx="4124272" cy="3135810"/>
        </a:xfrm>
        <a:custGeom>
          <a:avLst/>
          <a:gdLst/>
          <a:ahLst/>
          <a:cxnLst/>
          <a:rect l="0" t="0" r="0" b="0"/>
          <a:pathLst>
            <a:path>
              <a:moveTo>
                <a:pt x="4124272" y="0"/>
              </a:moveTo>
              <a:lnTo>
                <a:pt x="4124272" y="2777919"/>
              </a:lnTo>
              <a:lnTo>
                <a:pt x="0" y="2777919"/>
              </a:lnTo>
              <a:lnTo>
                <a:pt x="0" y="31358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4C087-CB97-446D-B517-240EE2EC84A2}">
      <dsp:nvSpPr>
        <dsp:cNvPr id="0" name=""/>
        <dsp:cNvSpPr/>
      </dsp:nvSpPr>
      <dsp:spPr>
        <a:xfrm>
          <a:off x="4125055" y="20324"/>
          <a:ext cx="3408489" cy="170424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隊長 </a:t>
          </a:r>
          <a:r>
            <a:rPr lang="en-US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603</a:t>
          </a:r>
          <a:r>
            <a:rPr lang="zh-TW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徐鼎綸</a:t>
          </a:r>
          <a:endParaRPr lang="en-US" altLang="zh-TW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副隊長 </a:t>
          </a:r>
          <a:r>
            <a:rPr lang="en-US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602</a:t>
          </a: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張仁愷</a:t>
          </a:r>
        </a:p>
      </dsp:txBody>
      <dsp:txXfrm>
        <a:off x="4125055" y="20324"/>
        <a:ext cx="3408489" cy="1704244"/>
      </dsp:txXfrm>
    </dsp:sp>
    <dsp:sp modelId="{AA263766-FEFD-4854-82B4-B7D7AFCA31CA}">
      <dsp:nvSpPr>
        <dsp:cNvPr id="0" name=""/>
        <dsp:cNvSpPr/>
      </dsp:nvSpPr>
      <dsp:spPr>
        <a:xfrm>
          <a:off x="782" y="4860380"/>
          <a:ext cx="3408489" cy="170424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組長</a:t>
          </a:r>
          <a:endParaRPr lang="en-US" altLang="zh-TW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三年級</a:t>
          </a:r>
          <a:r>
            <a:rPr lang="en-US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sp:txBody>
      <dsp:txXfrm>
        <a:off x="782" y="4860380"/>
        <a:ext cx="3408489" cy="1704244"/>
      </dsp:txXfrm>
    </dsp:sp>
    <dsp:sp modelId="{09E7A031-393B-440D-9BD4-E2507EF09B6C}">
      <dsp:nvSpPr>
        <dsp:cNvPr id="0" name=""/>
        <dsp:cNvSpPr/>
      </dsp:nvSpPr>
      <dsp:spPr>
        <a:xfrm>
          <a:off x="4125055" y="4860380"/>
          <a:ext cx="3408489" cy="170424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組長</a:t>
          </a:r>
          <a:endParaRPr lang="en-US" altLang="zh-TW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四年級</a:t>
          </a:r>
          <a:r>
            <a:rPr lang="en-US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25055" y="4860380"/>
        <a:ext cx="3408489" cy="1704244"/>
      </dsp:txXfrm>
    </dsp:sp>
    <dsp:sp modelId="{E33FBFE4-5480-45C8-9FCC-67D887D0D486}">
      <dsp:nvSpPr>
        <dsp:cNvPr id="0" name=""/>
        <dsp:cNvSpPr/>
      </dsp:nvSpPr>
      <dsp:spPr>
        <a:xfrm>
          <a:off x="8249327" y="4860380"/>
          <a:ext cx="3408489" cy="170424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組長 </a:t>
          </a:r>
          <a:r>
            <a:rPr lang="en-US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五年級</a:t>
          </a:r>
          <a:r>
            <a:rPr lang="en-US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503 </a:t>
          </a:r>
          <a:r>
            <a:rPr lang="zh-TW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楊子霆</a:t>
          </a:r>
          <a:endParaRPr lang="en-US" altLang="zh-TW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249327" y="4860380"/>
        <a:ext cx="3408489" cy="1704244"/>
      </dsp:txXfrm>
    </dsp:sp>
    <dsp:sp modelId="{ABEB83AE-DE67-40AB-9619-BE4D9092D808}">
      <dsp:nvSpPr>
        <dsp:cNvPr id="0" name=""/>
        <dsp:cNvSpPr/>
      </dsp:nvSpPr>
      <dsp:spPr>
        <a:xfrm>
          <a:off x="2062918" y="2440352"/>
          <a:ext cx="3408489" cy="170424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器材長</a:t>
          </a:r>
          <a:endParaRPr lang="en-US" altLang="zh-TW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606 </a:t>
          </a:r>
          <a:r>
            <a:rPr lang="zh-TW" altLang="zh-TW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虞大衛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2918" y="2440352"/>
        <a:ext cx="3408489" cy="1704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93108-71E2-4548-BA34-6EB4DB10B68C}" type="datetimeFigureOut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D30C1-35F8-4150-AD6C-8D94EAB09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96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412F32-E577-4484-A1FC-C193E0D13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B97C74C-A9F5-462E-B1EA-DBEAB0C8A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AC26DB-8D33-4116-AF95-72140ADC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F9CA-E168-4999-9653-D90C06C725E9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F7E525-BD32-4E11-9E9F-C46F807F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B55CE5-08D8-4A6A-AB18-DAFEFB51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81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35923A-9085-47A3-A512-50B008A9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23F87C9-60FF-497F-B784-4299BEB24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892DBD-B183-4864-AFC6-87767719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2DBD-D64A-406F-80FB-7417330E3302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82B5F6-C871-44F1-95E4-856AAFDE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052189-49AD-4BB3-AB36-EACDC142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25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141957A-161B-43CE-B735-0A1C9CCA9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4666F51-4FB3-4415-84CE-C0118AF43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4F490-DC37-43DD-8D7F-6199A03BF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9123-E325-4F6E-8F4E-6B96D8B6DD6A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E5EDF4-39BD-44F6-BA9B-3F53F1FD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DAEBBD-4D19-42B6-A460-D41DEE2E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84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A30B4B-AB9C-4A9B-86A0-748233B0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4A2ACD-09E6-4C98-B928-59E69A072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FB6D35-F989-4FB7-8DEF-FC0D5830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65C4-0479-437B-906E-AF1309D16EDE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254E1D-4FE0-4FE4-9709-EE7E1749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359604-7C6A-4CA6-AB13-793B74ED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74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A8D8B2-FCF3-4190-AFB9-C526B280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4B3823-ED8B-434D-8E8E-0D63328F5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438C17-28AB-414F-9B50-04518307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C9F0-62EF-4223-8178-A37A2176B40D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5FC8D0-1DAD-46A8-AF79-E38F1C0F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C1C6EA-CA92-47A8-A311-8F508D33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2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908BD3-BC7C-491E-B755-1F83CBB8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4BCE5F-FF06-4332-ABB0-5301A5B4A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06DC0B-B30E-49B3-8BD4-10C7B36AF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229838-C428-4FBF-9EB6-1322744A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DE24-35A0-48E2-8EF9-56BD35FCCF68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3B59AA-968B-474E-B817-2579DD44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C4539F-1FAB-4801-BCD5-3C654864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70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36033F-F147-412A-9F25-2B3BD50A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BDA24A0-2BFF-463C-AA52-87EF608A6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45694C-3502-4253-A1E4-B5C809CDE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90A7062-6A22-48CD-8BD2-AA6480F62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8E89395-1D27-4211-BD3A-D5B25571C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121524E-406B-47DF-9F63-A746C2E7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D4A1-0710-4598-8D11-577AD10F3EDF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3201717-B632-42C6-9F97-60801A78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9116582-51AB-483D-94A9-CDA638FC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00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C0686C-9038-405A-84C3-3B0E75E4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26CA063-20ED-4CF6-8657-D23C53B8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6DE7-D492-41DA-B21A-753A6F394682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D81A863-8DA0-43EA-8A9B-CC8CF2FA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37D08E-121A-4162-92C5-6DD7B989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88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7D3FFDF-7E7B-44A7-9E30-39186D9A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DB38-49DD-458A-B26C-1E82D740FA38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EB97876-8DE0-4C27-A9A4-C8738F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DFBD7D-B718-4911-B4AF-3A238B25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28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AE535C-8725-44E1-80AF-AC100578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32FF01-27C2-4BF1-8CFF-D9A840FC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AFAE775-EEC8-4122-9034-335C61B37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18B3D97-B6A7-4F0C-9E1F-C09E7B40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0540-68C0-468E-A43C-6535A3D20D3E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B390F-361B-4C6F-823E-05223573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8F7806-016A-4542-9C1F-F057DF1A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0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38F860-F527-4476-9A1E-8595FC98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4E82E2-D3B4-437F-A7D5-A56187C0B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10DC50-6AE7-4228-84F6-7E1284F9B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573DF25-5975-4551-A437-84C56C8E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5126-6AC2-434D-9EEB-691A6C70D296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E19C87-0949-4AD7-B08B-D2960D97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C5AE7E1-F382-4595-BEAB-C9FC4EF7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08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B61DA0C-C9AF-4256-A5CC-96E2CA06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819EC6-A370-4CFE-8BA5-AE3C7249D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EE376E-65CA-4B74-B2B3-291CEEC11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91E60-59FF-427C-B47E-3006E6F177E0}" type="datetime1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4A32D0-C268-412E-80E3-CF134296C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7687D4-E67A-43A4-BC29-212971659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260D9-1278-46F2-90F2-639543189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34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C9EC50B-27B3-4859-95BC-9D1821ED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57D2186-9CA2-45EE-948E-413B8F52E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2153653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6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學年臺北市內湖區</a:t>
            </a:r>
            <a:br>
              <a:rPr lang="en-US" altLang="zh-TW" sz="6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康寧國小羽球隊訓練計畫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125972B-6CB3-4305-9CD7-C3A8CC13B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5782" y="4704348"/>
            <a:ext cx="5445684" cy="1655762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109.8.31</a:t>
            </a:r>
          </a:p>
          <a:p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黃品榮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3A81CC-119E-4704-B20A-2E2B0005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43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A7A110-B51A-425B-B3A8-812507E2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26" y="1888436"/>
            <a:ext cx="7447547" cy="3081128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貳、兩人互練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5EB1AA-4917-4FDD-B9ED-6BA39C89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99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9DBA2E-DE8F-4B81-86E8-2272ED3E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4FC8205-C290-4146-8925-6EF07111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90FF2C4-3DC5-4DB4-8AF9-94B91944D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02" y="1698035"/>
            <a:ext cx="1170434" cy="1170434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5071B989-47B0-4675-AC70-9872C0D85F82}"/>
              </a:ext>
            </a:extLst>
          </p:cNvPr>
          <p:cNvSpPr txBox="1"/>
          <p:nvPr/>
        </p:nvSpPr>
        <p:spPr>
          <a:xfrm>
            <a:off x="1989878" y="89356"/>
            <a:ext cx="77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三組同時對拍練習法：高遠球、小球、切挑球。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B12F6A1-750C-413A-B645-FDADC9014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4" y="1698035"/>
            <a:ext cx="1170434" cy="117043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309EEBC-DBC7-4B92-A3AD-62AC998AE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964" y="3823613"/>
            <a:ext cx="1170434" cy="117043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9B98BC2-4276-4BA3-A83A-01D0CC90D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48" y="3823613"/>
            <a:ext cx="1170434" cy="117043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39E020A-5216-45D0-B47B-4CB60321B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31" y="1698035"/>
            <a:ext cx="1170434" cy="1170434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1FD2B830-7ABB-42A7-A339-AF363A8B1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78" y="1698035"/>
            <a:ext cx="1170434" cy="1170434"/>
          </a:xfrm>
          <a:prstGeom prst="rect">
            <a:avLst/>
          </a:prstGeom>
        </p:spPr>
      </p:pic>
      <p:sp>
        <p:nvSpPr>
          <p:cNvPr id="24" name="箭號: 弧形下彎 23">
            <a:extLst>
              <a:ext uri="{FF2B5EF4-FFF2-40B4-BE49-F238E27FC236}">
                <a16:creationId xmlns:a16="http://schemas.microsoft.com/office/drawing/2014/main" id="{720D4E88-A22D-4A1D-8743-DF448E54A108}"/>
              </a:ext>
            </a:extLst>
          </p:cNvPr>
          <p:cNvSpPr/>
          <p:nvPr/>
        </p:nvSpPr>
        <p:spPr>
          <a:xfrm flipH="1">
            <a:off x="592908" y="640378"/>
            <a:ext cx="10414838" cy="2252340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3C9DD33-F312-45B8-9334-E1108EABC310}"/>
              </a:ext>
            </a:extLst>
          </p:cNvPr>
          <p:cNvSpPr txBox="1"/>
          <p:nvPr/>
        </p:nvSpPr>
        <p:spPr>
          <a:xfrm>
            <a:off x="5630248" y="647136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高遠球</a:t>
            </a:r>
          </a:p>
        </p:txBody>
      </p:sp>
      <p:sp>
        <p:nvSpPr>
          <p:cNvPr id="28" name="箭號: 弧形下彎 27">
            <a:extLst>
              <a:ext uri="{FF2B5EF4-FFF2-40B4-BE49-F238E27FC236}">
                <a16:creationId xmlns:a16="http://schemas.microsoft.com/office/drawing/2014/main" id="{E008B3EC-1888-4E93-A12A-21102918A256}"/>
              </a:ext>
            </a:extLst>
          </p:cNvPr>
          <p:cNvSpPr/>
          <p:nvPr/>
        </p:nvSpPr>
        <p:spPr>
          <a:xfrm flipH="1">
            <a:off x="4611318" y="1364213"/>
            <a:ext cx="2663725" cy="131313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D134589-BBC9-4B03-9ADA-7B165FE39662}"/>
              </a:ext>
            </a:extLst>
          </p:cNvPr>
          <p:cNvSpPr txBox="1"/>
          <p:nvPr/>
        </p:nvSpPr>
        <p:spPr>
          <a:xfrm>
            <a:off x="5627158" y="1651449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小球</a:t>
            </a:r>
          </a:p>
        </p:txBody>
      </p:sp>
      <p:sp>
        <p:nvSpPr>
          <p:cNvPr id="32" name="箭號: 弧形下彎 31">
            <a:extLst>
              <a:ext uri="{FF2B5EF4-FFF2-40B4-BE49-F238E27FC236}">
                <a16:creationId xmlns:a16="http://schemas.microsoft.com/office/drawing/2014/main" id="{2791B6CA-51EF-4500-AAC0-6D4F6B01A4A9}"/>
              </a:ext>
            </a:extLst>
          </p:cNvPr>
          <p:cNvSpPr/>
          <p:nvPr/>
        </p:nvSpPr>
        <p:spPr>
          <a:xfrm flipH="1">
            <a:off x="5354638" y="3358085"/>
            <a:ext cx="5385724" cy="131313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BD3D6C5-758F-4A66-AD4E-A9E666740F9E}"/>
              </a:ext>
            </a:extLst>
          </p:cNvPr>
          <p:cNvSpPr txBox="1"/>
          <p:nvPr/>
        </p:nvSpPr>
        <p:spPr>
          <a:xfrm>
            <a:off x="7797595" y="3483297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殺球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BCBA1D9-7CFD-46FD-B456-7B6C9F00C98D}"/>
              </a:ext>
            </a:extLst>
          </p:cNvPr>
          <p:cNvSpPr txBox="1"/>
          <p:nvPr/>
        </p:nvSpPr>
        <p:spPr>
          <a:xfrm>
            <a:off x="2948677" y="6270618"/>
            <a:ext cx="77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三組同時對拍練習法，每次五分鐘換組：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A→B</a:t>
            </a:r>
            <a: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53DD1C26-2059-4F9B-B566-03FBF3A5FB22}"/>
              </a:ext>
            </a:extLst>
          </p:cNvPr>
          <p:cNvSpPr txBox="1"/>
          <p:nvPr/>
        </p:nvSpPr>
        <p:spPr>
          <a:xfrm>
            <a:off x="10977567" y="2294726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DE30C4B-150B-4A4D-92BE-AAF1C29497B5}"/>
              </a:ext>
            </a:extLst>
          </p:cNvPr>
          <p:cNvSpPr txBox="1"/>
          <p:nvPr/>
        </p:nvSpPr>
        <p:spPr>
          <a:xfrm>
            <a:off x="10988684" y="4409611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39214CA-868F-450F-BE68-8A53CADCAF54}"/>
              </a:ext>
            </a:extLst>
          </p:cNvPr>
          <p:cNvSpPr txBox="1"/>
          <p:nvPr/>
        </p:nvSpPr>
        <p:spPr>
          <a:xfrm>
            <a:off x="7342174" y="2250905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C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E0959016-5DAA-4D91-A78B-53428857EEB6}"/>
              </a:ext>
            </a:extLst>
          </p:cNvPr>
          <p:cNvSpPr txBox="1"/>
          <p:nvPr/>
        </p:nvSpPr>
        <p:spPr>
          <a:xfrm>
            <a:off x="282929" y="2250905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3353A6A-A73D-4B6A-B31F-B72F6F8BC03C}"/>
              </a:ext>
            </a:extLst>
          </p:cNvPr>
          <p:cNvSpPr txBox="1"/>
          <p:nvPr/>
        </p:nvSpPr>
        <p:spPr>
          <a:xfrm>
            <a:off x="4369274" y="4409611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59028B5-4854-4A99-B397-15F575570FBB}"/>
              </a:ext>
            </a:extLst>
          </p:cNvPr>
          <p:cNvSpPr txBox="1"/>
          <p:nvPr/>
        </p:nvSpPr>
        <p:spPr>
          <a:xfrm>
            <a:off x="3784862" y="2272052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C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6DF59FF9-0D36-4A4B-B125-BBFB1C0E2BDB}"/>
              </a:ext>
            </a:extLst>
          </p:cNvPr>
          <p:cNvCxnSpPr/>
          <p:nvPr/>
        </p:nvCxnSpPr>
        <p:spPr>
          <a:xfrm>
            <a:off x="11490158" y="3080084"/>
            <a:ext cx="0" cy="74352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B0F0E47D-FBD8-49DB-88AB-D647F1DE5328}"/>
              </a:ext>
            </a:extLst>
          </p:cNvPr>
          <p:cNvCxnSpPr>
            <a:cxnSpLocks/>
          </p:cNvCxnSpPr>
          <p:nvPr/>
        </p:nvCxnSpPr>
        <p:spPr>
          <a:xfrm flipH="1" flipV="1">
            <a:off x="8382812" y="2868469"/>
            <a:ext cx="2498154" cy="16703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D5C6BC0E-2023-4D29-A4B2-B8C8FC1E8EB4}"/>
              </a:ext>
            </a:extLst>
          </p:cNvPr>
          <p:cNvCxnSpPr>
            <a:cxnSpLocks/>
          </p:cNvCxnSpPr>
          <p:nvPr/>
        </p:nvCxnSpPr>
        <p:spPr>
          <a:xfrm>
            <a:off x="8818436" y="2637600"/>
            <a:ext cx="2062528" cy="1080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290F3009-0FB1-428C-9C01-534687BBD9D1}"/>
              </a:ext>
            </a:extLst>
          </p:cNvPr>
          <p:cNvSpPr/>
          <p:nvPr/>
        </p:nvSpPr>
        <p:spPr>
          <a:xfrm>
            <a:off x="5154009" y="5410147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</a:p>
        </p:txBody>
      </p:sp>
    </p:spTree>
    <p:extLst>
      <p:ext uri="{BB962C8B-B14F-4D97-AF65-F5344CB8AC3E}">
        <p14:creationId xmlns:p14="http://schemas.microsoft.com/office/powerpoint/2010/main" val="378485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5EB1AA-4917-4FDD-B9ED-6BA39C89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25606CC-513D-420C-A153-2CF31A8C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"/>
            <a:ext cx="12192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28450F-B696-4BF9-9B5A-7EAB910B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6" y="530972"/>
            <a:ext cx="1170434" cy="117043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514A74B-3312-4700-A801-5FBAC329A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83" y="619843"/>
            <a:ext cx="1170434" cy="117043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7489E9E-B0D0-4E93-99F3-5CFD8EBF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4" y="5185916"/>
            <a:ext cx="1170434" cy="117043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C012D11D-370E-4871-94C2-1389339F6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83" y="5170612"/>
            <a:ext cx="1170434" cy="117043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C513C45E-0825-4B0B-BBC6-321ED34BD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66" y="1790277"/>
            <a:ext cx="1170434" cy="1170434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4A6C440-98BA-470C-840C-A5CFC8744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94" y="1790277"/>
            <a:ext cx="1170434" cy="1170434"/>
          </a:xfrm>
          <a:prstGeom prst="rect">
            <a:avLst/>
          </a:prstGeom>
        </p:spPr>
      </p:pic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1D13A7F7-7C92-4BE3-B1BF-BEE81CC17098}"/>
              </a:ext>
            </a:extLst>
          </p:cNvPr>
          <p:cNvSpPr/>
          <p:nvPr/>
        </p:nvSpPr>
        <p:spPr>
          <a:xfrm rot="1548238">
            <a:off x="4641888" y="3257741"/>
            <a:ext cx="3537183" cy="3050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9282D096-3B3A-4480-802C-F1E38FEC1C6B}"/>
              </a:ext>
            </a:extLst>
          </p:cNvPr>
          <p:cNvSpPr/>
          <p:nvPr/>
        </p:nvSpPr>
        <p:spPr>
          <a:xfrm rot="9051036">
            <a:off x="4087313" y="3418822"/>
            <a:ext cx="3839327" cy="3050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箭號: 弧形下彎 30">
            <a:extLst>
              <a:ext uri="{FF2B5EF4-FFF2-40B4-BE49-F238E27FC236}">
                <a16:creationId xmlns:a16="http://schemas.microsoft.com/office/drawing/2014/main" id="{0D9A46FE-FBDB-4B0D-9B98-5E509909DD0A}"/>
              </a:ext>
            </a:extLst>
          </p:cNvPr>
          <p:cNvSpPr/>
          <p:nvPr/>
        </p:nvSpPr>
        <p:spPr>
          <a:xfrm rot="19801626" flipH="1">
            <a:off x="591826" y="2201953"/>
            <a:ext cx="10071527" cy="131313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箭號: 弧形下彎 32">
            <a:extLst>
              <a:ext uri="{FF2B5EF4-FFF2-40B4-BE49-F238E27FC236}">
                <a16:creationId xmlns:a16="http://schemas.microsoft.com/office/drawing/2014/main" id="{4BD7B829-85B3-42FF-BF5A-C8550097B04D}"/>
              </a:ext>
            </a:extLst>
          </p:cNvPr>
          <p:cNvSpPr/>
          <p:nvPr/>
        </p:nvSpPr>
        <p:spPr>
          <a:xfrm rot="1542879" flipH="1">
            <a:off x="1315852" y="2231007"/>
            <a:ext cx="10071527" cy="131313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5C2FD29C-AA3A-4839-8F53-BC58E5D226D1}"/>
              </a:ext>
            </a:extLst>
          </p:cNvPr>
          <p:cNvSpPr txBox="1"/>
          <p:nvPr/>
        </p:nvSpPr>
        <p:spPr>
          <a:xfrm>
            <a:off x="1419961" y="-28155"/>
            <a:ext cx="983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三組同時對拍練習法：兩組對角高遠球、一組發小球。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6F0791CB-B3A9-4A14-996F-75E654F01011}"/>
              </a:ext>
            </a:extLst>
          </p:cNvPr>
          <p:cNvSpPr txBox="1"/>
          <p:nvPr/>
        </p:nvSpPr>
        <p:spPr>
          <a:xfrm>
            <a:off x="10888048" y="1205060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C621645-E24F-4FE6-B87F-42748783EAFA}"/>
              </a:ext>
            </a:extLst>
          </p:cNvPr>
          <p:cNvSpPr txBox="1"/>
          <p:nvPr/>
        </p:nvSpPr>
        <p:spPr>
          <a:xfrm>
            <a:off x="10895728" y="5701205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AB6A7EC1-363D-4A63-82D7-8A36F0652DDA}"/>
              </a:ext>
            </a:extLst>
          </p:cNvPr>
          <p:cNvSpPr txBox="1"/>
          <p:nvPr/>
        </p:nvSpPr>
        <p:spPr>
          <a:xfrm>
            <a:off x="7562809" y="2364355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C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9B2F79D7-F3E3-468C-AE7F-EF3184F36422}"/>
              </a:ext>
            </a:extLst>
          </p:cNvPr>
          <p:cNvSpPr txBox="1"/>
          <p:nvPr/>
        </p:nvSpPr>
        <p:spPr>
          <a:xfrm>
            <a:off x="252983" y="5778952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F5999F4F-0D1E-4C7A-A2A1-DAFAE2C72253}"/>
              </a:ext>
            </a:extLst>
          </p:cNvPr>
          <p:cNvSpPr txBox="1"/>
          <p:nvPr/>
        </p:nvSpPr>
        <p:spPr>
          <a:xfrm>
            <a:off x="396214" y="1116189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631382E-7C88-49E7-A25B-37F0E454B78B}"/>
              </a:ext>
            </a:extLst>
          </p:cNvPr>
          <p:cNvSpPr txBox="1"/>
          <p:nvPr/>
        </p:nvSpPr>
        <p:spPr>
          <a:xfrm>
            <a:off x="3759009" y="2335301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C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F3C1E653-7AAC-4C85-9170-1CD3D5661079}"/>
              </a:ext>
            </a:extLst>
          </p:cNvPr>
          <p:cNvSpPr txBox="1"/>
          <p:nvPr/>
        </p:nvSpPr>
        <p:spPr>
          <a:xfrm>
            <a:off x="1842481" y="6152440"/>
            <a:ext cx="983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兩組對角高遠球、一組發小球，五分鐘順時針換組。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3474CFD-813D-4E93-89FF-886D15918D82}"/>
              </a:ext>
            </a:extLst>
          </p:cNvPr>
          <p:cNvSpPr/>
          <p:nvPr/>
        </p:nvSpPr>
        <p:spPr>
          <a:xfrm>
            <a:off x="4964920" y="5263947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星期二</a:t>
            </a:r>
          </a:p>
        </p:txBody>
      </p:sp>
    </p:spTree>
    <p:extLst>
      <p:ext uri="{BB962C8B-B14F-4D97-AF65-F5344CB8AC3E}">
        <p14:creationId xmlns:p14="http://schemas.microsoft.com/office/powerpoint/2010/main" val="235218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41BDD2-BDCA-4689-B9A2-8B8AE84B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CDCB44E-8724-471B-878B-B835A9B15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"/>
            <a:ext cx="12192000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1B4D325-41A0-49DF-8268-D4CBA1A43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83" y="3687315"/>
            <a:ext cx="1170434" cy="117043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C3227A1-8A67-45F9-9A43-37492B4C3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9" y="3702860"/>
            <a:ext cx="1170434" cy="117043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00A5A11-8C2F-4865-9D6E-C122FB9C7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84" y="3966123"/>
            <a:ext cx="665747" cy="89162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746CF67-094A-4BAD-9E52-9A6DC15E8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98" y="3826719"/>
            <a:ext cx="665747" cy="891626"/>
          </a:xfrm>
          <a:prstGeom prst="rect">
            <a:avLst/>
          </a:prstGeom>
        </p:spPr>
      </p:pic>
      <p:sp>
        <p:nvSpPr>
          <p:cNvPr id="16" name="箭號: 弧形下彎 15">
            <a:extLst>
              <a:ext uri="{FF2B5EF4-FFF2-40B4-BE49-F238E27FC236}">
                <a16:creationId xmlns:a16="http://schemas.microsoft.com/office/drawing/2014/main" id="{E87407E1-8285-4925-9CBC-72D4E8AC84D5}"/>
              </a:ext>
            </a:extLst>
          </p:cNvPr>
          <p:cNvSpPr/>
          <p:nvPr/>
        </p:nvSpPr>
        <p:spPr>
          <a:xfrm flipH="1">
            <a:off x="447292" y="589169"/>
            <a:ext cx="10749639" cy="316187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箭號: 弧形下彎 17">
            <a:extLst>
              <a:ext uri="{FF2B5EF4-FFF2-40B4-BE49-F238E27FC236}">
                <a16:creationId xmlns:a16="http://schemas.microsoft.com/office/drawing/2014/main" id="{755E57BA-AB40-4229-B161-6E73C8590A1E}"/>
              </a:ext>
            </a:extLst>
          </p:cNvPr>
          <p:cNvSpPr/>
          <p:nvPr/>
        </p:nvSpPr>
        <p:spPr>
          <a:xfrm flipH="1">
            <a:off x="4843471" y="3150551"/>
            <a:ext cx="2438579" cy="131313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F486112-7FD2-4A73-A148-9E40DB691ABB}"/>
              </a:ext>
            </a:extLst>
          </p:cNvPr>
          <p:cNvSpPr txBox="1"/>
          <p:nvPr/>
        </p:nvSpPr>
        <p:spPr>
          <a:xfrm>
            <a:off x="5630248" y="3387552"/>
            <a:ext cx="110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3. </a:t>
            </a:r>
            <a:r>
              <a:rPr lang="zh-TW" altLang="en-US" dirty="0">
                <a:solidFill>
                  <a:schemeClr val="bg1"/>
                </a:solidFill>
              </a:rPr>
              <a:t>小球</a:t>
            </a:r>
          </a:p>
        </p:txBody>
      </p:sp>
      <p:sp>
        <p:nvSpPr>
          <p:cNvPr id="26" name="箭號: 弧形下彎 25">
            <a:extLst>
              <a:ext uri="{FF2B5EF4-FFF2-40B4-BE49-F238E27FC236}">
                <a16:creationId xmlns:a16="http://schemas.microsoft.com/office/drawing/2014/main" id="{A365D88B-C236-4840-82F1-7B0CB33ABBB2}"/>
              </a:ext>
            </a:extLst>
          </p:cNvPr>
          <p:cNvSpPr/>
          <p:nvPr/>
        </p:nvSpPr>
        <p:spPr>
          <a:xfrm flipV="1">
            <a:off x="1404961" y="4635670"/>
            <a:ext cx="5549292" cy="89162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C38CBE4-6CCB-4CBB-A006-B7496D7C45EB}"/>
              </a:ext>
            </a:extLst>
          </p:cNvPr>
          <p:cNvSpPr txBox="1"/>
          <p:nvPr/>
        </p:nvSpPr>
        <p:spPr>
          <a:xfrm>
            <a:off x="3913369" y="5076611"/>
            <a:ext cx="93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2. </a:t>
            </a:r>
            <a:r>
              <a:rPr lang="zh-TW" altLang="en-US" dirty="0">
                <a:solidFill>
                  <a:schemeClr val="bg1"/>
                </a:solidFill>
              </a:rPr>
              <a:t>切球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8EA76D8A-244F-4378-928D-03DA53C2975F}"/>
              </a:ext>
            </a:extLst>
          </p:cNvPr>
          <p:cNvSpPr txBox="1"/>
          <p:nvPr/>
        </p:nvSpPr>
        <p:spPr>
          <a:xfrm>
            <a:off x="10842709" y="4288077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A1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DA1CB0A-337D-4E34-94AF-1D6E865182EB}"/>
              </a:ext>
            </a:extLst>
          </p:cNvPr>
          <p:cNvSpPr txBox="1"/>
          <p:nvPr/>
        </p:nvSpPr>
        <p:spPr>
          <a:xfrm>
            <a:off x="7302267" y="4293586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A2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09022E2-0271-44D5-ADF4-523FB09D3231}"/>
              </a:ext>
            </a:extLst>
          </p:cNvPr>
          <p:cNvSpPr txBox="1"/>
          <p:nvPr/>
        </p:nvSpPr>
        <p:spPr>
          <a:xfrm>
            <a:off x="609593" y="4282989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B1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5679FF64-8914-4CB6-B70A-FE0DB6747B67}"/>
              </a:ext>
            </a:extLst>
          </p:cNvPr>
          <p:cNvSpPr txBox="1"/>
          <p:nvPr/>
        </p:nvSpPr>
        <p:spPr>
          <a:xfrm>
            <a:off x="5356361" y="673768"/>
            <a:ext cx="147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1. </a:t>
            </a:r>
            <a:r>
              <a:rPr lang="zh-TW" altLang="en-US" dirty="0">
                <a:solidFill>
                  <a:schemeClr val="bg1"/>
                </a:solidFill>
              </a:rPr>
              <a:t>打高遠球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05EF252-B560-47FA-B16C-ED7F659EE115}"/>
              </a:ext>
            </a:extLst>
          </p:cNvPr>
          <p:cNvSpPr txBox="1"/>
          <p:nvPr/>
        </p:nvSpPr>
        <p:spPr>
          <a:xfrm>
            <a:off x="3958230" y="4213558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B2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箭號: 弧形下彎 41">
            <a:extLst>
              <a:ext uri="{FF2B5EF4-FFF2-40B4-BE49-F238E27FC236}">
                <a16:creationId xmlns:a16="http://schemas.microsoft.com/office/drawing/2014/main" id="{51EE7064-416C-407A-A028-03B67ADB997C}"/>
              </a:ext>
            </a:extLst>
          </p:cNvPr>
          <p:cNvSpPr/>
          <p:nvPr/>
        </p:nvSpPr>
        <p:spPr>
          <a:xfrm flipV="1">
            <a:off x="5027630" y="4786946"/>
            <a:ext cx="6197832" cy="89162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F613DDC-5B0E-45F9-B25F-B90EB373324D}"/>
              </a:ext>
            </a:extLst>
          </p:cNvPr>
          <p:cNvSpPr txBox="1"/>
          <p:nvPr/>
        </p:nvSpPr>
        <p:spPr>
          <a:xfrm>
            <a:off x="8064793" y="5261277"/>
            <a:ext cx="13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4. </a:t>
            </a:r>
            <a:r>
              <a:rPr lang="zh-TW" altLang="en-US" dirty="0">
                <a:solidFill>
                  <a:schemeClr val="bg1"/>
                </a:solidFill>
              </a:rPr>
              <a:t>挑高遠球</a:t>
            </a: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D735DF9D-C4ED-4F45-86B4-E138AE281C72}"/>
              </a:ext>
            </a:extLst>
          </p:cNvPr>
          <p:cNvCxnSpPr>
            <a:cxnSpLocks/>
          </p:cNvCxnSpPr>
          <p:nvPr/>
        </p:nvCxnSpPr>
        <p:spPr>
          <a:xfrm>
            <a:off x="8273619" y="4635670"/>
            <a:ext cx="2378082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92518663-EE26-4C65-81AD-65D8B9DC07F3}"/>
              </a:ext>
            </a:extLst>
          </p:cNvPr>
          <p:cNvCxnSpPr>
            <a:cxnSpLocks/>
          </p:cNvCxnSpPr>
          <p:nvPr/>
        </p:nvCxnSpPr>
        <p:spPr>
          <a:xfrm>
            <a:off x="1580148" y="4463687"/>
            <a:ext cx="2378082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83626512-3AE0-453C-BD1A-3B312DD07D51}"/>
              </a:ext>
            </a:extLst>
          </p:cNvPr>
          <p:cNvSpPr txBox="1"/>
          <p:nvPr/>
        </p:nvSpPr>
        <p:spPr>
          <a:xfrm>
            <a:off x="8738351" y="4227668"/>
            <a:ext cx="147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來回跑動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09697EE3-4CCB-4536-BC73-0793D697237B}"/>
              </a:ext>
            </a:extLst>
          </p:cNvPr>
          <p:cNvSpPr txBox="1"/>
          <p:nvPr/>
        </p:nvSpPr>
        <p:spPr>
          <a:xfrm>
            <a:off x="2073366" y="4043002"/>
            <a:ext cx="147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來回跑動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598FB0CC-92DD-4A93-AC39-7E02D274AEC0}"/>
              </a:ext>
            </a:extLst>
          </p:cNvPr>
          <p:cNvSpPr txBox="1"/>
          <p:nvPr/>
        </p:nvSpPr>
        <p:spPr>
          <a:xfrm>
            <a:off x="2288123" y="-57435"/>
            <a:ext cx="77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跑動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兩組同時對拍練習法：互挑高遠球、切球。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5896C66F-2582-44E7-ADB6-6FE37FAFC3F0}"/>
              </a:ext>
            </a:extLst>
          </p:cNvPr>
          <p:cNvSpPr txBox="1"/>
          <p:nvPr/>
        </p:nvSpPr>
        <p:spPr>
          <a:xfrm>
            <a:off x="2266884" y="6160581"/>
            <a:ext cx="838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跑動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兩組互挑高遠球、切球，一組休息，五分鐘換組。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5253EB-8806-4A8B-AAEF-7F66A17B13C4}"/>
              </a:ext>
            </a:extLst>
          </p:cNvPr>
          <p:cNvSpPr/>
          <p:nvPr/>
        </p:nvSpPr>
        <p:spPr>
          <a:xfrm>
            <a:off x="4931680" y="1173495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星期四</a:t>
            </a:r>
          </a:p>
        </p:txBody>
      </p:sp>
    </p:spTree>
    <p:extLst>
      <p:ext uri="{BB962C8B-B14F-4D97-AF65-F5344CB8AC3E}">
        <p14:creationId xmlns:p14="http://schemas.microsoft.com/office/powerpoint/2010/main" val="370189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41BDD2-BDCA-4689-B9A2-8B8AE84B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7A036CD-34A6-411D-9E5B-A673AB288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"/>
            <a:ext cx="1219200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7FE2CD8-1062-465B-998D-F488C6F0A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6" y="530972"/>
            <a:ext cx="1170434" cy="11704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1CEF758-0AA0-4EEC-BC5A-4CC105783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6" y="4990677"/>
            <a:ext cx="1170434" cy="117043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EE57597-FF7E-4894-AFAD-CD1B28C97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05" y="2572330"/>
            <a:ext cx="1170434" cy="1170434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58DABD6A-1A47-41FF-8002-BD1FC56482CF}"/>
              </a:ext>
            </a:extLst>
          </p:cNvPr>
          <p:cNvSpPr/>
          <p:nvPr/>
        </p:nvSpPr>
        <p:spPr>
          <a:xfrm rot="9513872">
            <a:off x="1362261" y="4472212"/>
            <a:ext cx="5586331" cy="305091"/>
          </a:xfrm>
          <a:prstGeom prst="rightArrow">
            <a:avLst>
              <a:gd name="adj1" fmla="val 32369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81D790D-374A-47F3-82A4-3427F748042A}"/>
              </a:ext>
            </a:extLst>
          </p:cNvPr>
          <p:cNvSpPr/>
          <p:nvPr/>
        </p:nvSpPr>
        <p:spPr>
          <a:xfrm rot="11740219">
            <a:off x="1391117" y="1719024"/>
            <a:ext cx="5586331" cy="305091"/>
          </a:xfrm>
          <a:prstGeom prst="rightArrow">
            <a:avLst>
              <a:gd name="adj1" fmla="val 32369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AFAA003-7120-425B-90ED-F9F3BD2E6551}"/>
              </a:ext>
            </a:extLst>
          </p:cNvPr>
          <p:cNvSpPr txBox="1"/>
          <p:nvPr/>
        </p:nvSpPr>
        <p:spPr>
          <a:xfrm>
            <a:off x="7066570" y="3157547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175B66F-668F-4D99-8049-A38668DB8FBB}"/>
              </a:ext>
            </a:extLst>
          </p:cNvPr>
          <p:cNvSpPr txBox="1"/>
          <p:nvPr/>
        </p:nvSpPr>
        <p:spPr>
          <a:xfrm>
            <a:off x="368991" y="1065315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0B7C73F-4279-489F-9A0B-CBD3011BA942}"/>
              </a:ext>
            </a:extLst>
          </p:cNvPr>
          <p:cNvSpPr txBox="1"/>
          <p:nvPr/>
        </p:nvSpPr>
        <p:spPr>
          <a:xfrm>
            <a:off x="368991" y="5574985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835787A3-D0BB-4363-BFEC-C4F2DC45B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84" y="2654643"/>
            <a:ext cx="1170434" cy="117043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AD3C1647-1606-467D-901B-19DCB042A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40" y="385038"/>
            <a:ext cx="1170434" cy="1170434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8C02E07D-9DC7-4BA9-B93A-2C8D9282D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40" y="4989768"/>
            <a:ext cx="1170434" cy="1170434"/>
          </a:xfrm>
          <a:prstGeom prst="rect">
            <a:avLst/>
          </a:prstGeom>
        </p:spPr>
      </p:pic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0CD40E3D-D5C8-44A0-A8DE-76E47BED7D4A}"/>
              </a:ext>
            </a:extLst>
          </p:cNvPr>
          <p:cNvSpPr/>
          <p:nvPr/>
        </p:nvSpPr>
        <p:spPr>
          <a:xfrm rot="20366595">
            <a:off x="4984509" y="1856021"/>
            <a:ext cx="5586331" cy="305091"/>
          </a:xfrm>
          <a:prstGeom prst="rightArrow">
            <a:avLst>
              <a:gd name="adj1" fmla="val 3236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4C5F7FE1-59F4-4181-813C-BCFC9DF0222E}"/>
              </a:ext>
            </a:extLst>
          </p:cNvPr>
          <p:cNvSpPr/>
          <p:nvPr/>
        </p:nvSpPr>
        <p:spPr>
          <a:xfrm rot="1168515">
            <a:off x="4925257" y="4337382"/>
            <a:ext cx="5931062" cy="305091"/>
          </a:xfrm>
          <a:prstGeom prst="rightArrow">
            <a:avLst>
              <a:gd name="adj1" fmla="val 3236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F13A806-B40B-4555-ACAE-AF259D96C5B9}"/>
              </a:ext>
            </a:extLst>
          </p:cNvPr>
          <p:cNvSpPr txBox="1"/>
          <p:nvPr/>
        </p:nvSpPr>
        <p:spPr>
          <a:xfrm>
            <a:off x="2288123" y="-57435"/>
            <a:ext cx="77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三人同時對拍練習法：挑球、高遠左右開弓。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CD984DB-9518-4011-8558-67EF508C4C80}"/>
              </a:ext>
            </a:extLst>
          </p:cNvPr>
          <p:cNvSpPr txBox="1"/>
          <p:nvPr/>
        </p:nvSpPr>
        <p:spPr>
          <a:xfrm>
            <a:off x="2654864" y="6125517"/>
            <a:ext cx="77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三人同時對拍左右開弓，五分鐘順時針換點。</a:t>
            </a: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CF6E038B-A42F-49EA-99CE-F4B7D1BD3C74}"/>
              </a:ext>
            </a:extLst>
          </p:cNvPr>
          <p:cNvCxnSpPr>
            <a:cxnSpLocks/>
          </p:cNvCxnSpPr>
          <p:nvPr/>
        </p:nvCxnSpPr>
        <p:spPr>
          <a:xfrm flipH="1">
            <a:off x="11369406" y="2653063"/>
            <a:ext cx="12031" cy="153218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C02BABF3-DD82-44FC-AAB6-31C021908CFB}"/>
              </a:ext>
            </a:extLst>
          </p:cNvPr>
          <p:cNvCxnSpPr>
            <a:cxnSpLocks/>
          </p:cNvCxnSpPr>
          <p:nvPr/>
        </p:nvCxnSpPr>
        <p:spPr>
          <a:xfrm flipH="1" flipV="1">
            <a:off x="9124939" y="4199641"/>
            <a:ext cx="857261" cy="42511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862B1DFB-77C4-45F6-843F-71A6C74726DC}"/>
              </a:ext>
            </a:extLst>
          </p:cNvPr>
          <p:cNvCxnSpPr>
            <a:cxnSpLocks/>
          </p:cNvCxnSpPr>
          <p:nvPr/>
        </p:nvCxnSpPr>
        <p:spPr>
          <a:xfrm flipV="1">
            <a:off x="9311450" y="2090206"/>
            <a:ext cx="670750" cy="2955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9C755DEC-47EC-4230-BC93-0456AB10FF4E}"/>
              </a:ext>
            </a:extLst>
          </p:cNvPr>
          <p:cNvSpPr/>
          <p:nvPr/>
        </p:nvSpPr>
        <p:spPr>
          <a:xfrm>
            <a:off x="4955564" y="522393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</a:p>
        </p:txBody>
      </p:sp>
    </p:spTree>
    <p:extLst>
      <p:ext uri="{BB962C8B-B14F-4D97-AF65-F5344CB8AC3E}">
        <p14:creationId xmlns:p14="http://schemas.microsoft.com/office/powerpoint/2010/main" val="108795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41BDD2-BDCA-4689-B9A2-8B8AE84B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7A036CD-34A6-411D-9E5B-A673AB288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"/>
            <a:ext cx="12192000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1CEF758-0AA0-4EEC-BC5A-4CC105783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6" y="4990677"/>
            <a:ext cx="1170434" cy="117043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EE57597-FF7E-4894-AFAD-CD1B28C97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05" y="2572330"/>
            <a:ext cx="1170434" cy="1170434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58DABD6A-1A47-41FF-8002-BD1FC56482CF}"/>
              </a:ext>
            </a:extLst>
          </p:cNvPr>
          <p:cNvSpPr/>
          <p:nvPr/>
        </p:nvSpPr>
        <p:spPr>
          <a:xfrm rot="9513872">
            <a:off x="1362261" y="4472212"/>
            <a:ext cx="5586331" cy="305091"/>
          </a:xfrm>
          <a:prstGeom prst="rightArrow">
            <a:avLst>
              <a:gd name="adj1" fmla="val 32369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81D790D-374A-47F3-82A4-3427F748042A}"/>
              </a:ext>
            </a:extLst>
          </p:cNvPr>
          <p:cNvSpPr/>
          <p:nvPr/>
        </p:nvSpPr>
        <p:spPr>
          <a:xfrm rot="11740219">
            <a:off x="1391117" y="1719024"/>
            <a:ext cx="5586331" cy="305091"/>
          </a:xfrm>
          <a:prstGeom prst="rightArrow">
            <a:avLst>
              <a:gd name="adj1" fmla="val 32369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AFAA003-7120-425B-90ED-F9F3BD2E6551}"/>
              </a:ext>
            </a:extLst>
          </p:cNvPr>
          <p:cNvSpPr txBox="1"/>
          <p:nvPr/>
        </p:nvSpPr>
        <p:spPr>
          <a:xfrm>
            <a:off x="7066570" y="3157547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0B7C73F-4279-489F-9A0B-CBD3011BA942}"/>
              </a:ext>
            </a:extLst>
          </p:cNvPr>
          <p:cNvSpPr txBox="1"/>
          <p:nvPr/>
        </p:nvSpPr>
        <p:spPr>
          <a:xfrm>
            <a:off x="368991" y="5574985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A1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835787A3-D0BB-4363-BFEC-C4F2DC45B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84" y="2654643"/>
            <a:ext cx="1170434" cy="1170434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8C02E07D-9DC7-4BA9-B93A-2C8D9282D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40" y="4989768"/>
            <a:ext cx="1170434" cy="1170434"/>
          </a:xfrm>
          <a:prstGeom prst="rect">
            <a:avLst/>
          </a:prstGeom>
        </p:spPr>
      </p:pic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0CD40E3D-D5C8-44A0-A8DE-76E47BED7D4A}"/>
              </a:ext>
            </a:extLst>
          </p:cNvPr>
          <p:cNvSpPr/>
          <p:nvPr/>
        </p:nvSpPr>
        <p:spPr>
          <a:xfrm rot="20366595">
            <a:off x="4984509" y="1856021"/>
            <a:ext cx="5586331" cy="305091"/>
          </a:xfrm>
          <a:prstGeom prst="rightArrow">
            <a:avLst>
              <a:gd name="adj1" fmla="val 3236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4C5F7FE1-59F4-4181-813C-BCFC9DF0222E}"/>
              </a:ext>
            </a:extLst>
          </p:cNvPr>
          <p:cNvSpPr/>
          <p:nvPr/>
        </p:nvSpPr>
        <p:spPr>
          <a:xfrm rot="1168515">
            <a:off x="4925257" y="4337382"/>
            <a:ext cx="5931062" cy="305091"/>
          </a:xfrm>
          <a:prstGeom prst="rightArrow">
            <a:avLst>
              <a:gd name="adj1" fmla="val 3236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F13A806-B40B-4555-ACAE-AF259D96C5B9}"/>
              </a:ext>
            </a:extLst>
          </p:cNvPr>
          <p:cNvSpPr txBox="1"/>
          <p:nvPr/>
        </p:nvSpPr>
        <p:spPr>
          <a:xfrm>
            <a:off x="2288123" y="-57435"/>
            <a:ext cx="77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跑位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兩組同時對拍練習法：挑球、高遠左右開弓。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CD984DB-9518-4011-8558-67EF508C4C80}"/>
              </a:ext>
            </a:extLst>
          </p:cNvPr>
          <p:cNvSpPr txBox="1"/>
          <p:nvPr/>
        </p:nvSpPr>
        <p:spPr>
          <a:xfrm>
            <a:off x="2654864" y="6125517"/>
            <a:ext cx="77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跑位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兩組同時對拍練習法，五分鐘換組。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755DEC-47EC-4230-BC93-0456AB10FF4E}"/>
              </a:ext>
            </a:extLst>
          </p:cNvPr>
          <p:cNvSpPr/>
          <p:nvPr/>
        </p:nvSpPr>
        <p:spPr>
          <a:xfrm>
            <a:off x="4955564" y="522393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469708E3-4B13-4025-BF29-B1E1EBE2C1F5}"/>
              </a:ext>
            </a:extLst>
          </p:cNvPr>
          <p:cNvCxnSpPr>
            <a:cxnSpLocks/>
          </p:cNvCxnSpPr>
          <p:nvPr/>
        </p:nvCxnSpPr>
        <p:spPr>
          <a:xfrm>
            <a:off x="873639" y="2043159"/>
            <a:ext cx="0" cy="2319729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F490CB3C-ED66-4BF0-861F-400D84E78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567043"/>
            <a:ext cx="665747" cy="891626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C3D11345-D28C-47DE-94C5-4FEDEF6B7F4E}"/>
              </a:ext>
            </a:extLst>
          </p:cNvPr>
          <p:cNvSpPr txBox="1"/>
          <p:nvPr/>
        </p:nvSpPr>
        <p:spPr>
          <a:xfrm>
            <a:off x="463504" y="894506"/>
            <a:ext cx="9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A2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BE7B85F-3C93-4107-BE4A-52777F753F72}"/>
              </a:ext>
            </a:extLst>
          </p:cNvPr>
          <p:cNvSpPr txBox="1"/>
          <p:nvPr/>
        </p:nvSpPr>
        <p:spPr>
          <a:xfrm>
            <a:off x="1175587" y="2649905"/>
            <a:ext cx="401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來回跑動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96ABF9FE-1BA1-4246-BEFC-DA7E85FBD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18" y="567043"/>
            <a:ext cx="665747" cy="891626"/>
          </a:xfrm>
          <a:prstGeom prst="rect">
            <a:avLst/>
          </a:prstGeom>
        </p:spPr>
      </p:pic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5005FFC0-D456-4DE3-96FD-E7CFCC3E06D8}"/>
              </a:ext>
            </a:extLst>
          </p:cNvPr>
          <p:cNvCxnSpPr>
            <a:cxnSpLocks/>
          </p:cNvCxnSpPr>
          <p:nvPr/>
        </p:nvCxnSpPr>
        <p:spPr>
          <a:xfrm>
            <a:off x="11373160" y="2090204"/>
            <a:ext cx="0" cy="2319729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C60325D-B4B7-404E-942B-6FFEE094B5C9}"/>
              </a:ext>
            </a:extLst>
          </p:cNvPr>
          <p:cNvSpPr txBox="1"/>
          <p:nvPr/>
        </p:nvSpPr>
        <p:spPr>
          <a:xfrm>
            <a:off x="10849799" y="2692310"/>
            <a:ext cx="401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來回跑動</a:t>
            </a:r>
          </a:p>
        </p:txBody>
      </p:sp>
    </p:spTree>
    <p:extLst>
      <p:ext uri="{BB962C8B-B14F-4D97-AF65-F5344CB8AC3E}">
        <p14:creationId xmlns:p14="http://schemas.microsoft.com/office/powerpoint/2010/main" val="81071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A7A110-B51A-425B-B3A8-812507E2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26" y="1888436"/>
            <a:ext cx="7447547" cy="3081128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參、經營管理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5EB1AA-4917-4FDD-B9ED-6BA39C89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27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CBC1055-EFF7-4631-B3D8-148E51DE7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5883743-688C-4554-876A-F6BFA25A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5" y="26153"/>
            <a:ext cx="7046495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羽球隊訓練注意事項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5B98AB-28C9-4051-AFE6-7A51B411C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3" y="1335507"/>
            <a:ext cx="11285621" cy="576312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ea1ChtPeriod"/>
            </a:pP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訓練日期：</a:t>
            </a:r>
            <a:r>
              <a:rPr lang="en-US" altLang="zh-TW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9/3(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起開始訓練，每周三停練。</a:t>
            </a:r>
            <a:endParaRPr lang="en-US" altLang="zh-TW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ea1ChtPeriod"/>
            </a:pP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訓練時間：晨光時間</a:t>
            </a:r>
            <a:r>
              <a:rPr lang="en-US" altLang="zh-TW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8:00-8:40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ea1ChtPeriod"/>
            </a:pP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訓練地點：活動中心三樓。</a:t>
            </a:r>
            <a:endParaRPr lang="en-US" altLang="zh-TW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ea1ChtPeriod"/>
            </a:pP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訓練用具：毛巾、水壺、羽球拍、羽球鞋。</a:t>
            </a:r>
            <a:endParaRPr lang="en-US" altLang="zh-TW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ea1ChtPeriod"/>
            </a:pPr>
            <a:r>
              <a:rPr lang="en-US" altLang="zh-TW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9/4(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羽球隊選拔，隊員擔任考核人員。</a:t>
            </a:r>
            <a:endParaRPr lang="en-US" altLang="zh-TW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ea"/>
              <a:buAutoNum type="ea1ChtPeriod"/>
            </a:pPr>
            <a:endParaRPr lang="en-US" altLang="zh-TW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ea"/>
              <a:buAutoNum type="ea1ChtPeriod"/>
            </a:pPr>
            <a:endParaRPr lang="zh-TW" altLang="en-US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B58237-5A2B-4F99-8C51-2DD11547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56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41BDD2-BDCA-4689-B9A2-8B8AE84B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517A7B90-CB2B-442C-9419-7FC60B1EF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048324"/>
              </p:ext>
            </p:extLst>
          </p:nvPr>
        </p:nvGraphicFramePr>
        <p:xfrm>
          <a:off x="240632" y="136525"/>
          <a:ext cx="11658600" cy="658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4AA3-F978-4F0F-A610-1018C31B8F94}"/>
              </a:ext>
            </a:extLst>
          </p:cNvPr>
          <p:cNvSpPr txBox="1"/>
          <p:nvPr/>
        </p:nvSpPr>
        <p:spPr>
          <a:xfrm>
            <a:off x="8025064" y="794085"/>
            <a:ext cx="345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點準時帶操、跑步、訓練計畫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31E9FBB-5767-4018-92FF-16E4B912639A}"/>
              </a:ext>
            </a:extLst>
          </p:cNvPr>
          <p:cNvSpPr txBox="1"/>
          <p:nvPr/>
        </p:nvSpPr>
        <p:spPr>
          <a:xfrm>
            <a:off x="6298532" y="3205885"/>
            <a:ext cx="345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安排值日生兩名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天，指導架網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82DAEFE-E6D4-4EB4-94B4-AA18FDC272AA}"/>
              </a:ext>
            </a:extLst>
          </p:cNvPr>
          <p:cNvSpPr txBox="1"/>
          <p:nvPr/>
        </p:nvSpPr>
        <p:spPr>
          <a:xfrm>
            <a:off x="8477250" y="4232777"/>
            <a:ext cx="345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協助點名、測驗、與團練計畫</a:t>
            </a:r>
          </a:p>
        </p:txBody>
      </p:sp>
    </p:spTree>
    <p:extLst>
      <p:ext uri="{BB962C8B-B14F-4D97-AF65-F5344CB8AC3E}">
        <p14:creationId xmlns:p14="http://schemas.microsoft.com/office/powerpoint/2010/main" val="2755670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0D20181-D77E-445C-AFA2-FFF35C2A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1AB2A1E-CF6E-49A5-B164-BE02E6B38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37577"/>
              </p:ext>
            </p:extLst>
          </p:nvPr>
        </p:nvGraphicFramePr>
        <p:xfrm>
          <a:off x="132348" y="168441"/>
          <a:ext cx="11887199" cy="6553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867">
                  <a:extLst>
                    <a:ext uri="{9D8B030D-6E8A-4147-A177-3AD203B41FA5}">
                      <a16:colId xmlns:a16="http://schemas.microsoft.com/office/drawing/2014/main" val="2132718427"/>
                    </a:ext>
                  </a:extLst>
                </a:gridCol>
                <a:gridCol w="1600349">
                  <a:extLst>
                    <a:ext uri="{9D8B030D-6E8A-4147-A177-3AD203B41FA5}">
                      <a16:colId xmlns:a16="http://schemas.microsoft.com/office/drawing/2014/main" val="1865537063"/>
                    </a:ext>
                  </a:extLst>
                </a:gridCol>
                <a:gridCol w="1600349">
                  <a:extLst>
                    <a:ext uri="{9D8B030D-6E8A-4147-A177-3AD203B41FA5}">
                      <a16:colId xmlns:a16="http://schemas.microsoft.com/office/drawing/2014/main" val="196568441"/>
                    </a:ext>
                  </a:extLst>
                </a:gridCol>
                <a:gridCol w="1600349">
                  <a:extLst>
                    <a:ext uri="{9D8B030D-6E8A-4147-A177-3AD203B41FA5}">
                      <a16:colId xmlns:a16="http://schemas.microsoft.com/office/drawing/2014/main" val="514684740"/>
                    </a:ext>
                  </a:extLst>
                </a:gridCol>
                <a:gridCol w="2277418">
                  <a:extLst>
                    <a:ext uri="{9D8B030D-6E8A-4147-A177-3AD203B41FA5}">
                      <a16:colId xmlns:a16="http://schemas.microsoft.com/office/drawing/2014/main" val="2164351795"/>
                    </a:ext>
                  </a:extLst>
                </a:gridCol>
                <a:gridCol w="4000867">
                  <a:extLst>
                    <a:ext uri="{9D8B030D-6E8A-4147-A177-3AD203B41FA5}">
                      <a16:colId xmlns:a16="http://schemas.microsoft.com/office/drawing/2014/main" val="3222678304"/>
                    </a:ext>
                  </a:extLst>
                </a:gridCol>
              </a:tblGrid>
              <a:tr h="1092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No.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時段起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時段迄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83179"/>
                  </a:ext>
                </a:extLst>
              </a:tr>
              <a:tr h="10921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0:03</a:t>
                      </a:r>
                      <a:endParaRPr lang="en-US" altLang="zh-TW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08:00</a:t>
                      </a:r>
                      <a:endParaRPr lang="en-US" altLang="zh-TW" sz="32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08:03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做操</a:t>
                      </a:r>
                      <a:endParaRPr lang="zh-TW" altLang="en-US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隊長準時帶操</a:t>
                      </a:r>
                      <a:endParaRPr lang="zh-TW" altLang="en-US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1091481"/>
                  </a:ext>
                </a:extLst>
              </a:tr>
              <a:tr h="10921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0:02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08:03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08:05</a:t>
                      </a:r>
                      <a:endParaRPr lang="en-US" altLang="zh-TW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跑步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慢跑羽球場三圈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2659025"/>
                  </a:ext>
                </a:extLst>
              </a:tr>
              <a:tr h="10921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0:10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08:05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08:15</a:t>
                      </a:r>
                      <a:endParaRPr lang="en-US" altLang="zh-TW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個人能力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基本技術測驗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4046195"/>
                  </a:ext>
                </a:extLst>
              </a:tr>
              <a:tr h="10921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0:15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08:15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08:30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團體練習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六人同步練習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2656330"/>
                  </a:ext>
                </a:extLst>
              </a:tr>
              <a:tr h="10921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0:10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08:30</a:t>
                      </a:r>
                      <a:endParaRPr lang="en-US" altLang="zh-TW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08:40</a:t>
                      </a:r>
                      <a:endParaRPr lang="en-US" altLang="zh-TW" sz="32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雙打比賽</a:t>
                      </a:r>
                      <a:endParaRPr lang="zh-TW" altLang="en-US" sz="3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分換人，雙贏下場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1075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96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BF21F9-68B3-4C4A-A7E2-5B04DC32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2</a:t>
            </a:fld>
            <a:endParaRPr lang="zh-TW" altLang="en-US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EE25112D-92E4-4CDF-90BE-4633EC761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634836"/>
              </p:ext>
            </p:extLst>
          </p:nvPr>
        </p:nvGraphicFramePr>
        <p:xfrm>
          <a:off x="998290" y="136525"/>
          <a:ext cx="10355510" cy="658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139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41BDD2-BDCA-4689-B9A2-8B8AE84B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20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5DAE63F-EF07-4D9B-973F-DC1FBE367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77507"/>
              </p:ext>
            </p:extLst>
          </p:nvPr>
        </p:nvGraphicFramePr>
        <p:xfrm>
          <a:off x="156411" y="132347"/>
          <a:ext cx="11863135" cy="658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7189">
                  <a:extLst>
                    <a:ext uri="{9D8B030D-6E8A-4147-A177-3AD203B41FA5}">
                      <a16:colId xmlns:a16="http://schemas.microsoft.com/office/drawing/2014/main" val="4053350408"/>
                    </a:ext>
                  </a:extLst>
                </a:gridCol>
                <a:gridCol w="1977189">
                  <a:extLst>
                    <a:ext uri="{9D8B030D-6E8A-4147-A177-3AD203B41FA5}">
                      <a16:colId xmlns:a16="http://schemas.microsoft.com/office/drawing/2014/main" val="2108391405"/>
                    </a:ext>
                  </a:extLst>
                </a:gridCol>
                <a:gridCol w="5931568">
                  <a:extLst>
                    <a:ext uri="{9D8B030D-6E8A-4147-A177-3AD203B41FA5}">
                      <a16:colId xmlns:a16="http://schemas.microsoft.com/office/drawing/2014/main" val="3264599024"/>
                    </a:ext>
                  </a:extLst>
                </a:gridCol>
                <a:gridCol w="1977189">
                  <a:extLst>
                    <a:ext uri="{9D8B030D-6E8A-4147-A177-3AD203B41FA5}">
                      <a16:colId xmlns:a16="http://schemas.microsoft.com/office/drawing/2014/main" val="3771870946"/>
                    </a:ext>
                  </a:extLst>
                </a:gridCol>
              </a:tblGrid>
              <a:tr h="65891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zh-TW" altLang="en-US" sz="3600" b="1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羽球隊懲處記點規則</a:t>
                      </a:r>
                      <a:endParaRPr lang="en-US" altLang="zh-TW" sz="3600" b="1" i="0" u="none" strike="noStrike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704662"/>
                  </a:ext>
                </a:extLst>
              </a:tr>
              <a:tr h="65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NO.</a:t>
                      </a:r>
                      <a:endParaRPr lang="en-US" sz="2400" b="1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記點</a:t>
                      </a:r>
                      <a:endParaRPr lang="zh-TW" altLang="en-US" sz="2400" b="1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endParaRPr lang="zh-TW" altLang="en-US" sz="2400" b="1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altLang="en-US" sz="2400" b="1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47465"/>
                  </a:ext>
                </a:extLst>
              </a:tr>
              <a:tr h="65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0.25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遲到 </a:t>
                      </a:r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無原因</a:t>
                      </a:r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乙次</a:t>
                      </a:r>
                      <a:endParaRPr lang="zh-TW" altLang="en-US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6927421"/>
                  </a:ext>
                </a:extLst>
              </a:tr>
              <a:tr h="65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0.25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未帶器材</a:t>
                      </a:r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毛巾、水壺、羽球拍、羽球鞋</a:t>
                      </a:r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乙項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4265014"/>
                  </a:ext>
                </a:extLst>
              </a:tr>
              <a:tr h="65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0.5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不聽老師</a:t>
                      </a:r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正副隊長</a:t>
                      </a:r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器材長安排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乙次</a:t>
                      </a:r>
                      <a:endParaRPr lang="zh-TW" altLang="en-US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8048325"/>
                  </a:ext>
                </a:extLst>
              </a:tr>
              <a:tr h="65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0.5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訓練結束未收器材</a:t>
                      </a:r>
                      <a:endParaRPr lang="zh-TW" altLang="en-US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乙次</a:t>
                      </a:r>
                      <a:endParaRPr lang="zh-TW" altLang="en-US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083063"/>
                  </a:ext>
                </a:extLst>
              </a:tr>
              <a:tr h="65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0.5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不遵守訓練計畫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乙次</a:t>
                      </a:r>
                      <a:endParaRPr lang="zh-TW" altLang="en-US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8003100"/>
                  </a:ext>
                </a:extLst>
              </a:tr>
              <a:tr h="65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訓練中發生衝突</a:t>
                      </a:r>
                      <a:endParaRPr lang="zh-TW" altLang="en-US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乙次</a:t>
                      </a:r>
                      <a:endParaRPr lang="zh-TW" altLang="en-US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0967024"/>
                  </a:ext>
                </a:extLst>
              </a:tr>
              <a:tr h="65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未請假缺席</a:t>
                      </a:r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無原因</a:t>
                      </a:r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乙次</a:t>
                      </a:r>
                      <a:endParaRPr lang="zh-TW" altLang="en-US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75738"/>
                  </a:ext>
                </a:extLst>
              </a:tr>
              <a:tr h="65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班級導師反應品德不佳</a:t>
                      </a:r>
                      <a:endParaRPr lang="zh-TW" altLang="en-US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乙次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810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91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41BDD2-BDCA-4689-B9A2-8B8AE84B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21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933BF3B-555E-4D0D-873A-32CEA4657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08746"/>
              </p:ext>
            </p:extLst>
          </p:nvPr>
        </p:nvGraphicFramePr>
        <p:xfrm>
          <a:off x="144379" y="136525"/>
          <a:ext cx="11899231" cy="6584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205">
                  <a:extLst>
                    <a:ext uri="{9D8B030D-6E8A-4147-A177-3AD203B41FA5}">
                      <a16:colId xmlns:a16="http://schemas.microsoft.com/office/drawing/2014/main" val="742793614"/>
                    </a:ext>
                  </a:extLst>
                </a:gridCol>
                <a:gridCol w="1983205">
                  <a:extLst>
                    <a:ext uri="{9D8B030D-6E8A-4147-A177-3AD203B41FA5}">
                      <a16:colId xmlns:a16="http://schemas.microsoft.com/office/drawing/2014/main" val="3695341205"/>
                    </a:ext>
                  </a:extLst>
                </a:gridCol>
                <a:gridCol w="4263190">
                  <a:extLst>
                    <a:ext uri="{9D8B030D-6E8A-4147-A177-3AD203B41FA5}">
                      <a16:colId xmlns:a16="http://schemas.microsoft.com/office/drawing/2014/main" val="777773448"/>
                    </a:ext>
                  </a:extLst>
                </a:gridCol>
                <a:gridCol w="3669631">
                  <a:extLst>
                    <a:ext uri="{9D8B030D-6E8A-4147-A177-3AD203B41FA5}">
                      <a16:colId xmlns:a16="http://schemas.microsoft.com/office/drawing/2014/main" val="4293021592"/>
                    </a:ext>
                  </a:extLst>
                </a:gridCol>
              </a:tblGrid>
              <a:tr h="94070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羽球隊懲處記點結果</a:t>
                      </a:r>
                      <a:endParaRPr lang="en-US" altLang="zh-TW" sz="4000" b="1" i="0" u="none" strike="noStrike" kern="12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6831595"/>
                  </a:ext>
                </a:extLst>
              </a:tr>
              <a:tr h="94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NO.</a:t>
                      </a:r>
                      <a:endParaRPr lang="en-US" sz="2800" b="1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記點</a:t>
                      </a:r>
                      <a:r>
                        <a:rPr lang="en-US" altLang="zh-TW" sz="28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滿</a:t>
                      </a:r>
                      <a:r>
                        <a:rPr lang="en-US" altLang="zh-TW" sz="28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800" b="1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懲處</a:t>
                      </a:r>
                      <a:endParaRPr lang="zh-TW" altLang="en-US" sz="2800" b="1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altLang="en-US" sz="2800" b="1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0319"/>
                  </a:ext>
                </a:extLst>
              </a:tr>
              <a:tr h="94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2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停練一天</a:t>
                      </a:r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當天記滿隔日執行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0184905"/>
                  </a:ext>
                </a:extLst>
              </a:tr>
              <a:tr h="94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2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停練兩天</a:t>
                      </a:r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當天記滿連兩天執行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4967401"/>
                  </a:ext>
                </a:extLst>
              </a:tr>
              <a:tr h="94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2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停練一周</a:t>
                      </a:r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當天記滿格日起算四天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1688586"/>
                  </a:ext>
                </a:extLst>
              </a:tr>
              <a:tr h="94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2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停練兩周</a:t>
                      </a:r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當天記滿格日起算八天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2558185"/>
                  </a:ext>
                </a:extLst>
              </a:tr>
              <a:tr h="94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無條件退隊</a:t>
                      </a:r>
                      <a:endParaRPr lang="zh-TW" altLang="en-US" sz="2800" b="1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通知導師與家長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36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293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5EB1AA-4917-4FDD-B9ED-6BA39C89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A106478-14B6-4BD6-929B-2AA8CE569763}"/>
              </a:ext>
            </a:extLst>
          </p:cNvPr>
          <p:cNvSpPr/>
          <p:nvPr/>
        </p:nvSpPr>
        <p:spPr>
          <a:xfrm>
            <a:off x="343948" y="320456"/>
            <a:ext cx="11425805" cy="62170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99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我嚴格</a:t>
            </a:r>
            <a:endParaRPr lang="en-US" altLang="zh-TW" sz="19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你驕傲</a:t>
            </a:r>
            <a:endParaRPr lang="zh-TW" altLang="en-US" sz="19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12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EBF190-97DB-4E7C-97FD-740D8716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239F7B-F2AB-4690-BBC8-49B9A316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82E308-526E-4A98-A9A3-E1D3C1FA4BFE}"/>
              </a:ext>
            </a:extLst>
          </p:cNvPr>
          <p:cNvSpPr/>
          <p:nvPr/>
        </p:nvSpPr>
        <p:spPr>
          <a:xfrm>
            <a:off x="4911577" y="4859427"/>
            <a:ext cx="756649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謝謝指教！</a:t>
            </a:r>
          </a:p>
        </p:txBody>
      </p:sp>
    </p:spTree>
    <p:extLst>
      <p:ext uri="{BB962C8B-B14F-4D97-AF65-F5344CB8AC3E}">
        <p14:creationId xmlns:p14="http://schemas.microsoft.com/office/powerpoint/2010/main" val="3056603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A7A110-B51A-425B-B3A8-812507E2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26" y="1888436"/>
            <a:ext cx="8214680" cy="3081128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四、羽球隊選拔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5EB1AA-4917-4FDD-B9ED-6BA39C89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537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0B0C86-DDC4-40A2-A478-549A222E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FDA20C7F-BF55-467A-BBB5-EC216C31BD3B}"/>
              </a:ext>
            </a:extLst>
          </p:cNvPr>
          <p:cNvSpPr/>
          <p:nvPr/>
        </p:nvSpPr>
        <p:spPr>
          <a:xfrm>
            <a:off x="40151" y="2197915"/>
            <a:ext cx="4488110" cy="3464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1D5C4DFF-EAF4-40E1-8361-0E36FE8F1D93}"/>
              </a:ext>
            </a:extLst>
          </p:cNvPr>
          <p:cNvSpPr/>
          <p:nvPr/>
        </p:nvSpPr>
        <p:spPr>
          <a:xfrm>
            <a:off x="7524447" y="2197915"/>
            <a:ext cx="4488110" cy="3464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902CED6-1862-4198-8F57-263596892A2A}"/>
              </a:ext>
            </a:extLst>
          </p:cNvPr>
          <p:cNvSpPr/>
          <p:nvPr/>
        </p:nvSpPr>
        <p:spPr>
          <a:xfrm>
            <a:off x="-11150" y="1318689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B9B0D6F-EDDE-4BC8-B67D-C17542FA3B45}"/>
              </a:ext>
            </a:extLst>
          </p:cNvPr>
          <p:cNvSpPr/>
          <p:nvPr/>
        </p:nvSpPr>
        <p:spPr>
          <a:xfrm>
            <a:off x="2078133" y="1291895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四年級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F494B1E-866C-4791-BD5C-F6527AA2B7EF}"/>
              </a:ext>
            </a:extLst>
          </p:cNvPr>
          <p:cNvSpPr/>
          <p:nvPr/>
        </p:nvSpPr>
        <p:spPr>
          <a:xfrm>
            <a:off x="7395818" y="1309318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53364C2-B84E-48A2-AFAB-6DFC8CF57155}"/>
              </a:ext>
            </a:extLst>
          </p:cNvPr>
          <p:cNvSpPr/>
          <p:nvPr/>
        </p:nvSpPr>
        <p:spPr>
          <a:xfrm>
            <a:off x="9816794" y="1277222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六年級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3FAE8C-7F42-4AEB-A3C9-B7DBFBA7F6D7}"/>
              </a:ext>
            </a:extLst>
          </p:cNvPr>
          <p:cNvSpPr/>
          <p:nvPr/>
        </p:nvSpPr>
        <p:spPr>
          <a:xfrm>
            <a:off x="9750398" y="3302894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徐鼎綸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00D808-D162-4465-9DEF-983775CA0F39}"/>
              </a:ext>
            </a:extLst>
          </p:cNvPr>
          <p:cNvSpPr/>
          <p:nvPr/>
        </p:nvSpPr>
        <p:spPr>
          <a:xfrm>
            <a:off x="2167759" y="3302894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張仁愷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27FC70E-BC76-4C3D-A2E1-1FB9E38A787E}"/>
              </a:ext>
            </a:extLst>
          </p:cNvPr>
          <p:cNvSpPr/>
          <p:nvPr/>
        </p:nvSpPr>
        <p:spPr>
          <a:xfrm>
            <a:off x="7488239" y="3302894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楊子霆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7B35885-5090-4C80-A359-A20C65D3DDFA}"/>
              </a:ext>
            </a:extLst>
          </p:cNvPr>
          <p:cNvSpPr/>
          <p:nvPr/>
        </p:nvSpPr>
        <p:spPr>
          <a:xfrm>
            <a:off x="40151" y="3329688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虞大衛</a:t>
            </a: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E1C76B24-3DE5-4502-A26E-49BA0B1005B5}"/>
              </a:ext>
            </a:extLst>
          </p:cNvPr>
          <p:cNvSpPr txBox="1">
            <a:spLocks/>
          </p:cNvSpPr>
          <p:nvPr/>
        </p:nvSpPr>
        <p:spPr>
          <a:xfrm>
            <a:off x="434130" y="-102440"/>
            <a:ext cx="109196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羽球隊甄選點名分配表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047EE56-4E8C-4335-AB6C-4C9A1A67E4F0}"/>
              </a:ext>
            </a:extLst>
          </p:cNvPr>
          <p:cNvSpPr txBox="1"/>
          <p:nvPr/>
        </p:nvSpPr>
        <p:spPr>
          <a:xfrm>
            <a:off x="1324761" y="5758135"/>
            <a:ext cx="9357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/>
              <a:t>點名報到確認資料。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查看考試順序的序號。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詢問是否有參加其他社團或校隊，如</a:t>
            </a:r>
            <a:r>
              <a:rPr lang="zh-TW" altLang="en-US" dirty="0">
                <a:sym typeface="Wingdings" panose="05000000000000000000" pitchFamily="2" charset="2"/>
              </a:rPr>
              <a:t>：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桌球、網球、田徑、直笛、合唱團、太股、管樂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  <a:endParaRPr lang="zh-TW" altLang="en-US" dirty="0"/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4237E44E-B034-4CE6-856D-183EDEAAD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62982"/>
              </p:ext>
            </p:extLst>
          </p:nvPr>
        </p:nvGraphicFramePr>
        <p:xfrm>
          <a:off x="4398066" y="3153341"/>
          <a:ext cx="3184160" cy="1455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020">
                  <a:extLst>
                    <a:ext uri="{9D8B030D-6E8A-4147-A177-3AD203B41FA5}">
                      <a16:colId xmlns:a16="http://schemas.microsoft.com/office/drawing/2014/main" val="318769140"/>
                    </a:ext>
                  </a:extLst>
                </a:gridCol>
                <a:gridCol w="398020">
                  <a:extLst>
                    <a:ext uri="{9D8B030D-6E8A-4147-A177-3AD203B41FA5}">
                      <a16:colId xmlns:a16="http://schemas.microsoft.com/office/drawing/2014/main" val="961271607"/>
                    </a:ext>
                  </a:extLst>
                </a:gridCol>
                <a:gridCol w="398020">
                  <a:extLst>
                    <a:ext uri="{9D8B030D-6E8A-4147-A177-3AD203B41FA5}">
                      <a16:colId xmlns:a16="http://schemas.microsoft.com/office/drawing/2014/main" val="4034058157"/>
                    </a:ext>
                  </a:extLst>
                </a:gridCol>
                <a:gridCol w="398020">
                  <a:extLst>
                    <a:ext uri="{9D8B030D-6E8A-4147-A177-3AD203B41FA5}">
                      <a16:colId xmlns:a16="http://schemas.microsoft.com/office/drawing/2014/main" val="2936974900"/>
                    </a:ext>
                  </a:extLst>
                </a:gridCol>
                <a:gridCol w="398020">
                  <a:extLst>
                    <a:ext uri="{9D8B030D-6E8A-4147-A177-3AD203B41FA5}">
                      <a16:colId xmlns:a16="http://schemas.microsoft.com/office/drawing/2014/main" val="757062350"/>
                    </a:ext>
                  </a:extLst>
                </a:gridCol>
                <a:gridCol w="398020">
                  <a:extLst>
                    <a:ext uri="{9D8B030D-6E8A-4147-A177-3AD203B41FA5}">
                      <a16:colId xmlns:a16="http://schemas.microsoft.com/office/drawing/2014/main" val="3747097909"/>
                    </a:ext>
                  </a:extLst>
                </a:gridCol>
                <a:gridCol w="398020">
                  <a:extLst>
                    <a:ext uri="{9D8B030D-6E8A-4147-A177-3AD203B41FA5}">
                      <a16:colId xmlns:a16="http://schemas.microsoft.com/office/drawing/2014/main" val="1348512932"/>
                    </a:ext>
                  </a:extLst>
                </a:gridCol>
                <a:gridCol w="398020">
                  <a:extLst>
                    <a:ext uri="{9D8B030D-6E8A-4147-A177-3AD203B41FA5}">
                      <a16:colId xmlns:a16="http://schemas.microsoft.com/office/drawing/2014/main" val="2127411910"/>
                    </a:ext>
                  </a:extLst>
                </a:gridCol>
              </a:tblGrid>
              <a:tr h="20796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zh-TW" altLang="en-US" sz="10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羽球隊甄選座位表</a:t>
                      </a:r>
                      <a:endParaRPr lang="en-US" altLang="zh-TW" sz="1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05772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8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7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6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5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4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3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2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1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5993904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16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15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14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13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12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11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10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9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6404235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24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23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22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21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20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19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18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17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78008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32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31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30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29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28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27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26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25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906545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40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39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38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37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36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35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34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33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1395339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algn="ctr" fontAlgn="b"/>
                      <a:endParaRPr lang="zh-TW" alt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45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44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>
                          <a:effectLst/>
                        </a:rPr>
                        <a:t>43</a:t>
                      </a:r>
                      <a:endParaRPr lang="en-US" altLang="zh-TW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42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00" u="none" strike="noStrike" dirty="0">
                          <a:effectLst/>
                        </a:rPr>
                        <a:t>41</a:t>
                      </a:r>
                      <a:endParaRPr lang="en-US" altLang="zh-TW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139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11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5EB1AA-4917-4FDD-B9ED-6BA39C89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E8D7A7E-CD19-4972-9E2E-74A7E1DA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01" y="3928784"/>
            <a:ext cx="4927134" cy="277151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B7C923C-34E2-4267-80B8-89EE10315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2" y="976267"/>
            <a:ext cx="4927134" cy="277151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0C8830F-5A9C-4ED8-A665-D18A7CDD1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5" y="976268"/>
            <a:ext cx="4927134" cy="277151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44D7DC3-1C33-4BCC-8D2B-F67F2A832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5" y="3928785"/>
            <a:ext cx="4927134" cy="2771513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B8833A6B-BC88-4879-B084-F8F162D32660}"/>
              </a:ext>
            </a:extLst>
          </p:cNvPr>
          <p:cNvSpPr txBox="1">
            <a:spLocks/>
          </p:cNvSpPr>
          <p:nvPr/>
        </p:nvSpPr>
        <p:spPr>
          <a:xfrm>
            <a:off x="543887" y="-156606"/>
            <a:ext cx="109196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羽球隊向上擊球、開合跳</a:t>
            </a:r>
            <a:r>
              <a:rPr lang="en-US" altLang="zh-TW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第一梯</a:t>
            </a:r>
            <a:r>
              <a:rPr lang="en-US" altLang="zh-TW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EA2413-2F7D-4C3E-A6B0-74AA0F6CE4E6}"/>
              </a:ext>
            </a:extLst>
          </p:cNvPr>
          <p:cNvSpPr/>
          <p:nvPr/>
        </p:nvSpPr>
        <p:spPr>
          <a:xfrm>
            <a:off x="10114912" y="190035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71BEAFA-9ABF-4107-AA26-BBFA665388E6}"/>
              </a:ext>
            </a:extLst>
          </p:cNvPr>
          <p:cNvSpPr/>
          <p:nvPr/>
        </p:nvSpPr>
        <p:spPr>
          <a:xfrm>
            <a:off x="10114912" y="47895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9AE5695-B5DC-4B70-8AAA-E7AD8A694A48}"/>
              </a:ext>
            </a:extLst>
          </p:cNvPr>
          <p:cNvSpPr/>
          <p:nvPr/>
        </p:nvSpPr>
        <p:spPr>
          <a:xfrm>
            <a:off x="7408488" y="18401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5395453-D2AF-4923-AA61-8B75CBB93B55}"/>
              </a:ext>
            </a:extLst>
          </p:cNvPr>
          <p:cNvSpPr/>
          <p:nvPr/>
        </p:nvSpPr>
        <p:spPr>
          <a:xfrm>
            <a:off x="7408488" y="47895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81D0ADA-A146-40A4-A9A4-D05EB3844EF2}"/>
              </a:ext>
            </a:extLst>
          </p:cNvPr>
          <p:cNvSpPr/>
          <p:nvPr/>
        </p:nvSpPr>
        <p:spPr>
          <a:xfrm>
            <a:off x="4171392" y="190035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821D4C8-64D4-44C2-8D84-D168A8EB5383}"/>
              </a:ext>
            </a:extLst>
          </p:cNvPr>
          <p:cNvSpPr/>
          <p:nvPr/>
        </p:nvSpPr>
        <p:spPr>
          <a:xfrm>
            <a:off x="4171392" y="48528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3BD7124-0D73-4F53-AFC2-A9765B4E9155}"/>
              </a:ext>
            </a:extLst>
          </p:cNvPr>
          <p:cNvSpPr/>
          <p:nvPr/>
        </p:nvSpPr>
        <p:spPr>
          <a:xfrm>
            <a:off x="1404423" y="190035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4168E15-79F6-4774-9443-2A0C9D79269C}"/>
              </a:ext>
            </a:extLst>
          </p:cNvPr>
          <p:cNvSpPr/>
          <p:nvPr/>
        </p:nvSpPr>
        <p:spPr>
          <a:xfrm>
            <a:off x="1404423" y="47895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25B6D03-1AF5-43C4-9A44-2D1BF13DCC60}"/>
              </a:ext>
            </a:extLst>
          </p:cNvPr>
          <p:cNvSpPr txBox="1"/>
          <p:nvPr/>
        </p:nvSpPr>
        <p:spPr>
          <a:xfrm>
            <a:off x="9834187" y="912586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鍾承諺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5789DD5-3991-4820-8B6D-0E36CA791C88}"/>
              </a:ext>
            </a:extLst>
          </p:cNvPr>
          <p:cNvSpPr txBox="1"/>
          <p:nvPr/>
        </p:nvSpPr>
        <p:spPr>
          <a:xfrm>
            <a:off x="9707460" y="6386134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張守濬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DD7E887-01B7-40FA-B564-87957B624AB9}"/>
              </a:ext>
            </a:extLst>
          </p:cNvPr>
          <p:cNvSpPr txBox="1"/>
          <p:nvPr/>
        </p:nvSpPr>
        <p:spPr>
          <a:xfrm>
            <a:off x="7051011" y="912586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林逸嘉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CE1D9EF-5554-4670-B0F6-10C553F2DC0C}"/>
              </a:ext>
            </a:extLst>
          </p:cNvPr>
          <p:cNvSpPr txBox="1"/>
          <p:nvPr/>
        </p:nvSpPr>
        <p:spPr>
          <a:xfrm>
            <a:off x="7091843" y="6383737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王軒策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34178D0-D0B6-4525-AA03-C81EDA5BE364}"/>
              </a:ext>
            </a:extLst>
          </p:cNvPr>
          <p:cNvSpPr txBox="1"/>
          <p:nvPr/>
        </p:nvSpPr>
        <p:spPr>
          <a:xfrm>
            <a:off x="3714193" y="902527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林易寬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2FC6C4E-0B78-40A8-BD5A-8CA3F708065C}"/>
              </a:ext>
            </a:extLst>
          </p:cNvPr>
          <p:cNvSpPr/>
          <p:nvPr/>
        </p:nvSpPr>
        <p:spPr>
          <a:xfrm>
            <a:off x="4000672" y="6381517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游承恩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0624932-F446-4DD2-A2DD-10741D041D84}"/>
              </a:ext>
            </a:extLst>
          </p:cNvPr>
          <p:cNvSpPr/>
          <p:nvPr/>
        </p:nvSpPr>
        <p:spPr>
          <a:xfrm>
            <a:off x="1231928" y="902527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杜浩宇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8245E14-8B93-4555-AF77-E6D450221ABE}"/>
              </a:ext>
            </a:extLst>
          </p:cNvPr>
          <p:cNvSpPr/>
          <p:nvPr/>
        </p:nvSpPr>
        <p:spPr>
          <a:xfrm>
            <a:off x="1231928" y="6372809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張丞漢</a:t>
            </a:r>
          </a:p>
        </p:txBody>
      </p:sp>
    </p:spTree>
    <p:extLst>
      <p:ext uri="{BB962C8B-B14F-4D97-AF65-F5344CB8AC3E}">
        <p14:creationId xmlns:p14="http://schemas.microsoft.com/office/powerpoint/2010/main" val="2172931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5EB1AA-4917-4FDD-B9ED-6BA39C89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E8D7A7E-CD19-4972-9E2E-74A7E1DA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416" y="3677115"/>
            <a:ext cx="4927134" cy="277151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B7C923C-34E2-4267-80B8-89EE10315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416" y="816877"/>
            <a:ext cx="4927134" cy="277151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0C8830F-5A9C-4ED8-A665-D18A7CDD1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1" y="816877"/>
            <a:ext cx="4927134" cy="277151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44D7DC3-1C33-4BCC-8D2B-F67F2A832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1" y="3677116"/>
            <a:ext cx="4927134" cy="2771513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B8833A6B-BC88-4879-B084-F8F162D32660}"/>
              </a:ext>
            </a:extLst>
          </p:cNvPr>
          <p:cNvSpPr txBox="1">
            <a:spLocks/>
          </p:cNvSpPr>
          <p:nvPr/>
        </p:nvSpPr>
        <p:spPr>
          <a:xfrm>
            <a:off x="2467320" y="-190562"/>
            <a:ext cx="7366417" cy="114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羽球隊折返跑</a:t>
            </a:r>
            <a:r>
              <a:rPr lang="en-US" altLang="zh-TW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第二梯</a:t>
            </a:r>
            <a:r>
              <a:rPr lang="en-US" altLang="zh-TW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C43C237-F3CE-4140-ABBE-E25DD95DB40E}"/>
              </a:ext>
            </a:extLst>
          </p:cNvPr>
          <p:cNvSpPr txBox="1"/>
          <p:nvPr/>
        </p:nvSpPr>
        <p:spPr>
          <a:xfrm>
            <a:off x="1243861" y="6128374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楊子霆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591B8C2-3DA9-4D7D-BE6B-3BD7DDF618E3}"/>
              </a:ext>
            </a:extLst>
          </p:cNvPr>
          <p:cNvSpPr txBox="1"/>
          <p:nvPr/>
        </p:nvSpPr>
        <p:spPr>
          <a:xfrm>
            <a:off x="4011624" y="6124021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虞大衛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323A4D7-8810-479E-AA30-8E574C119F36}"/>
              </a:ext>
            </a:extLst>
          </p:cNvPr>
          <p:cNvSpPr txBox="1"/>
          <p:nvPr/>
        </p:nvSpPr>
        <p:spPr>
          <a:xfrm>
            <a:off x="6540110" y="6111062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徐鼎綸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2BE6CD5-621C-4114-9429-95D1304B4E70}"/>
              </a:ext>
            </a:extLst>
          </p:cNvPr>
          <p:cNvSpPr txBox="1"/>
          <p:nvPr/>
        </p:nvSpPr>
        <p:spPr>
          <a:xfrm>
            <a:off x="9207617" y="6100560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張仁愷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800E3020-00AB-4D9F-A8F9-BA2A622F0C49}"/>
              </a:ext>
            </a:extLst>
          </p:cNvPr>
          <p:cNvCxnSpPr/>
          <p:nvPr/>
        </p:nvCxnSpPr>
        <p:spPr>
          <a:xfrm flipV="1">
            <a:off x="9328558" y="5162435"/>
            <a:ext cx="0" cy="9982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5F8C80F-8E60-41B3-9181-B6226480AE1E}"/>
              </a:ext>
            </a:extLst>
          </p:cNvPr>
          <p:cNvCxnSpPr>
            <a:cxnSpLocks/>
          </p:cNvCxnSpPr>
          <p:nvPr/>
        </p:nvCxnSpPr>
        <p:spPr>
          <a:xfrm>
            <a:off x="9497736" y="5162435"/>
            <a:ext cx="0" cy="9913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BD26A44C-AD9E-41DC-998A-0AB530A84983}"/>
              </a:ext>
            </a:extLst>
          </p:cNvPr>
          <p:cNvCxnSpPr>
            <a:cxnSpLocks/>
          </p:cNvCxnSpPr>
          <p:nvPr/>
        </p:nvCxnSpPr>
        <p:spPr>
          <a:xfrm flipV="1">
            <a:off x="9622872" y="3963884"/>
            <a:ext cx="0" cy="21979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C7E063A5-4D7E-49FD-A249-801F7E736382}"/>
              </a:ext>
            </a:extLst>
          </p:cNvPr>
          <p:cNvCxnSpPr>
            <a:cxnSpLocks/>
          </p:cNvCxnSpPr>
          <p:nvPr/>
        </p:nvCxnSpPr>
        <p:spPr>
          <a:xfrm flipH="1">
            <a:off x="9776306" y="3963884"/>
            <a:ext cx="7386" cy="10989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D267C13-00BA-4741-9AF6-509F8DBBE280}"/>
              </a:ext>
            </a:extLst>
          </p:cNvPr>
          <p:cNvCxnSpPr>
            <a:cxnSpLocks/>
          </p:cNvCxnSpPr>
          <p:nvPr/>
        </p:nvCxnSpPr>
        <p:spPr>
          <a:xfrm flipV="1">
            <a:off x="9959572" y="2202633"/>
            <a:ext cx="0" cy="28098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64271E6C-CCE4-4BF9-A54E-5D541C712F9C}"/>
              </a:ext>
            </a:extLst>
          </p:cNvPr>
          <p:cNvCxnSpPr>
            <a:cxnSpLocks/>
          </p:cNvCxnSpPr>
          <p:nvPr/>
        </p:nvCxnSpPr>
        <p:spPr>
          <a:xfrm>
            <a:off x="10111972" y="2202633"/>
            <a:ext cx="0" cy="16730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19B440E9-2A8E-4992-B249-71F17D8F6D13}"/>
              </a:ext>
            </a:extLst>
          </p:cNvPr>
          <p:cNvCxnSpPr>
            <a:cxnSpLocks/>
          </p:cNvCxnSpPr>
          <p:nvPr/>
        </p:nvCxnSpPr>
        <p:spPr>
          <a:xfrm flipH="1" flipV="1">
            <a:off x="10256460" y="1073790"/>
            <a:ext cx="7912" cy="28019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9AD59FE0-9B3C-4839-94F0-0B52A0FF9E32}"/>
              </a:ext>
            </a:extLst>
          </p:cNvPr>
          <p:cNvCxnSpPr>
            <a:cxnSpLocks/>
          </p:cNvCxnSpPr>
          <p:nvPr/>
        </p:nvCxnSpPr>
        <p:spPr>
          <a:xfrm flipH="1">
            <a:off x="10422254" y="1067908"/>
            <a:ext cx="1" cy="51193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E4034A20-7169-4A8B-9984-F13DB87051BE}"/>
              </a:ext>
            </a:extLst>
          </p:cNvPr>
          <p:cNvSpPr/>
          <p:nvPr/>
        </p:nvSpPr>
        <p:spPr>
          <a:xfrm>
            <a:off x="9064702" y="43583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4A6CABB-86A5-40FE-B5E5-936B6BDAE322}"/>
              </a:ext>
            </a:extLst>
          </p:cNvPr>
          <p:cNvSpPr/>
          <p:nvPr/>
        </p:nvSpPr>
        <p:spPr>
          <a:xfrm>
            <a:off x="9401455" y="31710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F7DCB5A-2A46-4230-ABC8-7C3E6C87DF90}"/>
              </a:ext>
            </a:extLst>
          </p:cNvPr>
          <p:cNvSpPr/>
          <p:nvPr/>
        </p:nvSpPr>
        <p:spPr>
          <a:xfrm>
            <a:off x="9799041" y="14141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1BA6725-5FB3-4DD5-82D9-B544640BD849}"/>
              </a:ext>
            </a:extLst>
          </p:cNvPr>
          <p:cNvSpPr/>
          <p:nvPr/>
        </p:nvSpPr>
        <p:spPr>
          <a:xfrm>
            <a:off x="10281145" y="5343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D566BCA2-3D5F-43DA-B9AE-C5784E2B9B20}"/>
              </a:ext>
            </a:extLst>
          </p:cNvPr>
          <p:cNvSpPr txBox="1"/>
          <p:nvPr/>
        </p:nvSpPr>
        <p:spPr>
          <a:xfrm>
            <a:off x="10683423" y="2008780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林逸嘉 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0330D3F3-BA3B-4612-AFC1-52A6245CB7A8}"/>
              </a:ext>
            </a:extLst>
          </p:cNvPr>
          <p:cNvSpPr txBox="1"/>
          <p:nvPr/>
        </p:nvSpPr>
        <p:spPr>
          <a:xfrm>
            <a:off x="10683379" y="4877779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鍾承諺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CC174DD-D875-44F0-ACFC-2BCBF180B30F}"/>
              </a:ext>
            </a:extLst>
          </p:cNvPr>
          <p:cNvSpPr txBox="1"/>
          <p:nvPr/>
        </p:nvSpPr>
        <p:spPr>
          <a:xfrm>
            <a:off x="10684785" y="816877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王軒策 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45AE1403-3C03-4D27-8E45-2E3DBBC36AD6}"/>
              </a:ext>
            </a:extLst>
          </p:cNvPr>
          <p:cNvSpPr txBox="1"/>
          <p:nvPr/>
        </p:nvSpPr>
        <p:spPr>
          <a:xfrm>
            <a:off x="10683379" y="3691048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張守濬 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C65FCD0-883E-4396-BF3C-21486FDBE6F1}"/>
              </a:ext>
            </a:extLst>
          </p:cNvPr>
          <p:cNvSpPr txBox="1"/>
          <p:nvPr/>
        </p:nvSpPr>
        <p:spPr>
          <a:xfrm>
            <a:off x="-252571" y="770423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張丞漢</a:t>
            </a: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AB5641E-7150-4DD6-AEA6-9B9FE2603039}"/>
              </a:ext>
            </a:extLst>
          </p:cNvPr>
          <p:cNvSpPr txBox="1"/>
          <p:nvPr/>
        </p:nvSpPr>
        <p:spPr>
          <a:xfrm>
            <a:off x="-252571" y="1994740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杜浩宇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08B12016-5E72-4E97-A8A5-DA9ADAA9A66B}"/>
              </a:ext>
            </a:extLst>
          </p:cNvPr>
          <p:cNvSpPr txBox="1"/>
          <p:nvPr/>
        </p:nvSpPr>
        <p:spPr>
          <a:xfrm>
            <a:off x="-262358" y="3686301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游承恩</a:t>
            </a: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3C73DD8E-8E35-4D11-B47C-5D176E64352E}"/>
              </a:ext>
            </a:extLst>
          </p:cNvPr>
          <p:cNvSpPr txBox="1"/>
          <p:nvPr/>
        </p:nvSpPr>
        <p:spPr>
          <a:xfrm>
            <a:off x="-252571" y="4877779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林易寬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218836-5E05-4E8B-BAB2-F28926F5FFC6}"/>
              </a:ext>
            </a:extLst>
          </p:cNvPr>
          <p:cNvSpPr/>
          <p:nvPr/>
        </p:nvSpPr>
        <p:spPr>
          <a:xfrm>
            <a:off x="10378589" y="57197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323AF10-CA5D-4994-8886-12FB0BCC479A}"/>
              </a:ext>
            </a:extLst>
          </p:cNvPr>
          <p:cNvSpPr/>
          <p:nvPr/>
        </p:nvSpPr>
        <p:spPr>
          <a:xfrm>
            <a:off x="8713893" y="569437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FB45715-A054-473C-81A0-3FD2B10F7B13}"/>
              </a:ext>
            </a:extLst>
          </p:cNvPr>
          <p:cNvSpPr/>
          <p:nvPr/>
        </p:nvSpPr>
        <p:spPr>
          <a:xfrm>
            <a:off x="7732872" y="569212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8CC0F8A-3943-497A-84FF-62B39048C21D}"/>
              </a:ext>
            </a:extLst>
          </p:cNvPr>
          <p:cNvSpPr/>
          <p:nvPr/>
        </p:nvSpPr>
        <p:spPr>
          <a:xfrm>
            <a:off x="6280010" y="56990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672A27A-C714-4FF8-9B34-7AC498359741}"/>
              </a:ext>
            </a:extLst>
          </p:cNvPr>
          <p:cNvSpPr/>
          <p:nvPr/>
        </p:nvSpPr>
        <p:spPr>
          <a:xfrm>
            <a:off x="5073431" y="56990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2A304EC-A685-4FEC-8147-330207EB1FC4}"/>
              </a:ext>
            </a:extLst>
          </p:cNvPr>
          <p:cNvSpPr/>
          <p:nvPr/>
        </p:nvSpPr>
        <p:spPr>
          <a:xfrm>
            <a:off x="3647525" y="56623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E682C9A-22E2-48BB-88F9-0E116F14DC4B}"/>
              </a:ext>
            </a:extLst>
          </p:cNvPr>
          <p:cNvSpPr/>
          <p:nvPr/>
        </p:nvSpPr>
        <p:spPr>
          <a:xfrm>
            <a:off x="2466081" y="569212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3EA79FB-BB0B-4D85-BAF4-5D5EDFBB1181}"/>
              </a:ext>
            </a:extLst>
          </p:cNvPr>
          <p:cNvSpPr/>
          <p:nvPr/>
        </p:nvSpPr>
        <p:spPr>
          <a:xfrm>
            <a:off x="974628" y="565811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425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5EB1AA-4917-4FDD-B9ED-6BA39C89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E8D7A7E-CD19-4972-9E2E-74A7E1DA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01" y="3928784"/>
            <a:ext cx="4927134" cy="277151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B7C923C-34E2-4267-80B8-89EE10315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2" y="976267"/>
            <a:ext cx="4927134" cy="277151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0C8830F-5A9C-4ED8-A665-D18A7CDD1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5" y="976268"/>
            <a:ext cx="4927134" cy="277151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44D7DC3-1C33-4BCC-8D2B-F67F2A832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5" y="3928785"/>
            <a:ext cx="4927134" cy="2771513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B8833A6B-BC88-4879-B084-F8F162D32660}"/>
              </a:ext>
            </a:extLst>
          </p:cNvPr>
          <p:cNvSpPr txBox="1">
            <a:spLocks/>
          </p:cNvSpPr>
          <p:nvPr/>
        </p:nvSpPr>
        <p:spPr>
          <a:xfrm>
            <a:off x="543887" y="-156606"/>
            <a:ext cx="109196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羽球隊五六年級對打</a:t>
            </a:r>
            <a:r>
              <a:rPr lang="en-US" altLang="zh-TW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第三梯</a:t>
            </a:r>
            <a:r>
              <a:rPr lang="en-US" altLang="zh-TW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81DEF22-BB3B-4752-A838-B08E0A8BFBFF}"/>
              </a:ext>
            </a:extLst>
          </p:cNvPr>
          <p:cNvSpPr/>
          <p:nvPr/>
        </p:nvSpPr>
        <p:spPr>
          <a:xfrm>
            <a:off x="904290" y="1750931"/>
            <a:ext cx="2031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601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鍾承諺</a:t>
            </a:r>
            <a:endParaRPr lang="zh-TW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989F07A-080E-4C56-B688-9075662E655A}"/>
              </a:ext>
            </a:extLst>
          </p:cNvPr>
          <p:cNvSpPr/>
          <p:nvPr/>
        </p:nvSpPr>
        <p:spPr>
          <a:xfrm>
            <a:off x="904290" y="4588267"/>
            <a:ext cx="2031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605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張守濬</a:t>
            </a:r>
            <a:endParaRPr lang="zh-TW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88679E9-80FC-4151-A961-1D3F22D050A7}"/>
              </a:ext>
            </a:extLst>
          </p:cNvPr>
          <p:cNvSpPr/>
          <p:nvPr/>
        </p:nvSpPr>
        <p:spPr>
          <a:xfrm>
            <a:off x="6819927" y="1750931"/>
            <a:ext cx="2031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606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林逸嘉</a:t>
            </a:r>
            <a:endParaRPr lang="zh-TW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4F8D429-E31E-4481-ADD6-C00389F3D201}"/>
              </a:ext>
            </a:extLst>
          </p:cNvPr>
          <p:cNvSpPr/>
          <p:nvPr/>
        </p:nvSpPr>
        <p:spPr>
          <a:xfrm>
            <a:off x="904290" y="2519780"/>
            <a:ext cx="2031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502</a:t>
            </a:r>
            <a:r>
              <a:rPr lang="zh-TW" altLang="en-US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王軒策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22360B8-2A79-472C-939B-1FCD5D348309}"/>
              </a:ext>
            </a:extLst>
          </p:cNvPr>
          <p:cNvSpPr/>
          <p:nvPr/>
        </p:nvSpPr>
        <p:spPr>
          <a:xfrm>
            <a:off x="981022" y="5466626"/>
            <a:ext cx="2031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504</a:t>
            </a:r>
            <a:r>
              <a:rPr lang="zh-TW" altLang="en-US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杜浩宇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02F7CE6-7A07-42B5-8CEB-51D6C4DF1D8B}"/>
              </a:ext>
            </a:extLst>
          </p:cNvPr>
          <p:cNvSpPr/>
          <p:nvPr/>
        </p:nvSpPr>
        <p:spPr>
          <a:xfrm>
            <a:off x="6819927" y="2525190"/>
            <a:ext cx="2031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505</a:t>
            </a:r>
            <a:r>
              <a:rPr lang="zh-TW" altLang="en-US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張丞漢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4DAF5C8-C932-40AA-BAF3-83D3E2A71B3B}"/>
              </a:ext>
            </a:extLst>
          </p:cNvPr>
          <p:cNvSpPr/>
          <p:nvPr/>
        </p:nvSpPr>
        <p:spPr>
          <a:xfrm>
            <a:off x="3349374" y="1750930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六年級</a:t>
            </a:r>
            <a:r>
              <a:rPr lang="en-US" altLang="zh-TW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A57CAC2-484C-488F-88D2-D7BF90225D1B}"/>
              </a:ext>
            </a:extLst>
          </p:cNvPr>
          <p:cNvSpPr/>
          <p:nvPr/>
        </p:nvSpPr>
        <p:spPr>
          <a:xfrm>
            <a:off x="3304865" y="4605055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六年級</a:t>
            </a:r>
            <a:r>
              <a:rPr lang="en-US" altLang="zh-TW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A224987-9B95-45CA-91C9-1F3735BE25CC}"/>
              </a:ext>
            </a:extLst>
          </p:cNvPr>
          <p:cNvSpPr/>
          <p:nvPr/>
        </p:nvSpPr>
        <p:spPr>
          <a:xfrm>
            <a:off x="9304391" y="1750929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六年級</a:t>
            </a:r>
            <a:r>
              <a:rPr lang="en-US" altLang="zh-TW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C8EE1E5-5E64-4140-87CD-7EF93EBE9BEA}"/>
              </a:ext>
            </a:extLst>
          </p:cNvPr>
          <p:cNvSpPr/>
          <p:nvPr/>
        </p:nvSpPr>
        <p:spPr>
          <a:xfrm>
            <a:off x="3358433" y="2525190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  <a:r>
              <a:rPr lang="en-US" altLang="zh-TW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3200" b="1" dirty="0">
              <a:ln/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B5B3BB3-73CE-4C85-847A-6AA0DC295A8C}"/>
              </a:ext>
            </a:extLst>
          </p:cNvPr>
          <p:cNvSpPr/>
          <p:nvPr/>
        </p:nvSpPr>
        <p:spPr>
          <a:xfrm>
            <a:off x="3304864" y="5466627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  <a:r>
              <a:rPr lang="en-US" altLang="zh-TW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3200" b="1" dirty="0">
              <a:ln/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6B70659-267C-4986-A565-F610FC3EBFD1}"/>
              </a:ext>
            </a:extLst>
          </p:cNvPr>
          <p:cNvSpPr/>
          <p:nvPr/>
        </p:nvSpPr>
        <p:spPr>
          <a:xfrm>
            <a:off x="9304390" y="2516708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  <a:r>
              <a:rPr lang="en-US" altLang="zh-TW" sz="3200" b="1" dirty="0">
                <a:ln/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3200" b="1" dirty="0">
              <a:ln/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064EB950-6ABC-4455-A854-3A79F38439ED}"/>
              </a:ext>
            </a:extLst>
          </p:cNvPr>
          <p:cNvSpPr txBox="1"/>
          <p:nvPr/>
        </p:nvSpPr>
        <p:spPr>
          <a:xfrm>
            <a:off x="2424418" y="899713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徐鼎綸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000E4128-3E21-4317-89FD-03EE385A7EEA}"/>
              </a:ext>
            </a:extLst>
          </p:cNvPr>
          <p:cNvSpPr txBox="1"/>
          <p:nvPr/>
        </p:nvSpPr>
        <p:spPr>
          <a:xfrm>
            <a:off x="2337033" y="6373140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張仁愷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5397BB9-72CE-484A-AC1E-9F98DACD5EA2}"/>
              </a:ext>
            </a:extLst>
          </p:cNvPr>
          <p:cNvSpPr txBox="1"/>
          <p:nvPr/>
        </p:nvSpPr>
        <p:spPr>
          <a:xfrm>
            <a:off x="8399605" y="900536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虞大衛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047A0177-6135-4556-B5D2-2A0A26A50802}"/>
              </a:ext>
            </a:extLst>
          </p:cNvPr>
          <p:cNvSpPr txBox="1"/>
          <p:nvPr/>
        </p:nvSpPr>
        <p:spPr>
          <a:xfrm>
            <a:off x="-213876" y="3429000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林易寬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39997FA-E1FF-4D91-9119-86DB54B277D8}"/>
              </a:ext>
            </a:extLst>
          </p:cNvPr>
          <p:cNvSpPr txBox="1"/>
          <p:nvPr/>
        </p:nvSpPr>
        <p:spPr>
          <a:xfrm>
            <a:off x="4787887" y="897432"/>
            <a:ext cx="17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王軒策</a:t>
            </a:r>
            <a:r>
              <a:rPr lang="en-US" altLang="zh-TW" dirty="0"/>
              <a:t>/</a:t>
            </a:r>
            <a:r>
              <a:rPr lang="zh-TW" altLang="en-US" dirty="0"/>
              <a:t>鍾承諺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539716F7-9E4D-40ED-9AEF-9400B4EBD69B}"/>
              </a:ext>
            </a:extLst>
          </p:cNvPr>
          <p:cNvSpPr txBox="1"/>
          <p:nvPr/>
        </p:nvSpPr>
        <p:spPr>
          <a:xfrm>
            <a:off x="5136032" y="6379362"/>
            <a:ext cx="17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杜浩宇</a:t>
            </a:r>
            <a:r>
              <a:rPr lang="en-US" altLang="zh-TW" dirty="0"/>
              <a:t>/</a:t>
            </a:r>
            <a:r>
              <a:rPr lang="zh-TW" altLang="en-US" dirty="0"/>
              <a:t>張守濬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D449807E-2E10-42A0-8B27-20D0E8657E64}"/>
              </a:ext>
            </a:extLst>
          </p:cNvPr>
          <p:cNvSpPr txBox="1"/>
          <p:nvPr/>
        </p:nvSpPr>
        <p:spPr>
          <a:xfrm>
            <a:off x="-213876" y="3884728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游承恩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76F75648-A4AB-4D05-98FB-1C01CF81EA30}"/>
              </a:ext>
            </a:extLst>
          </p:cNvPr>
          <p:cNvSpPr txBox="1"/>
          <p:nvPr/>
        </p:nvSpPr>
        <p:spPr>
          <a:xfrm>
            <a:off x="10666347" y="890127"/>
            <a:ext cx="17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張丞漢</a:t>
            </a:r>
            <a:r>
              <a:rPr lang="en-US" altLang="zh-TW" dirty="0"/>
              <a:t>/</a:t>
            </a:r>
            <a:r>
              <a:rPr lang="zh-TW" altLang="en-US" dirty="0"/>
              <a:t>林逸嘉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E3EF3EF2-35D6-48F6-AA27-F697CCA0DCFC}"/>
              </a:ext>
            </a:extLst>
          </p:cNvPr>
          <p:cNvSpPr txBox="1"/>
          <p:nvPr/>
        </p:nvSpPr>
        <p:spPr>
          <a:xfrm>
            <a:off x="5847952" y="3429000"/>
            <a:ext cx="13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楊子霆</a:t>
            </a:r>
          </a:p>
        </p:txBody>
      </p:sp>
    </p:spTree>
    <p:extLst>
      <p:ext uri="{BB962C8B-B14F-4D97-AF65-F5344CB8AC3E}">
        <p14:creationId xmlns:p14="http://schemas.microsoft.com/office/powerpoint/2010/main" val="2239392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F88037-C64F-46B5-8BBD-16C0AC4F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EF3C7E-193A-464E-8BD9-7A4168A21E2A}"/>
              </a:ext>
            </a:extLst>
          </p:cNvPr>
          <p:cNvSpPr/>
          <p:nvPr/>
        </p:nvSpPr>
        <p:spPr>
          <a:xfrm>
            <a:off x="1401445" y="1543868"/>
            <a:ext cx="938910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</a:p>
        </p:txBody>
      </p:sp>
    </p:spTree>
    <p:extLst>
      <p:ext uri="{BB962C8B-B14F-4D97-AF65-F5344CB8AC3E}">
        <p14:creationId xmlns:p14="http://schemas.microsoft.com/office/powerpoint/2010/main" val="318715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31CBDB0B-556F-4DFA-95FF-EB2EA29A7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180420"/>
              </p:ext>
            </p:extLst>
          </p:nvPr>
        </p:nvGraphicFramePr>
        <p:xfrm>
          <a:off x="838200" y="300789"/>
          <a:ext cx="10515600" cy="642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2C2CB1-2B91-4D04-ACCE-AE02BAB6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681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F88037-C64F-46B5-8BBD-16C0AC4F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EF3C7E-193A-464E-8BD9-7A4168A21E2A}"/>
              </a:ext>
            </a:extLst>
          </p:cNvPr>
          <p:cNvSpPr/>
          <p:nvPr/>
        </p:nvSpPr>
        <p:spPr>
          <a:xfrm>
            <a:off x="1401445" y="1543868"/>
            <a:ext cx="938910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</a:t>
            </a:r>
          </a:p>
        </p:txBody>
      </p:sp>
    </p:spTree>
    <p:extLst>
      <p:ext uri="{BB962C8B-B14F-4D97-AF65-F5344CB8AC3E}">
        <p14:creationId xmlns:p14="http://schemas.microsoft.com/office/powerpoint/2010/main" val="1046258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F88037-C64F-46B5-8BBD-16C0AC4F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EF3C7E-193A-464E-8BD9-7A4168A21E2A}"/>
              </a:ext>
            </a:extLst>
          </p:cNvPr>
          <p:cNvSpPr/>
          <p:nvPr/>
        </p:nvSpPr>
        <p:spPr>
          <a:xfrm>
            <a:off x="1401445" y="1543868"/>
            <a:ext cx="938910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</a:p>
        </p:txBody>
      </p:sp>
    </p:spTree>
    <p:extLst>
      <p:ext uri="{BB962C8B-B14F-4D97-AF65-F5344CB8AC3E}">
        <p14:creationId xmlns:p14="http://schemas.microsoft.com/office/powerpoint/2010/main" val="1407915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F88037-C64F-46B5-8BBD-16C0AC4F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EF3C7E-193A-464E-8BD9-7A4168A21E2A}"/>
              </a:ext>
            </a:extLst>
          </p:cNvPr>
          <p:cNvSpPr/>
          <p:nvPr/>
        </p:nvSpPr>
        <p:spPr>
          <a:xfrm>
            <a:off x="1401446" y="1543868"/>
            <a:ext cx="938910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六年級</a:t>
            </a:r>
          </a:p>
        </p:txBody>
      </p:sp>
    </p:spTree>
    <p:extLst>
      <p:ext uri="{BB962C8B-B14F-4D97-AF65-F5344CB8AC3E}">
        <p14:creationId xmlns:p14="http://schemas.microsoft.com/office/powerpoint/2010/main" val="3680555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F88037-C64F-46B5-8BBD-16C0AC4F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EF3C7E-193A-464E-8BD9-7A4168A21E2A}"/>
              </a:ext>
            </a:extLst>
          </p:cNvPr>
          <p:cNvSpPr/>
          <p:nvPr/>
        </p:nvSpPr>
        <p:spPr>
          <a:xfrm>
            <a:off x="1401446" y="1543868"/>
            <a:ext cx="938910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裁判組</a:t>
            </a:r>
          </a:p>
        </p:txBody>
      </p:sp>
    </p:spTree>
    <p:extLst>
      <p:ext uri="{BB962C8B-B14F-4D97-AF65-F5344CB8AC3E}">
        <p14:creationId xmlns:p14="http://schemas.microsoft.com/office/powerpoint/2010/main" val="360080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A7A110-B51A-425B-B3A8-812507E2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26" y="1888436"/>
            <a:ext cx="7447547" cy="3081128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壹、基本能力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5EB1AA-4917-4FDD-B9ED-6BA39C89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39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A68C0280-6A4D-47E5-A58C-F6BAA16FC9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444325"/>
              </p:ext>
            </p:extLst>
          </p:nvPr>
        </p:nvGraphicFramePr>
        <p:xfrm>
          <a:off x="159391" y="136525"/>
          <a:ext cx="11811699" cy="658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3043-C50E-460A-8C2E-BBF1FE10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BC3FA3-5375-47C7-A249-7EBE10ABF0DC}"/>
              </a:ext>
            </a:extLst>
          </p:cNvPr>
          <p:cNvSpPr txBox="1"/>
          <p:nvPr/>
        </p:nvSpPr>
        <p:spPr>
          <a:xfrm>
            <a:off x="1065402" y="1711354"/>
            <a:ext cx="10435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正手拍低手發小球、正手拍低手發高遠球、反手拍低手發小球、反手拍高手發高遠球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EE5BEA0-E3FD-45F8-92EE-F9F47F59BFCF}"/>
              </a:ext>
            </a:extLst>
          </p:cNvPr>
          <p:cNvSpPr txBox="1"/>
          <p:nvPr/>
        </p:nvSpPr>
        <p:spPr>
          <a:xfrm>
            <a:off x="1065402" y="4031748"/>
            <a:ext cx="10435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正低、正高、反高、反低、後抽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6220BB1-172E-4D25-9472-FF8BDC5B18F8}"/>
              </a:ext>
            </a:extLst>
          </p:cNvPr>
          <p:cNvSpPr txBox="1"/>
          <p:nvPr/>
        </p:nvSpPr>
        <p:spPr>
          <a:xfrm>
            <a:off x="1065402" y="6264618"/>
            <a:ext cx="10435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切球、殺球、左右吊球</a:t>
            </a:r>
          </a:p>
        </p:txBody>
      </p:sp>
    </p:spTree>
    <p:extLst>
      <p:ext uri="{BB962C8B-B14F-4D97-AF65-F5344CB8AC3E}">
        <p14:creationId xmlns:p14="http://schemas.microsoft.com/office/powerpoint/2010/main" val="111019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9DBA2E-DE8F-4B81-86E8-2272ED3E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4FC8205-C290-4146-8925-6EF07111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90FF2C4-3DC5-4DB4-8AF9-94B91944D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44" y="2139108"/>
            <a:ext cx="1170434" cy="1170434"/>
          </a:xfrm>
          <a:prstGeom prst="rect">
            <a:avLst/>
          </a:prstGeom>
        </p:spPr>
      </p:pic>
      <p:sp>
        <p:nvSpPr>
          <p:cNvPr id="9" name="箭號: 弧形下彎 8">
            <a:extLst>
              <a:ext uri="{FF2B5EF4-FFF2-40B4-BE49-F238E27FC236}">
                <a16:creationId xmlns:a16="http://schemas.microsoft.com/office/drawing/2014/main" id="{D0B663BA-194B-47B8-8BCF-E2CC99677470}"/>
              </a:ext>
            </a:extLst>
          </p:cNvPr>
          <p:cNvSpPr/>
          <p:nvPr/>
        </p:nvSpPr>
        <p:spPr>
          <a:xfrm rot="20832879" flipH="1">
            <a:off x="286450" y="2398522"/>
            <a:ext cx="7691799" cy="131313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箭號: 弧形下彎 9">
            <a:extLst>
              <a:ext uri="{FF2B5EF4-FFF2-40B4-BE49-F238E27FC236}">
                <a16:creationId xmlns:a16="http://schemas.microsoft.com/office/drawing/2014/main" id="{6791E6F4-CACB-451D-9F38-74168CF69C99}"/>
              </a:ext>
            </a:extLst>
          </p:cNvPr>
          <p:cNvSpPr/>
          <p:nvPr/>
        </p:nvSpPr>
        <p:spPr>
          <a:xfrm rot="20832879" flipH="1">
            <a:off x="3653925" y="2340074"/>
            <a:ext cx="4282053" cy="131313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0083C1FB-EBDF-4DC1-B334-D13D48882D31}"/>
              </a:ext>
            </a:extLst>
          </p:cNvPr>
          <p:cNvSpPr/>
          <p:nvPr/>
        </p:nvSpPr>
        <p:spPr>
          <a:xfrm>
            <a:off x="3861761" y="4026841"/>
            <a:ext cx="541176" cy="56787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>
            <a:extLst>
              <a:ext uri="{FF2B5EF4-FFF2-40B4-BE49-F238E27FC236}">
                <a16:creationId xmlns:a16="http://schemas.microsoft.com/office/drawing/2014/main" id="{5E06A4F1-DA31-4BB6-ABB8-92E2F9279E00}"/>
              </a:ext>
            </a:extLst>
          </p:cNvPr>
          <p:cNvSpPr/>
          <p:nvPr/>
        </p:nvSpPr>
        <p:spPr>
          <a:xfrm>
            <a:off x="592908" y="4546474"/>
            <a:ext cx="541176" cy="56787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08AB3E5-9ED5-4D33-BF5D-33926AEC258E}"/>
              </a:ext>
            </a:extLst>
          </p:cNvPr>
          <p:cNvSpPr txBox="1"/>
          <p:nvPr/>
        </p:nvSpPr>
        <p:spPr>
          <a:xfrm>
            <a:off x="4400109" y="4201261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小球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11D866E-0BA9-4E61-82F2-D1EB47B33B30}"/>
              </a:ext>
            </a:extLst>
          </p:cNvPr>
          <p:cNvSpPr txBox="1"/>
          <p:nvPr/>
        </p:nvSpPr>
        <p:spPr>
          <a:xfrm>
            <a:off x="1134084" y="4645743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高遠球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071B989-47B0-4675-AC70-9872C0D85F82}"/>
              </a:ext>
            </a:extLst>
          </p:cNvPr>
          <p:cNvSpPr txBox="1"/>
          <p:nvPr/>
        </p:nvSpPr>
        <p:spPr>
          <a:xfrm>
            <a:off x="1989878" y="89356"/>
            <a:ext cx="77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發球測驗，每次測驗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球進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球，左右半場各測驗一次。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7223AC4-6915-4083-B88F-A3DEF7D00DEE}"/>
              </a:ext>
            </a:extLst>
          </p:cNvPr>
          <p:cNvSpPr txBox="1"/>
          <p:nvPr/>
        </p:nvSpPr>
        <p:spPr>
          <a:xfrm>
            <a:off x="3448151" y="6353845"/>
            <a:ext cx="469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測驗項目：正低、正高、反低、反高</a:t>
            </a:r>
          </a:p>
        </p:txBody>
      </p:sp>
    </p:spTree>
    <p:extLst>
      <p:ext uri="{BB962C8B-B14F-4D97-AF65-F5344CB8AC3E}">
        <p14:creationId xmlns:p14="http://schemas.microsoft.com/office/powerpoint/2010/main" val="201423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9DBA2E-DE8F-4B81-86E8-2272ED3E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4FC8205-C290-4146-8925-6EF07111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90FF2C4-3DC5-4DB4-8AF9-94B91944D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79" y="1698035"/>
            <a:ext cx="1170434" cy="1170434"/>
          </a:xfrm>
          <a:prstGeom prst="rect">
            <a:avLst/>
          </a:prstGeom>
        </p:spPr>
      </p:pic>
      <p:sp>
        <p:nvSpPr>
          <p:cNvPr id="9" name="箭號: 弧形下彎 8">
            <a:extLst>
              <a:ext uri="{FF2B5EF4-FFF2-40B4-BE49-F238E27FC236}">
                <a16:creationId xmlns:a16="http://schemas.microsoft.com/office/drawing/2014/main" id="{D0B663BA-194B-47B8-8BCF-E2CC99677470}"/>
              </a:ext>
            </a:extLst>
          </p:cNvPr>
          <p:cNvSpPr/>
          <p:nvPr/>
        </p:nvSpPr>
        <p:spPr>
          <a:xfrm flipH="1">
            <a:off x="3163546" y="1082180"/>
            <a:ext cx="7691799" cy="1658137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箭號: 弧形下彎 9">
            <a:extLst>
              <a:ext uri="{FF2B5EF4-FFF2-40B4-BE49-F238E27FC236}">
                <a16:creationId xmlns:a16="http://schemas.microsoft.com/office/drawing/2014/main" id="{6791E6F4-CACB-451D-9F38-74168CF69C99}"/>
              </a:ext>
            </a:extLst>
          </p:cNvPr>
          <p:cNvSpPr/>
          <p:nvPr/>
        </p:nvSpPr>
        <p:spPr>
          <a:xfrm flipH="1">
            <a:off x="5469622" y="1427181"/>
            <a:ext cx="5385724" cy="131313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0083C1FB-EBDF-4DC1-B334-D13D48882D31}"/>
              </a:ext>
            </a:extLst>
          </p:cNvPr>
          <p:cNvSpPr/>
          <p:nvPr/>
        </p:nvSpPr>
        <p:spPr>
          <a:xfrm>
            <a:off x="3308088" y="2694179"/>
            <a:ext cx="541176" cy="56787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>
            <a:extLst>
              <a:ext uri="{FF2B5EF4-FFF2-40B4-BE49-F238E27FC236}">
                <a16:creationId xmlns:a16="http://schemas.microsoft.com/office/drawing/2014/main" id="{5E06A4F1-DA31-4BB6-ABB8-92E2F9279E00}"/>
              </a:ext>
            </a:extLst>
          </p:cNvPr>
          <p:cNvSpPr/>
          <p:nvPr/>
        </p:nvSpPr>
        <p:spPr>
          <a:xfrm>
            <a:off x="592908" y="2694179"/>
            <a:ext cx="541176" cy="56787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08AB3E5-9ED5-4D33-BF5D-33926AEC258E}"/>
              </a:ext>
            </a:extLst>
          </p:cNvPr>
          <p:cNvSpPr txBox="1"/>
          <p:nvPr/>
        </p:nvSpPr>
        <p:spPr>
          <a:xfrm>
            <a:off x="6036080" y="2892717"/>
            <a:ext cx="88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等級一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11D866E-0BA9-4E61-82F2-D1EB47B33B30}"/>
              </a:ext>
            </a:extLst>
          </p:cNvPr>
          <p:cNvSpPr txBox="1"/>
          <p:nvPr/>
        </p:nvSpPr>
        <p:spPr>
          <a:xfrm>
            <a:off x="1159366" y="2868469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等級三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071B989-47B0-4675-AC70-9872C0D85F82}"/>
              </a:ext>
            </a:extLst>
          </p:cNvPr>
          <p:cNvSpPr txBox="1"/>
          <p:nvPr/>
        </p:nvSpPr>
        <p:spPr>
          <a:xfrm>
            <a:off x="1243760" y="89356"/>
            <a:ext cx="1041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回球測驗：自拋自打，主要練習拉距離的能力，每次測驗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球進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球。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7223AC4-6915-4083-B88F-A3DEF7D00DEE}"/>
              </a:ext>
            </a:extLst>
          </p:cNvPr>
          <p:cNvSpPr txBox="1"/>
          <p:nvPr/>
        </p:nvSpPr>
        <p:spPr>
          <a:xfrm>
            <a:off x="3448151" y="6353845"/>
            <a:ext cx="603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測驗項目：正低、正高、反低、反高、後抽。</a:t>
            </a:r>
          </a:p>
        </p:txBody>
      </p:sp>
      <p:sp>
        <p:nvSpPr>
          <p:cNvPr id="15" name="箭號: 弧形下彎 14">
            <a:extLst>
              <a:ext uri="{FF2B5EF4-FFF2-40B4-BE49-F238E27FC236}">
                <a16:creationId xmlns:a16="http://schemas.microsoft.com/office/drawing/2014/main" id="{B072359A-94F3-4733-91A9-F00293489326}"/>
              </a:ext>
            </a:extLst>
          </p:cNvPr>
          <p:cNvSpPr/>
          <p:nvPr/>
        </p:nvSpPr>
        <p:spPr>
          <a:xfrm flipH="1">
            <a:off x="592908" y="640378"/>
            <a:ext cx="10414838" cy="2252340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星形: 五角 17">
            <a:extLst>
              <a:ext uri="{FF2B5EF4-FFF2-40B4-BE49-F238E27FC236}">
                <a16:creationId xmlns:a16="http://schemas.microsoft.com/office/drawing/2014/main" id="{D8F568B0-9107-489F-A651-309F81E066A4}"/>
              </a:ext>
            </a:extLst>
          </p:cNvPr>
          <p:cNvSpPr/>
          <p:nvPr/>
        </p:nvSpPr>
        <p:spPr>
          <a:xfrm>
            <a:off x="5494904" y="2740317"/>
            <a:ext cx="541176" cy="56787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16B17F6-27C0-438E-B8C8-2C44BBB7A616}"/>
              </a:ext>
            </a:extLst>
          </p:cNvPr>
          <p:cNvSpPr txBox="1"/>
          <p:nvPr/>
        </p:nvSpPr>
        <p:spPr>
          <a:xfrm>
            <a:off x="3801194" y="2833780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等級二</a:t>
            </a:r>
          </a:p>
        </p:txBody>
      </p:sp>
    </p:spTree>
    <p:extLst>
      <p:ext uri="{BB962C8B-B14F-4D97-AF65-F5344CB8AC3E}">
        <p14:creationId xmlns:p14="http://schemas.microsoft.com/office/powerpoint/2010/main" val="202428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9DBA2E-DE8F-4B81-86E8-2272ED3E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4FC8205-C290-4146-8925-6EF07111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90FF2C4-3DC5-4DB4-8AF9-94B91944D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79" y="1698035"/>
            <a:ext cx="1170434" cy="1170434"/>
          </a:xfrm>
          <a:prstGeom prst="rect">
            <a:avLst/>
          </a:prstGeom>
        </p:spPr>
      </p:pic>
      <p:sp>
        <p:nvSpPr>
          <p:cNvPr id="10" name="箭號: 弧形下彎 9">
            <a:extLst>
              <a:ext uri="{FF2B5EF4-FFF2-40B4-BE49-F238E27FC236}">
                <a16:creationId xmlns:a16="http://schemas.microsoft.com/office/drawing/2014/main" id="{6791E6F4-CACB-451D-9F38-74168CF69C99}"/>
              </a:ext>
            </a:extLst>
          </p:cNvPr>
          <p:cNvSpPr/>
          <p:nvPr/>
        </p:nvSpPr>
        <p:spPr>
          <a:xfrm flipH="1">
            <a:off x="1753298" y="1203158"/>
            <a:ext cx="9102047" cy="1537159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071B989-47B0-4675-AC70-9872C0D85F82}"/>
              </a:ext>
            </a:extLst>
          </p:cNvPr>
          <p:cNvSpPr txBox="1"/>
          <p:nvPr/>
        </p:nvSpPr>
        <p:spPr>
          <a:xfrm>
            <a:off x="1971414" y="89356"/>
            <a:ext cx="8422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技術測驗：每次測驗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球進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球，左右半場各測驗一次。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7223AC4-6915-4083-B88F-A3DEF7D00DEE}"/>
              </a:ext>
            </a:extLst>
          </p:cNvPr>
          <p:cNvSpPr txBox="1"/>
          <p:nvPr/>
        </p:nvSpPr>
        <p:spPr>
          <a:xfrm>
            <a:off x="3448151" y="6353845"/>
            <a:ext cx="469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測驗項目：殺球、切球。</a:t>
            </a:r>
          </a:p>
        </p:txBody>
      </p:sp>
      <p:sp>
        <p:nvSpPr>
          <p:cNvPr id="20" name="箭號: 弧形下彎 19">
            <a:extLst>
              <a:ext uri="{FF2B5EF4-FFF2-40B4-BE49-F238E27FC236}">
                <a16:creationId xmlns:a16="http://schemas.microsoft.com/office/drawing/2014/main" id="{2A1F8754-29E6-41D0-8B8E-E3720498FBC1}"/>
              </a:ext>
            </a:extLst>
          </p:cNvPr>
          <p:cNvSpPr/>
          <p:nvPr/>
        </p:nvSpPr>
        <p:spPr>
          <a:xfrm flipH="1">
            <a:off x="5469622" y="1427181"/>
            <a:ext cx="5385724" cy="1313136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星形: 五角 20">
            <a:extLst>
              <a:ext uri="{FF2B5EF4-FFF2-40B4-BE49-F238E27FC236}">
                <a16:creationId xmlns:a16="http://schemas.microsoft.com/office/drawing/2014/main" id="{62112D44-4DD6-41BE-84DD-6DC5809B2152}"/>
              </a:ext>
            </a:extLst>
          </p:cNvPr>
          <p:cNvSpPr/>
          <p:nvPr/>
        </p:nvSpPr>
        <p:spPr>
          <a:xfrm>
            <a:off x="1884813" y="2740317"/>
            <a:ext cx="541176" cy="56787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AD7C3F78-8329-4DEC-9A67-0AB3AAC69422}"/>
              </a:ext>
            </a:extLst>
          </p:cNvPr>
          <p:cNvSpPr/>
          <p:nvPr/>
        </p:nvSpPr>
        <p:spPr>
          <a:xfrm>
            <a:off x="5487971" y="2740317"/>
            <a:ext cx="541176" cy="56787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FDA2063-FE96-4F5E-8481-BB2BFFF608F5}"/>
              </a:ext>
            </a:extLst>
          </p:cNvPr>
          <p:cNvSpPr txBox="1"/>
          <p:nvPr/>
        </p:nvSpPr>
        <p:spPr>
          <a:xfrm>
            <a:off x="6096000" y="2868469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切球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03C91EC-8F07-4279-A0C8-D9755430668A}"/>
              </a:ext>
            </a:extLst>
          </p:cNvPr>
          <p:cNvSpPr txBox="1"/>
          <p:nvPr/>
        </p:nvSpPr>
        <p:spPr>
          <a:xfrm>
            <a:off x="2492842" y="2868469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殺球</a:t>
            </a:r>
          </a:p>
        </p:txBody>
      </p:sp>
    </p:spTree>
    <p:extLst>
      <p:ext uri="{BB962C8B-B14F-4D97-AF65-F5344CB8AC3E}">
        <p14:creationId xmlns:p14="http://schemas.microsoft.com/office/powerpoint/2010/main" val="224817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9DBA2E-DE8F-4B81-86E8-2272ED3E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60D9-1278-46F2-90F2-6395431890B3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4FC8205-C290-4146-8925-6EF07111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90FF2C4-3DC5-4DB4-8AF9-94B91944D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67" y="2592958"/>
            <a:ext cx="1170434" cy="1170434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5071B989-47B0-4675-AC70-9872C0D85F82}"/>
              </a:ext>
            </a:extLst>
          </p:cNvPr>
          <p:cNvSpPr txBox="1"/>
          <p:nvPr/>
        </p:nvSpPr>
        <p:spPr>
          <a:xfrm>
            <a:off x="2958844" y="72098"/>
            <a:ext cx="790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技術測驗：每次測驗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球進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球。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7223AC4-6915-4083-B88F-A3DEF7D00DEE}"/>
              </a:ext>
            </a:extLst>
          </p:cNvPr>
          <p:cNvSpPr txBox="1"/>
          <p:nvPr/>
        </p:nvSpPr>
        <p:spPr>
          <a:xfrm>
            <a:off x="3448151" y="6353845"/>
            <a:ext cx="469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測驗項目：左右吊球。</a:t>
            </a:r>
          </a:p>
        </p:txBody>
      </p:sp>
      <p:sp>
        <p:nvSpPr>
          <p:cNvPr id="13" name="星形: 五角 12">
            <a:extLst>
              <a:ext uri="{FF2B5EF4-FFF2-40B4-BE49-F238E27FC236}">
                <a16:creationId xmlns:a16="http://schemas.microsoft.com/office/drawing/2014/main" id="{903D2E50-2AB5-4120-BD81-AABCAEEFE49B}"/>
              </a:ext>
            </a:extLst>
          </p:cNvPr>
          <p:cNvSpPr/>
          <p:nvPr/>
        </p:nvSpPr>
        <p:spPr>
          <a:xfrm>
            <a:off x="5554824" y="640377"/>
            <a:ext cx="541176" cy="56787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星形: 五角 13">
            <a:extLst>
              <a:ext uri="{FF2B5EF4-FFF2-40B4-BE49-F238E27FC236}">
                <a16:creationId xmlns:a16="http://schemas.microsoft.com/office/drawing/2014/main" id="{131DE119-103F-430E-880A-ADFB05A2107F}"/>
              </a:ext>
            </a:extLst>
          </p:cNvPr>
          <p:cNvSpPr/>
          <p:nvPr/>
        </p:nvSpPr>
        <p:spPr>
          <a:xfrm>
            <a:off x="5554824" y="5649753"/>
            <a:ext cx="541176" cy="56787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星形: 五角 14">
            <a:extLst>
              <a:ext uri="{FF2B5EF4-FFF2-40B4-BE49-F238E27FC236}">
                <a16:creationId xmlns:a16="http://schemas.microsoft.com/office/drawing/2014/main" id="{1C5D9B82-6796-462C-96E5-8C018B5846D5}"/>
              </a:ext>
            </a:extLst>
          </p:cNvPr>
          <p:cNvSpPr/>
          <p:nvPr/>
        </p:nvSpPr>
        <p:spPr>
          <a:xfrm>
            <a:off x="480883" y="559642"/>
            <a:ext cx="541176" cy="56787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星形: 五角 17">
            <a:extLst>
              <a:ext uri="{FF2B5EF4-FFF2-40B4-BE49-F238E27FC236}">
                <a16:creationId xmlns:a16="http://schemas.microsoft.com/office/drawing/2014/main" id="{5FBEF8FB-8744-4ED2-80FE-549BC871C8EA}"/>
              </a:ext>
            </a:extLst>
          </p:cNvPr>
          <p:cNvSpPr/>
          <p:nvPr/>
        </p:nvSpPr>
        <p:spPr>
          <a:xfrm>
            <a:off x="480883" y="5730488"/>
            <a:ext cx="541176" cy="56787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D23FB4B-6C43-4059-9AAA-12832566FD68}"/>
              </a:ext>
            </a:extLst>
          </p:cNvPr>
          <p:cNvSpPr txBox="1"/>
          <p:nvPr/>
        </p:nvSpPr>
        <p:spPr>
          <a:xfrm>
            <a:off x="5978554" y="5829757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淺左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47015C3-8277-4C1F-95B9-7CD505A47105}"/>
              </a:ext>
            </a:extLst>
          </p:cNvPr>
          <p:cNvSpPr txBox="1"/>
          <p:nvPr/>
        </p:nvSpPr>
        <p:spPr>
          <a:xfrm>
            <a:off x="5978554" y="766086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淺右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02CF111-AA0E-45B9-8286-25F1EECCA09F}"/>
              </a:ext>
            </a:extLst>
          </p:cNvPr>
          <p:cNvSpPr txBox="1"/>
          <p:nvPr/>
        </p:nvSpPr>
        <p:spPr>
          <a:xfrm>
            <a:off x="980037" y="739646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深右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9B29348-71E6-4A57-B8F6-E6180415D454}"/>
              </a:ext>
            </a:extLst>
          </p:cNvPr>
          <p:cNvSpPr txBox="1"/>
          <p:nvPr/>
        </p:nvSpPr>
        <p:spPr>
          <a:xfrm>
            <a:off x="1098881" y="5829757"/>
            <a:ext cx="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深左</a:t>
            </a:r>
          </a:p>
        </p:txBody>
      </p:sp>
      <p:sp>
        <p:nvSpPr>
          <p:cNvPr id="2" name="箭號: 向右 1">
            <a:extLst>
              <a:ext uri="{FF2B5EF4-FFF2-40B4-BE49-F238E27FC236}">
                <a16:creationId xmlns:a16="http://schemas.microsoft.com/office/drawing/2014/main" id="{82B30259-6A08-4CB9-A46B-2951E4D47277}"/>
              </a:ext>
            </a:extLst>
          </p:cNvPr>
          <p:cNvSpPr/>
          <p:nvPr/>
        </p:nvSpPr>
        <p:spPr>
          <a:xfrm rot="12149667">
            <a:off x="6507899" y="1747757"/>
            <a:ext cx="3825380" cy="40011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C85FCC94-2306-4A0E-B1EC-68A8FC9C2AF8}"/>
              </a:ext>
            </a:extLst>
          </p:cNvPr>
          <p:cNvSpPr/>
          <p:nvPr/>
        </p:nvSpPr>
        <p:spPr>
          <a:xfrm rot="8646160">
            <a:off x="6860422" y="4366327"/>
            <a:ext cx="3825380" cy="40011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40283340-9E24-4D6A-BB52-2E7C169FA63E}"/>
              </a:ext>
            </a:extLst>
          </p:cNvPr>
          <p:cNvSpPr/>
          <p:nvPr/>
        </p:nvSpPr>
        <p:spPr>
          <a:xfrm rot="11616825">
            <a:off x="1545046" y="1781130"/>
            <a:ext cx="8750700" cy="40011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0ED23F5E-E61C-4ED1-B16A-AA261CA9B3E7}"/>
              </a:ext>
            </a:extLst>
          </p:cNvPr>
          <p:cNvSpPr/>
          <p:nvPr/>
        </p:nvSpPr>
        <p:spPr>
          <a:xfrm rot="9703509">
            <a:off x="1648226" y="4381099"/>
            <a:ext cx="8750700" cy="40011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23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1215</Words>
  <Application>Microsoft Office PowerPoint</Application>
  <PresentationFormat>寬螢幕</PresentationFormat>
  <Paragraphs>366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109學年臺北市內湖區 康寧國小羽球隊訓練計畫</vt:lpstr>
      <vt:lpstr>PowerPoint 簡報</vt:lpstr>
      <vt:lpstr>PowerPoint 簡報</vt:lpstr>
      <vt:lpstr>壹、基本能力</vt:lpstr>
      <vt:lpstr>PowerPoint 簡報</vt:lpstr>
      <vt:lpstr>PowerPoint 簡報</vt:lpstr>
      <vt:lpstr>PowerPoint 簡報</vt:lpstr>
      <vt:lpstr>PowerPoint 簡報</vt:lpstr>
      <vt:lpstr>PowerPoint 簡報</vt:lpstr>
      <vt:lpstr>貳、兩人互練</vt:lpstr>
      <vt:lpstr>PowerPoint 簡報</vt:lpstr>
      <vt:lpstr>PowerPoint 簡報</vt:lpstr>
      <vt:lpstr>PowerPoint 簡報</vt:lpstr>
      <vt:lpstr>PowerPoint 簡報</vt:lpstr>
      <vt:lpstr>PowerPoint 簡報</vt:lpstr>
      <vt:lpstr>參、經營管理</vt:lpstr>
      <vt:lpstr>羽球隊訓練注意事項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四、羽球隊選拔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109學年臺北市內湖區 康寧國小羽球隊訓練計畫</dc:title>
  <dc:creator>Administrator</dc:creator>
  <cp:lastModifiedBy>Administrator</cp:lastModifiedBy>
  <cp:revision>91</cp:revision>
  <cp:lastPrinted>2020-09-03T09:50:05Z</cp:lastPrinted>
  <dcterms:created xsi:type="dcterms:W3CDTF">2020-08-28T07:26:06Z</dcterms:created>
  <dcterms:modified xsi:type="dcterms:W3CDTF">2020-09-03T09:51:26Z</dcterms:modified>
</cp:coreProperties>
</file>