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.xml" ContentType="application/vnd.openxmlformats-officedocument.drawingml.chart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24" r:id="rId2"/>
    <p:sldId id="326" r:id="rId3"/>
    <p:sldId id="357" r:id="rId4"/>
    <p:sldId id="358" r:id="rId5"/>
    <p:sldId id="356" r:id="rId6"/>
    <p:sldId id="359" r:id="rId7"/>
    <p:sldId id="354" r:id="rId8"/>
    <p:sldId id="373" r:id="rId9"/>
    <p:sldId id="374" r:id="rId10"/>
    <p:sldId id="375" r:id="rId11"/>
    <p:sldId id="376" r:id="rId12"/>
    <p:sldId id="377" r:id="rId13"/>
    <p:sldId id="378" r:id="rId14"/>
    <p:sldId id="381" r:id="rId15"/>
    <p:sldId id="380" r:id="rId16"/>
    <p:sldId id="331" r:id="rId17"/>
    <p:sldId id="369" r:id="rId18"/>
    <p:sldId id="355" r:id="rId19"/>
    <p:sldId id="360" r:id="rId20"/>
    <p:sldId id="362" r:id="rId21"/>
    <p:sldId id="361" r:id="rId22"/>
    <p:sldId id="363" r:id="rId23"/>
    <p:sldId id="370" r:id="rId24"/>
    <p:sldId id="364" r:id="rId25"/>
    <p:sldId id="365" r:id="rId26"/>
    <p:sldId id="368" r:id="rId27"/>
    <p:sldId id="371" r:id="rId28"/>
    <p:sldId id="366" r:id="rId29"/>
    <p:sldId id="372" r:id="rId30"/>
    <p:sldId id="367" r:id="rId31"/>
    <p:sldId id="379" r:id="rId32"/>
    <p:sldId id="303" r:id="rId33"/>
  </p:sldIdLst>
  <p:sldSz cx="12192000" cy="6858000"/>
  <p:notesSz cx="9926638" cy="679767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66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3" autoAdjust="0"/>
    <p:restoredTop sz="94660"/>
  </p:normalViewPr>
  <p:slideViewPr>
    <p:cSldViewPr snapToGrid="0">
      <p:cViewPr varScale="1">
        <p:scale>
          <a:sx n="73" d="100"/>
          <a:sy n="73" d="100"/>
        </p:scale>
        <p:origin x="324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銷售</c:v>
                </c:pt>
              </c:strCache>
            </c:strRef>
          </c:tx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003E-4C1E-82E9-34CF3EEDC44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>
                    <a:solidFill>
                      <a:schemeClr val="bg1"/>
                    </a:solidFill>
                    <a:latin typeface="標楷體" pitchFamily="65" charset="-120"/>
                    <a:ea typeface="標楷體" pitchFamily="65" charset="-120"/>
                  </a:defRPr>
                </a:pPr>
                <a:endParaRPr lang="zh-TW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工作表1!$A$2:$A$4</c:f>
              <c:strCache>
                <c:ptCount val="3"/>
                <c:pt idx="0">
                  <c:v>工作</c:v>
                </c:pt>
                <c:pt idx="1">
                  <c:v>休息</c:v>
                </c:pt>
                <c:pt idx="2">
                  <c:v>睡眠</c:v>
                </c:pt>
              </c:strCache>
            </c:strRef>
          </c:cat>
          <c:val>
            <c:numRef>
              <c:f>工作表1!$B$2:$B$4</c:f>
              <c:numCache>
                <c:formatCode>General</c:formatCode>
                <c:ptCount val="3"/>
                <c:pt idx="0">
                  <c:v>8</c:v>
                </c:pt>
                <c:pt idx="1">
                  <c:v>8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3E-4C1E-82E9-34CF3EEDC4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zh-TW"/>
    </a:p>
  </c:txPr>
  <c:externalData r:id="rId1">
    <c:autoUpdate val="0"/>
  </c:externalData>
</c:chartSpace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ED49AA-4C49-49A4-BAAA-5F8C07C86AC0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A7794132-ABD3-4ABB-9156-5B4C3EF36A19}">
      <dgm:prSet phldrT="[文字]" custT="1"/>
      <dgm:spPr/>
      <dgm:t>
        <a:bodyPr/>
        <a:lstStyle/>
        <a:p>
          <a:r>
            <a:rPr lang="zh-TW" altLang="en-US" sz="6000" b="1" dirty="0">
              <a:latin typeface="標楷體" panose="03000509000000000000" pitchFamily="65" charset="-120"/>
              <a:ea typeface="標楷體" panose="03000509000000000000" pitchFamily="65" charset="-120"/>
            </a:rPr>
            <a:t>壹、自我介紹</a:t>
          </a:r>
        </a:p>
      </dgm:t>
    </dgm:pt>
    <dgm:pt modelId="{AD6E8715-0524-433A-8589-18CF5BF3455A}" type="parTrans" cxnId="{5DA22810-8664-47BA-8D97-CFECE5453EC7}">
      <dgm:prSet/>
      <dgm:spPr/>
      <dgm:t>
        <a:bodyPr/>
        <a:lstStyle/>
        <a:p>
          <a:endParaRPr lang="zh-TW" altLang="en-US" sz="32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E29ABE6-F053-46D5-ABBD-302CEFE31076}" type="sibTrans" cxnId="{5DA22810-8664-47BA-8D97-CFECE5453EC7}">
      <dgm:prSet/>
      <dgm:spPr/>
      <dgm:t>
        <a:bodyPr/>
        <a:lstStyle/>
        <a:p>
          <a:endParaRPr lang="zh-TW" altLang="en-US" sz="32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F109354-A0D6-4281-97B0-39B44403BFE5}">
      <dgm:prSet phldrT="[文字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zh-TW" altLang="en-US" sz="6000" b="1" dirty="0">
              <a:latin typeface="標楷體" panose="03000509000000000000" pitchFamily="65" charset="-120"/>
              <a:ea typeface="標楷體" panose="03000509000000000000" pitchFamily="65" charset="-120"/>
            </a:rPr>
            <a:t>貳、上課要求</a:t>
          </a:r>
        </a:p>
      </dgm:t>
    </dgm:pt>
    <dgm:pt modelId="{6DA0B4FA-56E3-4397-961E-10F0BD321B11}" type="parTrans" cxnId="{E976EF5E-97F8-4DD5-A5D7-3E7FA87696F6}">
      <dgm:prSet/>
      <dgm:spPr/>
      <dgm:t>
        <a:bodyPr/>
        <a:lstStyle/>
        <a:p>
          <a:endParaRPr lang="zh-TW" altLang="en-US" sz="32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CDB26CC-FDD9-4853-856A-FBC96C22849D}" type="sibTrans" cxnId="{E976EF5E-97F8-4DD5-A5D7-3E7FA87696F6}">
      <dgm:prSet/>
      <dgm:spPr/>
      <dgm:t>
        <a:bodyPr/>
        <a:lstStyle/>
        <a:p>
          <a:endParaRPr lang="zh-TW" altLang="en-US" sz="32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E1329C0-502B-4AF8-9029-2A5B107287D2}">
      <dgm:prSet phldrT="[文字]" custT="1"/>
      <dgm:spPr/>
      <dgm:t>
        <a:bodyPr/>
        <a:lstStyle/>
        <a:p>
          <a:r>
            <a:rPr lang="zh-TW" altLang="en-US" sz="6000" b="1" dirty="0">
              <a:latin typeface="標楷體" panose="03000509000000000000" pitchFamily="65" charset="-120"/>
              <a:ea typeface="標楷體" panose="03000509000000000000" pitchFamily="65" charset="-120"/>
            </a:rPr>
            <a:t>參、健康與體育</a:t>
          </a:r>
        </a:p>
      </dgm:t>
    </dgm:pt>
    <dgm:pt modelId="{8DF489E0-9D95-4B93-BC86-A15F9A463AF3}" type="parTrans" cxnId="{85C7F098-29AE-4452-93A0-2269D039610E}">
      <dgm:prSet/>
      <dgm:spPr/>
      <dgm:t>
        <a:bodyPr/>
        <a:lstStyle/>
        <a:p>
          <a:endParaRPr lang="zh-TW" altLang="en-US" sz="32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DAFB948-F411-49D2-8EF8-7191842FD743}" type="sibTrans" cxnId="{85C7F098-29AE-4452-93A0-2269D039610E}">
      <dgm:prSet/>
      <dgm:spPr/>
      <dgm:t>
        <a:bodyPr/>
        <a:lstStyle/>
        <a:p>
          <a:endParaRPr lang="zh-TW" altLang="en-US" sz="32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48C74C3-72E0-4396-84E3-6BA7C21233AF}" type="pres">
      <dgm:prSet presAssocID="{89ED49AA-4C49-49A4-BAAA-5F8C07C86AC0}" presName="linear" presStyleCnt="0">
        <dgm:presLayoutVars>
          <dgm:dir/>
          <dgm:animLvl val="lvl"/>
          <dgm:resizeHandles val="exact"/>
        </dgm:presLayoutVars>
      </dgm:prSet>
      <dgm:spPr/>
    </dgm:pt>
    <dgm:pt modelId="{0632F20D-7AEF-4FD4-971A-1803CB9568FB}" type="pres">
      <dgm:prSet presAssocID="{A7794132-ABD3-4ABB-9156-5B4C3EF36A19}" presName="parentLin" presStyleCnt="0"/>
      <dgm:spPr/>
    </dgm:pt>
    <dgm:pt modelId="{831F1AAF-438B-4B70-9959-1104B95D244E}" type="pres">
      <dgm:prSet presAssocID="{A7794132-ABD3-4ABB-9156-5B4C3EF36A19}" presName="parentLeftMargin" presStyleLbl="node1" presStyleIdx="0" presStyleCnt="3"/>
      <dgm:spPr/>
    </dgm:pt>
    <dgm:pt modelId="{32470A0D-C846-47A1-9D12-849ED4C7F324}" type="pres">
      <dgm:prSet presAssocID="{A7794132-ABD3-4ABB-9156-5B4C3EF36A1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165D07F-0F9F-4513-BADD-2924EAF2BA76}" type="pres">
      <dgm:prSet presAssocID="{A7794132-ABD3-4ABB-9156-5B4C3EF36A19}" presName="negativeSpace" presStyleCnt="0"/>
      <dgm:spPr/>
    </dgm:pt>
    <dgm:pt modelId="{4D8BC3B9-3D1B-41ED-B36E-8E12E3280600}" type="pres">
      <dgm:prSet presAssocID="{A7794132-ABD3-4ABB-9156-5B4C3EF36A19}" presName="childText" presStyleLbl="conFgAcc1" presStyleIdx="0" presStyleCnt="3">
        <dgm:presLayoutVars>
          <dgm:bulletEnabled val="1"/>
        </dgm:presLayoutVars>
      </dgm:prSet>
      <dgm:spPr/>
    </dgm:pt>
    <dgm:pt modelId="{98D3A02B-CFBC-491C-9D82-241AEE016597}" type="pres">
      <dgm:prSet presAssocID="{CE29ABE6-F053-46D5-ABBD-302CEFE31076}" presName="spaceBetweenRectangles" presStyleCnt="0"/>
      <dgm:spPr/>
    </dgm:pt>
    <dgm:pt modelId="{A4EE6D60-BD37-486E-AFF7-F14B89FC4D90}" type="pres">
      <dgm:prSet presAssocID="{1F109354-A0D6-4281-97B0-39B44403BFE5}" presName="parentLin" presStyleCnt="0"/>
      <dgm:spPr/>
    </dgm:pt>
    <dgm:pt modelId="{D35C8D18-E540-479E-85A7-D60C5F33B269}" type="pres">
      <dgm:prSet presAssocID="{1F109354-A0D6-4281-97B0-39B44403BFE5}" presName="parentLeftMargin" presStyleLbl="node1" presStyleIdx="0" presStyleCnt="3"/>
      <dgm:spPr/>
    </dgm:pt>
    <dgm:pt modelId="{CF8FE153-230F-4005-8846-75480DFAB74E}" type="pres">
      <dgm:prSet presAssocID="{1F109354-A0D6-4281-97B0-39B44403BFE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8532ED0-B09F-4150-8083-2E55A717A3B7}" type="pres">
      <dgm:prSet presAssocID="{1F109354-A0D6-4281-97B0-39B44403BFE5}" presName="negativeSpace" presStyleCnt="0"/>
      <dgm:spPr/>
    </dgm:pt>
    <dgm:pt modelId="{47C43BE1-45FD-4079-83AE-54283A931C4D}" type="pres">
      <dgm:prSet presAssocID="{1F109354-A0D6-4281-97B0-39B44403BFE5}" presName="childText" presStyleLbl="conFgAcc1" presStyleIdx="1" presStyleCnt="3">
        <dgm:presLayoutVars>
          <dgm:bulletEnabled val="1"/>
        </dgm:presLayoutVars>
      </dgm:prSet>
      <dgm:spPr/>
    </dgm:pt>
    <dgm:pt modelId="{86398083-2AB6-4787-AB30-42ACD694705C}" type="pres">
      <dgm:prSet presAssocID="{ECDB26CC-FDD9-4853-856A-FBC96C22849D}" presName="spaceBetweenRectangles" presStyleCnt="0"/>
      <dgm:spPr/>
    </dgm:pt>
    <dgm:pt modelId="{D8EA1F36-B550-4B8F-A1BE-6915AE6A552C}" type="pres">
      <dgm:prSet presAssocID="{4E1329C0-502B-4AF8-9029-2A5B107287D2}" presName="parentLin" presStyleCnt="0"/>
      <dgm:spPr/>
    </dgm:pt>
    <dgm:pt modelId="{32F0D668-948C-4F0C-9358-BD6B46222757}" type="pres">
      <dgm:prSet presAssocID="{4E1329C0-502B-4AF8-9029-2A5B107287D2}" presName="parentLeftMargin" presStyleLbl="node1" presStyleIdx="1" presStyleCnt="3"/>
      <dgm:spPr/>
    </dgm:pt>
    <dgm:pt modelId="{F74764D5-E9F0-4A6E-A8E0-4EC400F8427E}" type="pres">
      <dgm:prSet presAssocID="{4E1329C0-502B-4AF8-9029-2A5B107287D2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19F72F3A-475A-47EF-BB10-95BD6130FF0D}" type="pres">
      <dgm:prSet presAssocID="{4E1329C0-502B-4AF8-9029-2A5B107287D2}" presName="negativeSpace" presStyleCnt="0"/>
      <dgm:spPr/>
    </dgm:pt>
    <dgm:pt modelId="{7E3B45B3-C92C-4482-BCB1-1D77AD0B9E70}" type="pres">
      <dgm:prSet presAssocID="{4E1329C0-502B-4AF8-9029-2A5B107287D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70E7607-53A7-4825-8425-220B9F7DF120}" type="presOf" srcId="{4E1329C0-502B-4AF8-9029-2A5B107287D2}" destId="{32F0D668-948C-4F0C-9358-BD6B46222757}" srcOrd="0" destOrd="0" presId="urn:microsoft.com/office/officeart/2005/8/layout/list1"/>
    <dgm:cxn modelId="{5DA22810-8664-47BA-8D97-CFECE5453EC7}" srcId="{89ED49AA-4C49-49A4-BAAA-5F8C07C86AC0}" destId="{A7794132-ABD3-4ABB-9156-5B4C3EF36A19}" srcOrd="0" destOrd="0" parTransId="{AD6E8715-0524-433A-8589-18CF5BF3455A}" sibTransId="{CE29ABE6-F053-46D5-ABBD-302CEFE31076}"/>
    <dgm:cxn modelId="{FB3F551D-FCD8-4099-9DE7-FE2F89B700C1}" type="presOf" srcId="{1F109354-A0D6-4281-97B0-39B44403BFE5}" destId="{D35C8D18-E540-479E-85A7-D60C5F33B269}" srcOrd="0" destOrd="0" presId="urn:microsoft.com/office/officeart/2005/8/layout/list1"/>
    <dgm:cxn modelId="{661AC831-A347-4CAD-8286-CF9259A15976}" type="presOf" srcId="{89ED49AA-4C49-49A4-BAAA-5F8C07C86AC0}" destId="{348C74C3-72E0-4396-84E3-6BA7C21233AF}" srcOrd="0" destOrd="0" presId="urn:microsoft.com/office/officeart/2005/8/layout/list1"/>
    <dgm:cxn modelId="{E976EF5E-97F8-4DD5-A5D7-3E7FA87696F6}" srcId="{89ED49AA-4C49-49A4-BAAA-5F8C07C86AC0}" destId="{1F109354-A0D6-4281-97B0-39B44403BFE5}" srcOrd="1" destOrd="0" parTransId="{6DA0B4FA-56E3-4397-961E-10F0BD321B11}" sibTransId="{ECDB26CC-FDD9-4853-856A-FBC96C22849D}"/>
    <dgm:cxn modelId="{9FC7AC6B-B5A9-456A-BECF-8AE8ACE719EA}" type="presOf" srcId="{4E1329C0-502B-4AF8-9029-2A5B107287D2}" destId="{F74764D5-E9F0-4A6E-A8E0-4EC400F8427E}" srcOrd="1" destOrd="0" presId="urn:microsoft.com/office/officeart/2005/8/layout/list1"/>
    <dgm:cxn modelId="{41135157-C6FD-4CF5-9F72-7F3496DA6D0D}" type="presOf" srcId="{1F109354-A0D6-4281-97B0-39B44403BFE5}" destId="{CF8FE153-230F-4005-8846-75480DFAB74E}" srcOrd="1" destOrd="0" presId="urn:microsoft.com/office/officeart/2005/8/layout/list1"/>
    <dgm:cxn modelId="{FF579981-BCD4-429D-893C-030302474D85}" type="presOf" srcId="{A7794132-ABD3-4ABB-9156-5B4C3EF36A19}" destId="{32470A0D-C846-47A1-9D12-849ED4C7F324}" srcOrd="1" destOrd="0" presId="urn:microsoft.com/office/officeart/2005/8/layout/list1"/>
    <dgm:cxn modelId="{85C7F098-29AE-4452-93A0-2269D039610E}" srcId="{89ED49AA-4C49-49A4-BAAA-5F8C07C86AC0}" destId="{4E1329C0-502B-4AF8-9029-2A5B107287D2}" srcOrd="2" destOrd="0" parTransId="{8DF489E0-9D95-4B93-BC86-A15F9A463AF3}" sibTransId="{EDAFB948-F411-49D2-8EF8-7191842FD743}"/>
    <dgm:cxn modelId="{CFDC31A1-99F7-484D-98E3-A6090E0BAE7A}" type="presOf" srcId="{A7794132-ABD3-4ABB-9156-5B4C3EF36A19}" destId="{831F1AAF-438B-4B70-9959-1104B95D244E}" srcOrd="0" destOrd="0" presId="urn:microsoft.com/office/officeart/2005/8/layout/list1"/>
    <dgm:cxn modelId="{413922A9-A1CD-43BE-A008-332E6E281C59}" type="presParOf" srcId="{348C74C3-72E0-4396-84E3-6BA7C21233AF}" destId="{0632F20D-7AEF-4FD4-971A-1803CB9568FB}" srcOrd="0" destOrd="0" presId="urn:microsoft.com/office/officeart/2005/8/layout/list1"/>
    <dgm:cxn modelId="{685F0F2D-B216-45BB-A519-C70416A6373D}" type="presParOf" srcId="{0632F20D-7AEF-4FD4-971A-1803CB9568FB}" destId="{831F1AAF-438B-4B70-9959-1104B95D244E}" srcOrd="0" destOrd="0" presId="urn:microsoft.com/office/officeart/2005/8/layout/list1"/>
    <dgm:cxn modelId="{A92738DB-126E-4C5F-8123-8F1579C26FCB}" type="presParOf" srcId="{0632F20D-7AEF-4FD4-971A-1803CB9568FB}" destId="{32470A0D-C846-47A1-9D12-849ED4C7F324}" srcOrd="1" destOrd="0" presId="urn:microsoft.com/office/officeart/2005/8/layout/list1"/>
    <dgm:cxn modelId="{A9D1C703-A41E-4E9D-8581-2770E74F2136}" type="presParOf" srcId="{348C74C3-72E0-4396-84E3-6BA7C21233AF}" destId="{5165D07F-0F9F-4513-BADD-2924EAF2BA76}" srcOrd="1" destOrd="0" presId="urn:microsoft.com/office/officeart/2005/8/layout/list1"/>
    <dgm:cxn modelId="{4FE70F89-99F9-4564-AA9A-C7E5DF5749C8}" type="presParOf" srcId="{348C74C3-72E0-4396-84E3-6BA7C21233AF}" destId="{4D8BC3B9-3D1B-41ED-B36E-8E12E3280600}" srcOrd="2" destOrd="0" presId="urn:microsoft.com/office/officeart/2005/8/layout/list1"/>
    <dgm:cxn modelId="{A81F28FA-AF85-4368-94D7-96061C2A708E}" type="presParOf" srcId="{348C74C3-72E0-4396-84E3-6BA7C21233AF}" destId="{98D3A02B-CFBC-491C-9D82-241AEE016597}" srcOrd="3" destOrd="0" presId="urn:microsoft.com/office/officeart/2005/8/layout/list1"/>
    <dgm:cxn modelId="{1C0273B9-89F4-49AA-9DF9-5A598CB002F5}" type="presParOf" srcId="{348C74C3-72E0-4396-84E3-6BA7C21233AF}" destId="{A4EE6D60-BD37-486E-AFF7-F14B89FC4D90}" srcOrd="4" destOrd="0" presId="urn:microsoft.com/office/officeart/2005/8/layout/list1"/>
    <dgm:cxn modelId="{929DE148-2693-4891-9D87-B3BE16C6A702}" type="presParOf" srcId="{A4EE6D60-BD37-486E-AFF7-F14B89FC4D90}" destId="{D35C8D18-E540-479E-85A7-D60C5F33B269}" srcOrd="0" destOrd="0" presId="urn:microsoft.com/office/officeart/2005/8/layout/list1"/>
    <dgm:cxn modelId="{E96A564D-BEE0-4008-BA23-3A3008273DB6}" type="presParOf" srcId="{A4EE6D60-BD37-486E-AFF7-F14B89FC4D90}" destId="{CF8FE153-230F-4005-8846-75480DFAB74E}" srcOrd="1" destOrd="0" presId="urn:microsoft.com/office/officeart/2005/8/layout/list1"/>
    <dgm:cxn modelId="{EB0BDA1B-9CD8-44E0-93E4-A06F6BE68A3E}" type="presParOf" srcId="{348C74C3-72E0-4396-84E3-6BA7C21233AF}" destId="{28532ED0-B09F-4150-8083-2E55A717A3B7}" srcOrd="5" destOrd="0" presId="urn:microsoft.com/office/officeart/2005/8/layout/list1"/>
    <dgm:cxn modelId="{7C38C0A1-CE5E-4EF8-A0AB-A596D9018157}" type="presParOf" srcId="{348C74C3-72E0-4396-84E3-6BA7C21233AF}" destId="{47C43BE1-45FD-4079-83AE-54283A931C4D}" srcOrd="6" destOrd="0" presId="urn:microsoft.com/office/officeart/2005/8/layout/list1"/>
    <dgm:cxn modelId="{B5E4CC34-6643-4F52-B954-F3E196CABCB0}" type="presParOf" srcId="{348C74C3-72E0-4396-84E3-6BA7C21233AF}" destId="{86398083-2AB6-4787-AB30-42ACD694705C}" srcOrd="7" destOrd="0" presId="urn:microsoft.com/office/officeart/2005/8/layout/list1"/>
    <dgm:cxn modelId="{39C11BCA-63C9-43BE-B66F-652CA6E07D37}" type="presParOf" srcId="{348C74C3-72E0-4396-84E3-6BA7C21233AF}" destId="{D8EA1F36-B550-4B8F-A1BE-6915AE6A552C}" srcOrd="8" destOrd="0" presId="urn:microsoft.com/office/officeart/2005/8/layout/list1"/>
    <dgm:cxn modelId="{4CB5CD92-5156-42D9-B4DA-68F2BE5A5B92}" type="presParOf" srcId="{D8EA1F36-B550-4B8F-A1BE-6915AE6A552C}" destId="{32F0D668-948C-4F0C-9358-BD6B46222757}" srcOrd="0" destOrd="0" presId="urn:microsoft.com/office/officeart/2005/8/layout/list1"/>
    <dgm:cxn modelId="{501B262C-0387-468A-9A85-BC0F64EDB276}" type="presParOf" srcId="{D8EA1F36-B550-4B8F-A1BE-6915AE6A552C}" destId="{F74764D5-E9F0-4A6E-A8E0-4EC400F8427E}" srcOrd="1" destOrd="0" presId="urn:microsoft.com/office/officeart/2005/8/layout/list1"/>
    <dgm:cxn modelId="{77D23B36-F038-4542-9C03-A775683F2E3F}" type="presParOf" srcId="{348C74C3-72E0-4396-84E3-6BA7C21233AF}" destId="{19F72F3A-475A-47EF-BB10-95BD6130FF0D}" srcOrd="9" destOrd="0" presId="urn:microsoft.com/office/officeart/2005/8/layout/list1"/>
    <dgm:cxn modelId="{4A395DC7-D1CD-4006-9FF7-78B747207376}" type="presParOf" srcId="{348C74C3-72E0-4396-84E3-6BA7C21233AF}" destId="{7E3B45B3-C92C-4482-BCB1-1D77AD0B9E7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233CFE-6FB3-4AF6-8E4E-8E423E013B3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683EA607-F9BF-45CF-ABE2-691916C79B22}">
      <dgm:prSet phldrT="[文字]"/>
      <dgm:spPr>
        <a:solidFill>
          <a:srgbClr val="FFC000"/>
        </a:solidFill>
      </dgm:spPr>
      <dgm:t>
        <a:bodyPr/>
        <a:lstStyle/>
        <a:p>
          <a:r>
            <a:rPr lang="zh-TW" altLang="en-US" b="1" dirty="0">
              <a:latin typeface="標楷體" pitchFamily="65" charset="-120"/>
              <a:ea typeface="標楷體" pitchFamily="65" charset="-120"/>
            </a:rPr>
            <a:t>壹</a:t>
          </a:r>
        </a:p>
      </dgm:t>
    </dgm:pt>
    <dgm:pt modelId="{E655CCCB-BDA4-47D3-A3F0-C5A765A01CF5}" type="parTrans" cxnId="{22A5E665-5048-48C3-A182-97AB4A26B47C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D0ED30EC-3E8A-4CBD-A4F9-4A0ACC351E5D}" type="sibTrans" cxnId="{22A5E665-5048-48C3-A182-97AB4A26B47C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3E3D3A0B-F659-4CC2-9A8B-25B38052D79B}">
      <dgm:prSet phldrT="[文字]" custT="1"/>
      <dgm:spPr/>
      <dgm:t>
        <a:bodyPr/>
        <a:lstStyle/>
        <a:p>
          <a:r>
            <a:rPr lang="zh-TW" altLang="en-US" sz="8000" b="1" dirty="0">
              <a:latin typeface="標楷體" pitchFamily="65" charset="-120"/>
              <a:ea typeface="標楷體" pitchFamily="65" charset="-120"/>
            </a:rPr>
            <a:t>自我介紹</a:t>
          </a:r>
        </a:p>
      </dgm:t>
    </dgm:pt>
    <dgm:pt modelId="{410A5DB3-FB92-4BE4-82F3-C219C248E2F9}" type="parTrans" cxnId="{D03E8780-C243-4AEB-A99D-50A17EAD9359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23A3678B-7106-4472-A76B-32CEC4668CE3}" type="sibTrans" cxnId="{D03E8780-C243-4AEB-A99D-50A17EAD9359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0D7E85E9-7EE9-4672-9AF2-37F8EC4E3C1E}" type="pres">
      <dgm:prSet presAssocID="{FF233CFE-6FB3-4AF6-8E4E-8E423E013B36}" presName="Name0" presStyleCnt="0">
        <dgm:presLayoutVars>
          <dgm:dir/>
          <dgm:animLvl val="lvl"/>
          <dgm:resizeHandles val="exact"/>
        </dgm:presLayoutVars>
      </dgm:prSet>
      <dgm:spPr/>
    </dgm:pt>
    <dgm:pt modelId="{CF284B29-96F8-4399-9560-C53A494F908F}" type="pres">
      <dgm:prSet presAssocID="{683EA607-F9BF-45CF-ABE2-691916C79B22}" presName="linNode" presStyleCnt="0"/>
      <dgm:spPr/>
    </dgm:pt>
    <dgm:pt modelId="{7BE96140-EF92-4030-BCC3-BC557006F95F}" type="pres">
      <dgm:prSet presAssocID="{683EA607-F9BF-45CF-ABE2-691916C79B22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9916BED9-A9DF-4413-A8B2-118FE9A17FE8}" type="pres">
      <dgm:prSet presAssocID="{683EA607-F9BF-45CF-ABE2-691916C79B22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FDECBD05-C822-406C-9A09-9E863F3ABBE5}" type="presOf" srcId="{3E3D3A0B-F659-4CC2-9A8B-25B38052D79B}" destId="{9916BED9-A9DF-4413-A8B2-118FE9A17FE8}" srcOrd="0" destOrd="0" presId="urn:microsoft.com/office/officeart/2005/8/layout/vList5"/>
    <dgm:cxn modelId="{22A5E665-5048-48C3-A182-97AB4A26B47C}" srcId="{FF233CFE-6FB3-4AF6-8E4E-8E423E013B36}" destId="{683EA607-F9BF-45CF-ABE2-691916C79B22}" srcOrd="0" destOrd="0" parTransId="{E655CCCB-BDA4-47D3-A3F0-C5A765A01CF5}" sibTransId="{D0ED30EC-3E8A-4CBD-A4F9-4A0ACC351E5D}"/>
    <dgm:cxn modelId="{D03E8780-C243-4AEB-A99D-50A17EAD9359}" srcId="{683EA607-F9BF-45CF-ABE2-691916C79B22}" destId="{3E3D3A0B-F659-4CC2-9A8B-25B38052D79B}" srcOrd="0" destOrd="0" parTransId="{410A5DB3-FB92-4BE4-82F3-C219C248E2F9}" sibTransId="{23A3678B-7106-4472-A76B-32CEC4668CE3}"/>
    <dgm:cxn modelId="{C6E6EF8B-1E6E-41E3-B16D-F2DE145819CC}" type="presOf" srcId="{683EA607-F9BF-45CF-ABE2-691916C79B22}" destId="{7BE96140-EF92-4030-BCC3-BC557006F95F}" srcOrd="0" destOrd="0" presId="urn:microsoft.com/office/officeart/2005/8/layout/vList5"/>
    <dgm:cxn modelId="{26CC2BCF-E115-4C6C-B6EE-EEE6308E2902}" type="presOf" srcId="{FF233CFE-6FB3-4AF6-8E4E-8E423E013B36}" destId="{0D7E85E9-7EE9-4672-9AF2-37F8EC4E3C1E}" srcOrd="0" destOrd="0" presId="urn:microsoft.com/office/officeart/2005/8/layout/vList5"/>
    <dgm:cxn modelId="{FB58A0D0-4CD5-4904-8604-9A72AEF45213}" type="presParOf" srcId="{0D7E85E9-7EE9-4672-9AF2-37F8EC4E3C1E}" destId="{CF284B29-96F8-4399-9560-C53A494F908F}" srcOrd="0" destOrd="0" presId="urn:microsoft.com/office/officeart/2005/8/layout/vList5"/>
    <dgm:cxn modelId="{B89EDAAF-A3C7-4B1F-8C1A-31D8EAA69790}" type="presParOf" srcId="{CF284B29-96F8-4399-9560-C53A494F908F}" destId="{7BE96140-EF92-4030-BCC3-BC557006F95F}" srcOrd="0" destOrd="0" presId="urn:microsoft.com/office/officeart/2005/8/layout/vList5"/>
    <dgm:cxn modelId="{D45EB2BD-0570-4ADF-9A8F-A782C491EA74}" type="presParOf" srcId="{CF284B29-96F8-4399-9560-C53A494F908F}" destId="{9916BED9-A9DF-4413-A8B2-118FE9A17FE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233CFE-6FB3-4AF6-8E4E-8E423E013B3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683EA607-F9BF-45CF-ABE2-691916C79B22}">
      <dgm:prSet phldrT="[文字]"/>
      <dgm:spPr>
        <a:solidFill>
          <a:srgbClr val="FFC000"/>
        </a:solidFill>
      </dgm:spPr>
      <dgm:t>
        <a:bodyPr/>
        <a:lstStyle/>
        <a:p>
          <a:r>
            <a:rPr lang="zh-TW" altLang="en-US" b="1" dirty="0">
              <a:latin typeface="標楷體" pitchFamily="65" charset="-120"/>
              <a:ea typeface="標楷體" pitchFamily="65" charset="-120"/>
            </a:rPr>
            <a:t>貳</a:t>
          </a:r>
        </a:p>
      </dgm:t>
    </dgm:pt>
    <dgm:pt modelId="{E655CCCB-BDA4-47D3-A3F0-C5A765A01CF5}" type="parTrans" cxnId="{22A5E665-5048-48C3-A182-97AB4A26B47C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D0ED30EC-3E8A-4CBD-A4F9-4A0ACC351E5D}" type="sibTrans" cxnId="{22A5E665-5048-48C3-A182-97AB4A26B47C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3E3D3A0B-F659-4CC2-9A8B-25B38052D79B}">
      <dgm:prSet phldrT="[文字]" custT="1"/>
      <dgm:spPr/>
      <dgm:t>
        <a:bodyPr/>
        <a:lstStyle/>
        <a:p>
          <a:r>
            <a:rPr lang="zh-TW" altLang="en-US" sz="8000" b="1" dirty="0">
              <a:latin typeface="標楷體" panose="03000509000000000000" pitchFamily="65" charset="-120"/>
              <a:ea typeface="標楷體" panose="03000509000000000000" pitchFamily="65" charset="-120"/>
            </a:rPr>
            <a:t>上課要求</a:t>
          </a:r>
        </a:p>
      </dgm:t>
    </dgm:pt>
    <dgm:pt modelId="{410A5DB3-FB92-4BE4-82F3-C219C248E2F9}" type="parTrans" cxnId="{D03E8780-C243-4AEB-A99D-50A17EAD9359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23A3678B-7106-4472-A76B-32CEC4668CE3}" type="sibTrans" cxnId="{D03E8780-C243-4AEB-A99D-50A17EAD9359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0D7E85E9-7EE9-4672-9AF2-37F8EC4E3C1E}" type="pres">
      <dgm:prSet presAssocID="{FF233CFE-6FB3-4AF6-8E4E-8E423E013B36}" presName="Name0" presStyleCnt="0">
        <dgm:presLayoutVars>
          <dgm:dir/>
          <dgm:animLvl val="lvl"/>
          <dgm:resizeHandles val="exact"/>
        </dgm:presLayoutVars>
      </dgm:prSet>
      <dgm:spPr/>
    </dgm:pt>
    <dgm:pt modelId="{CF284B29-96F8-4399-9560-C53A494F908F}" type="pres">
      <dgm:prSet presAssocID="{683EA607-F9BF-45CF-ABE2-691916C79B22}" presName="linNode" presStyleCnt="0"/>
      <dgm:spPr/>
    </dgm:pt>
    <dgm:pt modelId="{7BE96140-EF92-4030-BCC3-BC557006F95F}" type="pres">
      <dgm:prSet presAssocID="{683EA607-F9BF-45CF-ABE2-691916C79B22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9916BED9-A9DF-4413-A8B2-118FE9A17FE8}" type="pres">
      <dgm:prSet presAssocID="{683EA607-F9BF-45CF-ABE2-691916C79B22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9092BF43-F39C-4318-B7A5-E42D8D191C51}" type="presOf" srcId="{3E3D3A0B-F659-4CC2-9A8B-25B38052D79B}" destId="{9916BED9-A9DF-4413-A8B2-118FE9A17FE8}" srcOrd="0" destOrd="0" presId="urn:microsoft.com/office/officeart/2005/8/layout/vList5"/>
    <dgm:cxn modelId="{6EE4DE65-599C-42F5-8072-D36452934E68}" type="presOf" srcId="{FF233CFE-6FB3-4AF6-8E4E-8E423E013B36}" destId="{0D7E85E9-7EE9-4672-9AF2-37F8EC4E3C1E}" srcOrd="0" destOrd="0" presId="urn:microsoft.com/office/officeart/2005/8/layout/vList5"/>
    <dgm:cxn modelId="{22A5E665-5048-48C3-A182-97AB4A26B47C}" srcId="{FF233CFE-6FB3-4AF6-8E4E-8E423E013B36}" destId="{683EA607-F9BF-45CF-ABE2-691916C79B22}" srcOrd="0" destOrd="0" parTransId="{E655CCCB-BDA4-47D3-A3F0-C5A765A01CF5}" sibTransId="{D0ED30EC-3E8A-4CBD-A4F9-4A0ACC351E5D}"/>
    <dgm:cxn modelId="{D03E8780-C243-4AEB-A99D-50A17EAD9359}" srcId="{683EA607-F9BF-45CF-ABE2-691916C79B22}" destId="{3E3D3A0B-F659-4CC2-9A8B-25B38052D79B}" srcOrd="0" destOrd="0" parTransId="{410A5DB3-FB92-4BE4-82F3-C219C248E2F9}" sibTransId="{23A3678B-7106-4472-A76B-32CEC4668CE3}"/>
    <dgm:cxn modelId="{C8C28DA5-9B24-41BD-BA90-C6E9B49CE2B7}" type="presOf" srcId="{683EA607-F9BF-45CF-ABE2-691916C79B22}" destId="{7BE96140-EF92-4030-BCC3-BC557006F95F}" srcOrd="0" destOrd="0" presId="urn:microsoft.com/office/officeart/2005/8/layout/vList5"/>
    <dgm:cxn modelId="{EA49010D-F58B-45B2-93F5-5297BFA62BB0}" type="presParOf" srcId="{0D7E85E9-7EE9-4672-9AF2-37F8EC4E3C1E}" destId="{CF284B29-96F8-4399-9560-C53A494F908F}" srcOrd="0" destOrd="0" presId="urn:microsoft.com/office/officeart/2005/8/layout/vList5"/>
    <dgm:cxn modelId="{089FEBDD-E4D9-48AE-8B54-2428AB5F10F7}" type="presParOf" srcId="{CF284B29-96F8-4399-9560-C53A494F908F}" destId="{7BE96140-EF92-4030-BCC3-BC557006F95F}" srcOrd="0" destOrd="0" presId="urn:microsoft.com/office/officeart/2005/8/layout/vList5"/>
    <dgm:cxn modelId="{D30322C0-BD30-47A4-9B02-27286A26DD82}" type="presParOf" srcId="{CF284B29-96F8-4399-9560-C53A494F908F}" destId="{9916BED9-A9DF-4413-A8B2-118FE9A17FE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515BF72-1949-4B89-9EAD-80E42582EF1F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AB1F77D4-8384-4E5C-986F-FAB349C8571D}">
      <dgm:prSet phldrT="[文字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zh-TW" altLang="en-US" b="1" dirty="0">
              <a:latin typeface="標楷體" pitchFamily="65" charset="-120"/>
              <a:ea typeface="標楷體" pitchFamily="65" charset="-120"/>
            </a:rPr>
            <a:t>上課要求</a:t>
          </a:r>
        </a:p>
      </dgm:t>
    </dgm:pt>
    <dgm:pt modelId="{B1E5C229-192E-453F-8FDF-1341FA3A429A}" type="parTrans" cxnId="{E6970AA9-D9FD-4181-B26B-AA508E1905A1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150D456A-C3D0-435E-85F5-545DBF351013}" type="sibTrans" cxnId="{E6970AA9-D9FD-4181-B26B-AA508E1905A1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5ABF0833-97EC-442F-838F-4C959E7128F6}">
      <dgm:prSet phldrT="[文字]"/>
      <dgm:spPr/>
      <dgm:t>
        <a:bodyPr/>
        <a:lstStyle/>
        <a:p>
          <a:r>
            <a:rPr lang="zh-TW" altLang="en-US" b="1" dirty="0">
              <a:latin typeface="標楷體" pitchFamily="65" charset="-120"/>
              <a:ea typeface="標楷體" pitchFamily="65" charset="-120"/>
            </a:rPr>
            <a:t>尊重</a:t>
          </a:r>
        </a:p>
      </dgm:t>
    </dgm:pt>
    <dgm:pt modelId="{6017DF99-4615-4467-9B7F-BB7AAD236292}" type="parTrans" cxnId="{D8D21273-A90A-41F2-B42A-3483650824CE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2F134EA1-D8A2-45CB-B150-0BE9B77ED1E8}" type="sibTrans" cxnId="{D8D21273-A90A-41F2-B42A-3483650824CE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57100592-7ECC-4E74-B8AC-9CBB3E8DCA48}">
      <dgm:prSet phldrT="[文字]"/>
      <dgm:spPr/>
      <dgm:t>
        <a:bodyPr/>
        <a:lstStyle/>
        <a:p>
          <a:r>
            <a:rPr lang="zh-TW" altLang="en-US" b="1" dirty="0">
              <a:latin typeface="標楷體" pitchFamily="65" charset="-120"/>
              <a:ea typeface="標楷體" pitchFamily="65" charset="-120"/>
            </a:rPr>
            <a:t>秩序</a:t>
          </a:r>
        </a:p>
      </dgm:t>
    </dgm:pt>
    <dgm:pt modelId="{95AA0A71-8820-4ADE-BDB2-75C2157F1B0D}" type="parTrans" cxnId="{F5324628-D0E1-4894-9AD7-702B4C86F3F0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AB2907C0-2790-4EC4-AAFF-E8D429299CC5}" type="sibTrans" cxnId="{F5324628-D0E1-4894-9AD7-702B4C86F3F0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117DB32B-840A-49D7-9147-F40EA78BADD7}">
      <dgm:prSet phldrT="[文字]"/>
      <dgm:spPr/>
      <dgm:t>
        <a:bodyPr/>
        <a:lstStyle/>
        <a:p>
          <a:r>
            <a:rPr lang="zh-TW" altLang="en-US" b="1" dirty="0">
              <a:latin typeface="標楷體" pitchFamily="65" charset="-120"/>
              <a:ea typeface="標楷體" pitchFamily="65" charset="-120"/>
            </a:rPr>
            <a:t>認真</a:t>
          </a:r>
        </a:p>
      </dgm:t>
    </dgm:pt>
    <dgm:pt modelId="{ED51DFE5-1DC1-4588-837D-BE452FD1CAD3}" type="parTrans" cxnId="{0114DFB6-7C78-4FCA-9677-B5CC5EB758F5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1760DC36-32E4-4693-9EBB-DCA7B0363E25}" type="sibTrans" cxnId="{0114DFB6-7C78-4FCA-9677-B5CC5EB758F5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A2FB484F-4DBA-4469-9A0B-494F0C84812F}" type="pres">
      <dgm:prSet presAssocID="{8515BF72-1949-4B89-9EAD-80E42582EF1F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5017854-34DD-478C-B7A5-30C4CBF5C0C4}" type="pres">
      <dgm:prSet presAssocID="{AB1F77D4-8384-4E5C-986F-FAB349C8571D}" presName="root1" presStyleCnt="0"/>
      <dgm:spPr/>
    </dgm:pt>
    <dgm:pt modelId="{75A24F41-A269-4350-B635-A95885DA5BAF}" type="pres">
      <dgm:prSet presAssocID="{AB1F77D4-8384-4E5C-986F-FAB349C8571D}" presName="LevelOneTextNode" presStyleLbl="node0" presStyleIdx="0" presStyleCnt="1">
        <dgm:presLayoutVars>
          <dgm:chPref val="3"/>
        </dgm:presLayoutVars>
      </dgm:prSet>
      <dgm:spPr/>
    </dgm:pt>
    <dgm:pt modelId="{B9493B07-4443-497E-A8FC-6B3E985522B3}" type="pres">
      <dgm:prSet presAssocID="{AB1F77D4-8384-4E5C-986F-FAB349C8571D}" presName="level2hierChild" presStyleCnt="0"/>
      <dgm:spPr/>
    </dgm:pt>
    <dgm:pt modelId="{6AD72878-FB16-47C3-96FD-A3996F22D2D6}" type="pres">
      <dgm:prSet presAssocID="{6017DF99-4615-4467-9B7F-BB7AAD236292}" presName="conn2-1" presStyleLbl="parChTrans1D2" presStyleIdx="0" presStyleCnt="3"/>
      <dgm:spPr/>
    </dgm:pt>
    <dgm:pt modelId="{878AE874-91E5-46A7-B54E-BBC39D26E106}" type="pres">
      <dgm:prSet presAssocID="{6017DF99-4615-4467-9B7F-BB7AAD236292}" presName="connTx" presStyleLbl="parChTrans1D2" presStyleIdx="0" presStyleCnt="3"/>
      <dgm:spPr/>
    </dgm:pt>
    <dgm:pt modelId="{23303D26-86B6-401F-A1BF-12575CD9BCC5}" type="pres">
      <dgm:prSet presAssocID="{5ABF0833-97EC-442F-838F-4C959E7128F6}" presName="root2" presStyleCnt="0"/>
      <dgm:spPr/>
    </dgm:pt>
    <dgm:pt modelId="{F8C8B928-EAEC-4665-B0A8-4E865E8AC65D}" type="pres">
      <dgm:prSet presAssocID="{5ABF0833-97EC-442F-838F-4C959E7128F6}" presName="LevelTwoTextNode" presStyleLbl="node2" presStyleIdx="0" presStyleCnt="3">
        <dgm:presLayoutVars>
          <dgm:chPref val="3"/>
        </dgm:presLayoutVars>
      </dgm:prSet>
      <dgm:spPr/>
    </dgm:pt>
    <dgm:pt modelId="{12A43DEF-3024-4B6D-94D7-36DAE7934C2F}" type="pres">
      <dgm:prSet presAssocID="{5ABF0833-97EC-442F-838F-4C959E7128F6}" presName="level3hierChild" presStyleCnt="0"/>
      <dgm:spPr/>
    </dgm:pt>
    <dgm:pt modelId="{4F8EAB74-3FBD-4407-9B8C-49678C11ADBD}" type="pres">
      <dgm:prSet presAssocID="{95AA0A71-8820-4ADE-BDB2-75C2157F1B0D}" presName="conn2-1" presStyleLbl="parChTrans1D2" presStyleIdx="1" presStyleCnt="3"/>
      <dgm:spPr/>
    </dgm:pt>
    <dgm:pt modelId="{29BD593E-6DB8-43A4-AFB1-8D16BB126BBF}" type="pres">
      <dgm:prSet presAssocID="{95AA0A71-8820-4ADE-BDB2-75C2157F1B0D}" presName="connTx" presStyleLbl="parChTrans1D2" presStyleIdx="1" presStyleCnt="3"/>
      <dgm:spPr/>
    </dgm:pt>
    <dgm:pt modelId="{A0365EE9-4CB1-4C74-8741-D91D19204D16}" type="pres">
      <dgm:prSet presAssocID="{57100592-7ECC-4E74-B8AC-9CBB3E8DCA48}" presName="root2" presStyleCnt="0"/>
      <dgm:spPr/>
    </dgm:pt>
    <dgm:pt modelId="{E13CEAA3-BEE6-475D-A855-6BE128296A8B}" type="pres">
      <dgm:prSet presAssocID="{57100592-7ECC-4E74-B8AC-9CBB3E8DCA48}" presName="LevelTwoTextNode" presStyleLbl="node2" presStyleIdx="1" presStyleCnt="3">
        <dgm:presLayoutVars>
          <dgm:chPref val="3"/>
        </dgm:presLayoutVars>
      </dgm:prSet>
      <dgm:spPr/>
    </dgm:pt>
    <dgm:pt modelId="{10BB0897-D7BD-45B7-A35E-4FACF705EB14}" type="pres">
      <dgm:prSet presAssocID="{57100592-7ECC-4E74-B8AC-9CBB3E8DCA48}" presName="level3hierChild" presStyleCnt="0"/>
      <dgm:spPr/>
    </dgm:pt>
    <dgm:pt modelId="{514BCBBC-9204-4922-A5B1-26CDE95A1568}" type="pres">
      <dgm:prSet presAssocID="{ED51DFE5-1DC1-4588-837D-BE452FD1CAD3}" presName="conn2-1" presStyleLbl="parChTrans1D2" presStyleIdx="2" presStyleCnt="3"/>
      <dgm:spPr/>
    </dgm:pt>
    <dgm:pt modelId="{B009FC8C-E956-4AFB-A1BA-07B6E8ADFDB3}" type="pres">
      <dgm:prSet presAssocID="{ED51DFE5-1DC1-4588-837D-BE452FD1CAD3}" presName="connTx" presStyleLbl="parChTrans1D2" presStyleIdx="2" presStyleCnt="3"/>
      <dgm:spPr/>
    </dgm:pt>
    <dgm:pt modelId="{F90FBD1F-725C-4A00-BDBF-677E2061F76F}" type="pres">
      <dgm:prSet presAssocID="{117DB32B-840A-49D7-9147-F40EA78BADD7}" presName="root2" presStyleCnt="0"/>
      <dgm:spPr/>
    </dgm:pt>
    <dgm:pt modelId="{5F08F42D-DD97-404A-AEEA-84733F27840E}" type="pres">
      <dgm:prSet presAssocID="{117DB32B-840A-49D7-9147-F40EA78BADD7}" presName="LevelTwoTextNode" presStyleLbl="node2" presStyleIdx="2" presStyleCnt="3">
        <dgm:presLayoutVars>
          <dgm:chPref val="3"/>
        </dgm:presLayoutVars>
      </dgm:prSet>
      <dgm:spPr/>
    </dgm:pt>
    <dgm:pt modelId="{4EA1AB3D-41BD-45A0-ACD2-A8EA737711E7}" type="pres">
      <dgm:prSet presAssocID="{117DB32B-840A-49D7-9147-F40EA78BADD7}" presName="level3hierChild" presStyleCnt="0"/>
      <dgm:spPr/>
    </dgm:pt>
  </dgm:ptLst>
  <dgm:cxnLst>
    <dgm:cxn modelId="{8327070F-4308-4FDE-B837-001A00CB6939}" type="presOf" srcId="{6017DF99-4615-4467-9B7F-BB7AAD236292}" destId="{6AD72878-FB16-47C3-96FD-A3996F22D2D6}" srcOrd="0" destOrd="0" presId="urn:microsoft.com/office/officeart/2008/layout/HorizontalMultiLevelHierarchy"/>
    <dgm:cxn modelId="{7B31F010-3AE7-4468-B402-158D44C5016A}" type="presOf" srcId="{95AA0A71-8820-4ADE-BDB2-75C2157F1B0D}" destId="{29BD593E-6DB8-43A4-AFB1-8D16BB126BBF}" srcOrd="1" destOrd="0" presId="urn:microsoft.com/office/officeart/2008/layout/HorizontalMultiLevelHierarchy"/>
    <dgm:cxn modelId="{E5853F16-0DB6-4742-BE05-9A2A6B7EBFDB}" type="presOf" srcId="{95AA0A71-8820-4ADE-BDB2-75C2157F1B0D}" destId="{4F8EAB74-3FBD-4407-9B8C-49678C11ADBD}" srcOrd="0" destOrd="0" presId="urn:microsoft.com/office/officeart/2008/layout/HorizontalMultiLevelHierarchy"/>
    <dgm:cxn modelId="{F5324628-D0E1-4894-9AD7-702B4C86F3F0}" srcId="{AB1F77D4-8384-4E5C-986F-FAB349C8571D}" destId="{57100592-7ECC-4E74-B8AC-9CBB3E8DCA48}" srcOrd="1" destOrd="0" parTransId="{95AA0A71-8820-4ADE-BDB2-75C2157F1B0D}" sibTransId="{AB2907C0-2790-4EC4-AAFF-E8D429299CC5}"/>
    <dgm:cxn modelId="{57B2B72F-AE01-4D62-A528-E180E5D93EAA}" type="presOf" srcId="{117DB32B-840A-49D7-9147-F40EA78BADD7}" destId="{5F08F42D-DD97-404A-AEEA-84733F27840E}" srcOrd="0" destOrd="0" presId="urn:microsoft.com/office/officeart/2008/layout/HorizontalMultiLevelHierarchy"/>
    <dgm:cxn modelId="{16733A31-5497-48D2-BB89-952FAC817711}" type="presOf" srcId="{AB1F77D4-8384-4E5C-986F-FAB349C8571D}" destId="{75A24F41-A269-4350-B635-A95885DA5BAF}" srcOrd="0" destOrd="0" presId="urn:microsoft.com/office/officeart/2008/layout/HorizontalMultiLevelHierarchy"/>
    <dgm:cxn modelId="{F944273F-2BB0-42EA-A942-94DE406E846F}" type="presOf" srcId="{8515BF72-1949-4B89-9EAD-80E42582EF1F}" destId="{A2FB484F-4DBA-4469-9A0B-494F0C84812F}" srcOrd="0" destOrd="0" presId="urn:microsoft.com/office/officeart/2008/layout/HorizontalMultiLevelHierarchy"/>
    <dgm:cxn modelId="{0D1D9069-CD0C-4892-B0D3-8AF9055FFC12}" type="presOf" srcId="{ED51DFE5-1DC1-4588-837D-BE452FD1CAD3}" destId="{514BCBBC-9204-4922-A5B1-26CDE95A1568}" srcOrd="0" destOrd="0" presId="urn:microsoft.com/office/officeart/2008/layout/HorizontalMultiLevelHierarchy"/>
    <dgm:cxn modelId="{D8D21273-A90A-41F2-B42A-3483650824CE}" srcId="{AB1F77D4-8384-4E5C-986F-FAB349C8571D}" destId="{5ABF0833-97EC-442F-838F-4C959E7128F6}" srcOrd="0" destOrd="0" parTransId="{6017DF99-4615-4467-9B7F-BB7AAD236292}" sibTransId="{2F134EA1-D8A2-45CB-B150-0BE9B77ED1E8}"/>
    <dgm:cxn modelId="{31382E55-34FA-4272-BAF7-83B43EA1C2A3}" type="presOf" srcId="{57100592-7ECC-4E74-B8AC-9CBB3E8DCA48}" destId="{E13CEAA3-BEE6-475D-A855-6BE128296A8B}" srcOrd="0" destOrd="0" presId="urn:microsoft.com/office/officeart/2008/layout/HorizontalMultiLevelHierarchy"/>
    <dgm:cxn modelId="{F5EE798A-7090-428D-BA27-6F4339BC9CD7}" type="presOf" srcId="{ED51DFE5-1DC1-4588-837D-BE452FD1CAD3}" destId="{B009FC8C-E956-4AFB-A1BA-07B6E8ADFDB3}" srcOrd="1" destOrd="0" presId="urn:microsoft.com/office/officeart/2008/layout/HorizontalMultiLevelHierarchy"/>
    <dgm:cxn modelId="{E6970AA9-D9FD-4181-B26B-AA508E1905A1}" srcId="{8515BF72-1949-4B89-9EAD-80E42582EF1F}" destId="{AB1F77D4-8384-4E5C-986F-FAB349C8571D}" srcOrd="0" destOrd="0" parTransId="{B1E5C229-192E-453F-8FDF-1341FA3A429A}" sibTransId="{150D456A-C3D0-435E-85F5-545DBF351013}"/>
    <dgm:cxn modelId="{9B3D7CAD-F49A-48DE-B02A-3D165B716D20}" type="presOf" srcId="{5ABF0833-97EC-442F-838F-4C959E7128F6}" destId="{F8C8B928-EAEC-4665-B0A8-4E865E8AC65D}" srcOrd="0" destOrd="0" presId="urn:microsoft.com/office/officeart/2008/layout/HorizontalMultiLevelHierarchy"/>
    <dgm:cxn modelId="{0114DFB6-7C78-4FCA-9677-B5CC5EB758F5}" srcId="{AB1F77D4-8384-4E5C-986F-FAB349C8571D}" destId="{117DB32B-840A-49D7-9147-F40EA78BADD7}" srcOrd="2" destOrd="0" parTransId="{ED51DFE5-1DC1-4588-837D-BE452FD1CAD3}" sibTransId="{1760DC36-32E4-4693-9EBB-DCA7B0363E25}"/>
    <dgm:cxn modelId="{358BC3C5-07C6-437B-9EA4-07DA2C5B24D8}" type="presOf" srcId="{6017DF99-4615-4467-9B7F-BB7AAD236292}" destId="{878AE874-91E5-46A7-B54E-BBC39D26E106}" srcOrd="1" destOrd="0" presId="urn:microsoft.com/office/officeart/2008/layout/HorizontalMultiLevelHierarchy"/>
    <dgm:cxn modelId="{3B7AE536-239A-4096-8AC0-9F278415DE73}" type="presParOf" srcId="{A2FB484F-4DBA-4469-9A0B-494F0C84812F}" destId="{45017854-34DD-478C-B7A5-30C4CBF5C0C4}" srcOrd="0" destOrd="0" presId="urn:microsoft.com/office/officeart/2008/layout/HorizontalMultiLevelHierarchy"/>
    <dgm:cxn modelId="{5FACB332-2845-4D68-BF6D-1BBD5431BFDE}" type="presParOf" srcId="{45017854-34DD-478C-B7A5-30C4CBF5C0C4}" destId="{75A24F41-A269-4350-B635-A95885DA5BAF}" srcOrd="0" destOrd="0" presId="urn:microsoft.com/office/officeart/2008/layout/HorizontalMultiLevelHierarchy"/>
    <dgm:cxn modelId="{BD7A7014-D06A-4E97-B5CF-3520A3D0A8E3}" type="presParOf" srcId="{45017854-34DD-478C-B7A5-30C4CBF5C0C4}" destId="{B9493B07-4443-497E-A8FC-6B3E985522B3}" srcOrd="1" destOrd="0" presId="urn:microsoft.com/office/officeart/2008/layout/HorizontalMultiLevelHierarchy"/>
    <dgm:cxn modelId="{9C612665-54B4-43C0-80B6-EA4ADCD6BF0F}" type="presParOf" srcId="{B9493B07-4443-497E-A8FC-6B3E985522B3}" destId="{6AD72878-FB16-47C3-96FD-A3996F22D2D6}" srcOrd="0" destOrd="0" presId="urn:microsoft.com/office/officeart/2008/layout/HorizontalMultiLevelHierarchy"/>
    <dgm:cxn modelId="{842B7594-3F4A-4AB4-9346-BAC17A3F8475}" type="presParOf" srcId="{6AD72878-FB16-47C3-96FD-A3996F22D2D6}" destId="{878AE874-91E5-46A7-B54E-BBC39D26E106}" srcOrd="0" destOrd="0" presId="urn:microsoft.com/office/officeart/2008/layout/HorizontalMultiLevelHierarchy"/>
    <dgm:cxn modelId="{C4F66CA7-2F2D-43B4-B28C-46C4FDA8011B}" type="presParOf" srcId="{B9493B07-4443-497E-A8FC-6B3E985522B3}" destId="{23303D26-86B6-401F-A1BF-12575CD9BCC5}" srcOrd="1" destOrd="0" presId="urn:microsoft.com/office/officeart/2008/layout/HorizontalMultiLevelHierarchy"/>
    <dgm:cxn modelId="{7EC72C0D-F259-40A7-BC8D-5632AA442581}" type="presParOf" srcId="{23303D26-86B6-401F-A1BF-12575CD9BCC5}" destId="{F8C8B928-EAEC-4665-B0A8-4E865E8AC65D}" srcOrd="0" destOrd="0" presId="urn:microsoft.com/office/officeart/2008/layout/HorizontalMultiLevelHierarchy"/>
    <dgm:cxn modelId="{2157E79D-8F2D-4C1E-9381-253EFEB50A93}" type="presParOf" srcId="{23303D26-86B6-401F-A1BF-12575CD9BCC5}" destId="{12A43DEF-3024-4B6D-94D7-36DAE7934C2F}" srcOrd="1" destOrd="0" presId="urn:microsoft.com/office/officeart/2008/layout/HorizontalMultiLevelHierarchy"/>
    <dgm:cxn modelId="{D6BD6244-BE3E-4466-B699-6EBD50CBDA5D}" type="presParOf" srcId="{B9493B07-4443-497E-A8FC-6B3E985522B3}" destId="{4F8EAB74-3FBD-4407-9B8C-49678C11ADBD}" srcOrd="2" destOrd="0" presId="urn:microsoft.com/office/officeart/2008/layout/HorizontalMultiLevelHierarchy"/>
    <dgm:cxn modelId="{FAE6C3FC-D209-414B-AAFD-D685183F9EAC}" type="presParOf" srcId="{4F8EAB74-3FBD-4407-9B8C-49678C11ADBD}" destId="{29BD593E-6DB8-43A4-AFB1-8D16BB126BBF}" srcOrd="0" destOrd="0" presId="urn:microsoft.com/office/officeart/2008/layout/HorizontalMultiLevelHierarchy"/>
    <dgm:cxn modelId="{9C031BCC-68EC-4C99-BE95-7AA1CEA13C86}" type="presParOf" srcId="{B9493B07-4443-497E-A8FC-6B3E985522B3}" destId="{A0365EE9-4CB1-4C74-8741-D91D19204D16}" srcOrd="3" destOrd="0" presId="urn:microsoft.com/office/officeart/2008/layout/HorizontalMultiLevelHierarchy"/>
    <dgm:cxn modelId="{D1716A37-5D63-4F6F-927D-52C8D8D0A257}" type="presParOf" srcId="{A0365EE9-4CB1-4C74-8741-D91D19204D16}" destId="{E13CEAA3-BEE6-475D-A855-6BE128296A8B}" srcOrd="0" destOrd="0" presId="urn:microsoft.com/office/officeart/2008/layout/HorizontalMultiLevelHierarchy"/>
    <dgm:cxn modelId="{1B7FFC2E-476B-479F-891E-2BC3034B1BE1}" type="presParOf" srcId="{A0365EE9-4CB1-4C74-8741-D91D19204D16}" destId="{10BB0897-D7BD-45B7-A35E-4FACF705EB14}" srcOrd="1" destOrd="0" presId="urn:microsoft.com/office/officeart/2008/layout/HorizontalMultiLevelHierarchy"/>
    <dgm:cxn modelId="{637AD255-925F-458F-8B09-A0D07B6841FD}" type="presParOf" srcId="{B9493B07-4443-497E-A8FC-6B3E985522B3}" destId="{514BCBBC-9204-4922-A5B1-26CDE95A1568}" srcOrd="4" destOrd="0" presId="urn:microsoft.com/office/officeart/2008/layout/HorizontalMultiLevelHierarchy"/>
    <dgm:cxn modelId="{EAE6173A-E032-4B9A-BE8F-A664080AA7A3}" type="presParOf" srcId="{514BCBBC-9204-4922-A5B1-26CDE95A1568}" destId="{B009FC8C-E956-4AFB-A1BA-07B6E8ADFDB3}" srcOrd="0" destOrd="0" presId="urn:microsoft.com/office/officeart/2008/layout/HorizontalMultiLevelHierarchy"/>
    <dgm:cxn modelId="{B78F0427-CDF5-492C-BE9E-58F6704A12B0}" type="presParOf" srcId="{B9493B07-4443-497E-A8FC-6B3E985522B3}" destId="{F90FBD1F-725C-4A00-BDBF-677E2061F76F}" srcOrd="5" destOrd="0" presId="urn:microsoft.com/office/officeart/2008/layout/HorizontalMultiLevelHierarchy"/>
    <dgm:cxn modelId="{3AB412A0-858E-425F-B44A-9360F9551FF0}" type="presParOf" srcId="{F90FBD1F-725C-4A00-BDBF-677E2061F76F}" destId="{5F08F42D-DD97-404A-AEEA-84733F27840E}" srcOrd="0" destOrd="0" presId="urn:microsoft.com/office/officeart/2008/layout/HorizontalMultiLevelHierarchy"/>
    <dgm:cxn modelId="{4C4E5429-B135-4156-BBD3-3BA9E37D1CD4}" type="presParOf" srcId="{F90FBD1F-725C-4A00-BDBF-677E2061F76F}" destId="{4EA1AB3D-41BD-45A0-ACD2-A8EA737711E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F233CFE-6FB3-4AF6-8E4E-8E423E013B3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683EA607-F9BF-45CF-ABE2-691916C79B22}">
      <dgm:prSet phldrT="[文字]"/>
      <dgm:spPr>
        <a:solidFill>
          <a:srgbClr val="FFC000"/>
        </a:solidFill>
      </dgm:spPr>
      <dgm:t>
        <a:bodyPr/>
        <a:lstStyle/>
        <a:p>
          <a:r>
            <a:rPr lang="zh-TW" altLang="en-US" b="1" dirty="0">
              <a:latin typeface="標楷體" pitchFamily="65" charset="-120"/>
              <a:ea typeface="標楷體" pitchFamily="65" charset="-120"/>
            </a:rPr>
            <a:t>參</a:t>
          </a:r>
        </a:p>
      </dgm:t>
    </dgm:pt>
    <dgm:pt modelId="{E655CCCB-BDA4-47D3-A3F0-C5A765A01CF5}" type="parTrans" cxnId="{22A5E665-5048-48C3-A182-97AB4A26B47C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D0ED30EC-3E8A-4CBD-A4F9-4A0ACC351E5D}" type="sibTrans" cxnId="{22A5E665-5048-48C3-A182-97AB4A26B47C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3E3D3A0B-F659-4CC2-9A8B-25B38052D79B}">
      <dgm:prSet phldrT="[文字]" custT="1"/>
      <dgm:spPr/>
      <dgm:t>
        <a:bodyPr/>
        <a:lstStyle/>
        <a:p>
          <a:r>
            <a:rPr lang="zh-TW" altLang="en-US" sz="8000" b="1" dirty="0">
              <a:latin typeface="標楷體" panose="03000509000000000000" pitchFamily="65" charset="-120"/>
              <a:ea typeface="標楷體" panose="03000509000000000000" pitchFamily="65" charset="-120"/>
            </a:rPr>
            <a:t>健康與體育</a:t>
          </a:r>
        </a:p>
      </dgm:t>
    </dgm:pt>
    <dgm:pt modelId="{410A5DB3-FB92-4BE4-82F3-C219C248E2F9}" type="parTrans" cxnId="{D03E8780-C243-4AEB-A99D-50A17EAD9359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23A3678B-7106-4472-A76B-32CEC4668CE3}" type="sibTrans" cxnId="{D03E8780-C243-4AEB-A99D-50A17EAD9359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0D7E85E9-7EE9-4672-9AF2-37F8EC4E3C1E}" type="pres">
      <dgm:prSet presAssocID="{FF233CFE-6FB3-4AF6-8E4E-8E423E013B36}" presName="Name0" presStyleCnt="0">
        <dgm:presLayoutVars>
          <dgm:dir/>
          <dgm:animLvl val="lvl"/>
          <dgm:resizeHandles val="exact"/>
        </dgm:presLayoutVars>
      </dgm:prSet>
      <dgm:spPr/>
    </dgm:pt>
    <dgm:pt modelId="{CF284B29-96F8-4399-9560-C53A494F908F}" type="pres">
      <dgm:prSet presAssocID="{683EA607-F9BF-45CF-ABE2-691916C79B22}" presName="linNode" presStyleCnt="0"/>
      <dgm:spPr/>
    </dgm:pt>
    <dgm:pt modelId="{7BE96140-EF92-4030-BCC3-BC557006F95F}" type="pres">
      <dgm:prSet presAssocID="{683EA607-F9BF-45CF-ABE2-691916C79B22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9916BED9-A9DF-4413-A8B2-118FE9A17FE8}" type="pres">
      <dgm:prSet presAssocID="{683EA607-F9BF-45CF-ABE2-691916C79B22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ACBA862E-3EBB-48F3-9958-754F4F48C3AC}" type="presOf" srcId="{FF233CFE-6FB3-4AF6-8E4E-8E423E013B36}" destId="{0D7E85E9-7EE9-4672-9AF2-37F8EC4E3C1E}" srcOrd="0" destOrd="0" presId="urn:microsoft.com/office/officeart/2005/8/layout/vList5"/>
    <dgm:cxn modelId="{22A5E665-5048-48C3-A182-97AB4A26B47C}" srcId="{FF233CFE-6FB3-4AF6-8E4E-8E423E013B36}" destId="{683EA607-F9BF-45CF-ABE2-691916C79B22}" srcOrd="0" destOrd="0" parTransId="{E655CCCB-BDA4-47D3-A3F0-C5A765A01CF5}" sibTransId="{D0ED30EC-3E8A-4CBD-A4F9-4A0ACC351E5D}"/>
    <dgm:cxn modelId="{D03E8780-C243-4AEB-A99D-50A17EAD9359}" srcId="{683EA607-F9BF-45CF-ABE2-691916C79B22}" destId="{3E3D3A0B-F659-4CC2-9A8B-25B38052D79B}" srcOrd="0" destOrd="0" parTransId="{410A5DB3-FB92-4BE4-82F3-C219C248E2F9}" sibTransId="{23A3678B-7106-4472-A76B-32CEC4668CE3}"/>
    <dgm:cxn modelId="{029B7DC1-1AFA-4ABB-93B2-3B8D51B87B93}" type="presOf" srcId="{3E3D3A0B-F659-4CC2-9A8B-25B38052D79B}" destId="{9916BED9-A9DF-4413-A8B2-118FE9A17FE8}" srcOrd="0" destOrd="0" presId="urn:microsoft.com/office/officeart/2005/8/layout/vList5"/>
    <dgm:cxn modelId="{F2B764FC-2EB7-4EE6-A40B-6AE38E48E2B6}" type="presOf" srcId="{683EA607-F9BF-45CF-ABE2-691916C79B22}" destId="{7BE96140-EF92-4030-BCC3-BC557006F95F}" srcOrd="0" destOrd="0" presId="urn:microsoft.com/office/officeart/2005/8/layout/vList5"/>
    <dgm:cxn modelId="{95851863-39FC-4E2F-9E75-3B0249329B38}" type="presParOf" srcId="{0D7E85E9-7EE9-4672-9AF2-37F8EC4E3C1E}" destId="{CF284B29-96F8-4399-9560-C53A494F908F}" srcOrd="0" destOrd="0" presId="urn:microsoft.com/office/officeart/2005/8/layout/vList5"/>
    <dgm:cxn modelId="{DBE9CEDC-BA07-4968-8CBB-3F85BD5B7AF0}" type="presParOf" srcId="{CF284B29-96F8-4399-9560-C53A494F908F}" destId="{7BE96140-EF92-4030-BCC3-BC557006F95F}" srcOrd="0" destOrd="0" presId="urn:microsoft.com/office/officeart/2005/8/layout/vList5"/>
    <dgm:cxn modelId="{F52800BC-CFA9-4BF9-A778-B2136C4276EC}" type="presParOf" srcId="{CF284B29-96F8-4399-9560-C53A494F908F}" destId="{9916BED9-A9DF-4413-A8B2-118FE9A17FE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966D605-C016-43E9-AEBD-BEB91E3FBF33}" type="doc">
      <dgm:prSet loTypeId="urn:microsoft.com/office/officeart/2005/8/layout/vList5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7D052BAF-EE89-48AB-B7B4-92A9749DD1E8}">
      <dgm:prSet phldrT="[文字]" custT="1"/>
      <dgm:spPr/>
      <dgm:t>
        <a:bodyPr/>
        <a:lstStyle/>
        <a:p>
          <a:r>
            <a:rPr lang="en-US" altLang="zh-TW" sz="8000" b="1" dirty="0">
              <a:latin typeface="標楷體" pitchFamily="65" charset="-120"/>
              <a:ea typeface="標楷體" pitchFamily="65" charset="-120"/>
            </a:rPr>
            <a:t>3</a:t>
          </a:r>
          <a:endParaRPr lang="zh-TW" altLang="en-US" sz="8000" b="1" dirty="0">
            <a:latin typeface="標楷體" pitchFamily="65" charset="-120"/>
            <a:ea typeface="標楷體" pitchFamily="65" charset="-120"/>
          </a:endParaRPr>
        </a:p>
      </dgm:t>
    </dgm:pt>
    <dgm:pt modelId="{8B62682A-A8D6-4773-B0FA-2930FC99D113}" type="parTrans" cxnId="{934FA1F4-08AF-4580-9386-797B717EF64F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EFCC643D-4CDA-4701-8441-85F33419BDE5}" type="sibTrans" cxnId="{934FA1F4-08AF-4580-9386-797B717EF64F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170A3CB9-FFB2-43A7-8D12-917E33BEAEDA}">
      <dgm:prSet phldrT="[文字]"/>
      <dgm:spPr/>
      <dgm:t>
        <a:bodyPr/>
        <a:lstStyle/>
        <a:p>
          <a:r>
            <a:rPr lang="zh-TW" altLang="en-US" b="1" dirty="0">
              <a:latin typeface="標楷體" pitchFamily="65" charset="-120"/>
              <a:ea typeface="標楷體" pitchFamily="65" charset="-120"/>
            </a:rPr>
            <a:t>每次</a:t>
          </a:r>
          <a:r>
            <a: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3</a:t>
          </a:r>
          <a:r>
            <a:rPr lang="en-US" altLang="zh-TW" b="1" dirty="0">
              <a:latin typeface="標楷體" pitchFamily="65" charset="-120"/>
              <a:ea typeface="標楷體" pitchFamily="65" charset="-120"/>
            </a:rPr>
            <a:t>0</a:t>
          </a:r>
          <a:r>
            <a:rPr lang="zh-TW" altLang="en-US" b="1" dirty="0">
              <a:latin typeface="標楷體" pitchFamily="65" charset="-120"/>
              <a:ea typeface="標楷體" pitchFamily="65" charset="-120"/>
            </a:rPr>
            <a:t>分鐘</a:t>
          </a:r>
        </a:p>
      </dgm:t>
    </dgm:pt>
    <dgm:pt modelId="{76CE8486-DEC0-416B-959F-781D170E1CBE}" type="parTrans" cxnId="{3FA7DEE0-24E5-4E31-9701-B2EEA268476E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522A9865-A353-40DB-B9ED-D6A762C84695}" type="sibTrans" cxnId="{3FA7DEE0-24E5-4E31-9701-B2EEA268476E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F52C3E72-3BAE-419F-BDC1-BBF016899741}">
      <dgm:prSet phldrT="[文字]" custT="1"/>
      <dgm:spPr/>
      <dgm:t>
        <a:bodyPr/>
        <a:lstStyle/>
        <a:p>
          <a:r>
            <a:rPr lang="en-US" altLang="zh-TW" sz="8000" b="1" dirty="0">
              <a:latin typeface="標楷體" pitchFamily="65" charset="-120"/>
              <a:ea typeface="標楷體" pitchFamily="65" charset="-120"/>
            </a:rPr>
            <a:t>3</a:t>
          </a:r>
          <a:endParaRPr lang="zh-TW" altLang="en-US" sz="8000" b="1" dirty="0">
            <a:latin typeface="標楷體" pitchFamily="65" charset="-120"/>
            <a:ea typeface="標楷體" pitchFamily="65" charset="-120"/>
          </a:endParaRPr>
        </a:p>
      </dgm:t>
    </dgm:pt>
    <dgm:pt modelId="{20C3ABBB-32FC-49E0-A2E4-9BF8151CC88F}" type="parTrans" cxnId="{2B855284-4899-4FEF-A358-47D94E3A6AA6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DC0DFB3E-2D6D-4A37-BA1A-5417E0E98814}" type="sibTrans" cxnId="{2B855284-4899-4FEF-A358-47D94E3A6AA6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5F5BB747-58FF-45C0-A3F9-196EE09AE8ED}">
      <dgm:prSet phldrT="[文字]"/>
      <dgm:spPr/>
      <dgm:t>
        <a:bodyPr/>
        <a:lstStyle/>
        <a:p>
          <a:r>
            <a:rPr lang="zh-TW" altLang="en-US" b="1" dirty="0">
              <a:latin typeface="標楷體" pitchFamily="65" charset="-120"/>
              <a:ea typeface="標楷體" pitchFamily="65" charset="-120"/>
            </a:rPr>
            <a:t>每周</a:t>
          </a:r>
          <a:r>
            <a: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3</a:t>
          </a:r>
          <a:r>
            <a:rPr lang="zh-TW" altLang="en-US" b="1" dirty="0">
              <a:latin typeface="標楷體" pitchFamily="65" charset="-120"/>
              <a:ea typeface="標楷體" pitchFamily="65" charset="-120"/>
            </a:rPr>
            <a:t>次</a:t>
          </a:r>
        </a:p>
      </dgm:t>
    </dgm:pt>
    <dgm:pt modelId="{621308F8-C68D-4763-84AC-D31BBC452B8C}" type="parTrans" cxnId="{07F28744-489D-4F8D-9DB4-252B24AF4D06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85E6F9DB-7B0C-4A52-B027-824DF7B7977B}" type="sibTrans" cxnId="{07F28744-489D-4F8D-9DB4-252B24AF4D06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AC00D19D-574C-4FCF-A410-6AA733A3B7EB}">
      <dgm:prSet phldrT="[文字]" custT="1"/>
      <dgm:spPr/>
      <dgm:t>
        <a:bodyPr/>
        <a:lstStyle/>
        <a:p>
          <a:r>
            <a:rPr lang="en-US" altLang="zh-TW" sz="8000" b="1" dirty="0">
              <a:latin typeface="標楷體" pitchFamily="65" charset="-120"/>
              <a:ea typeface="標楷體" pitchFamily="65" charset="-120"/>
            </a:rPr>
            <a:t>3</a:t>
          </a:r>
          <a:endParaRPr lang="zh-TW" altLang="en-US" sz="8000" b="1" dirty="0">
            <a:latin typeface="標楷體" pitchFamily="65" charset="-120"/>
            <a:ea typeface="標楷體" pitchFamily="65" charset="-120"/>
          </a:endParaRPr>
        </a:p>
      </dgm:t>
    </dgm:pt>
    <dgm:pt modelId="{F7990993-C1E2-4443-9124-59F1C5C57E24}" type="parTrans" cxnId="{CFC3DFC2-A45B-4AF2-8359-972CD6613EA7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0B66989B-18DA-41AF-AEB3-777AEFCD262A}" type="sibTrans" cxnId="{CFC3DFC2-A45B-4AF2-8359-972CD6613EA7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F0D5271C-D83C-4BEC-BDCF-E8016D0651D1}">
      <dgm:prSet phldrT="[文字]"/>
      <dgm:spPr/>
      <dgm:t>
        <a:bodyPr/>
        <a:lstStyle/>
        <a:p>
          <a:r>
            <a:rPr lang="zh-TW" altLang="en-US" b="1" dirty="0">
              <a:latin typeface="標楷體" pitchFamily="65" charset="-120"/>
              <a:ea typeface="標楷體" pitchFamily="65" charset="-120"/>
            </a:rPr>
            <a:t>心跳</a:t>
          </a:r>
          <a:r>
            <a:rPr lang="en-US" altLang="zh-TW" b="1" dirty="0">
              <a:latin typeface="標楷體" pitchFamily="65" charset="-120"/>
              <a:ea typeface="標楷體" pitchFamily="65" charset="-120"/>
            </a:rPr>
            <a:t>1</a:t>
          </a:r>
          <a:r>
            <a: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3</a:t>
          </a:r>
          <a:r>
            <a:rPr lang="en-US" altLang="zh-TW" b="1" dirty="0">
              <a:latin typeface="標楷體" pitchFamily="65" charset="-120"/>
              <a:ea typeface="標楷體" pitchFamily="65" charset="-120"/>
            </a:rPr>
            <a:t>0</a:t>
          </a:r>
          <a:r>
            <a:rPr lang="zh-TW" altLang="en-US" b="1" dirty="0">
              <a:latin typeface="標楷體" pitchFamily="65" charset="-120"/>
              <a:ea typeface="標楷體" pitchFamily="65" charset="-120"/>
            </a:rPr>
            <a:t>下</a:t>
          </a:r>
          <a:r>
            <a:rPr lang="en-US" altLang="zh-TW" b="1" dirty="0">
              <a:latin typeface="標楷體" pitchFamily="65" charset="-120"/>
              <a:ea typeface="標楷體" pitchFamily="65" charset="-120"/>
            </a:rPr>
            <a:t>/</a:t>
          </a:r>
          <a:r>
            <a:rPr lang="zh-TW" altLang="en-US" b="1" dirty="0">
              <a:latin typeface="標楷體" pitchFamily="65" charset="-120"/>
              <a:ea typeface="標楷體" pitchFamily="65" charset="-120"/>
            </a:rPr>
            <a:t>分</a:t>
          </a:r>
        </a:p>
      </dgm:t>
    </dgm:pt>
    <dgm:pt modelId="{C90CB4A3-7DA7-4DBA-BC4E-A209D8CAA250}" type="parTrans" cxnId="{658F1FB8-7CAD-418A-9C3F-AA0B1BCC0A03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AF88C41E-6E7F-47F4-81F0-B6F8CA290280}" type="sibTrans" cxnId="{658F1FB8-7CAD-418A-9C3F-AA0B1BCC0A03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65FBBC7C-1BA6-4B14-9527-61A217A6607F}" type="pres">
      <dgm:prSet presAssocID="{9966D605-C016-43E9-AEBD-BEB91E3FBF33}" presName="Name0" presStyleCnt="0">
        <dgm:presLayoutVars>
          <dgm:dir/>
          <dgm:animLvl val="lvl"/>
          <dgm:resizeHandles val="exact"/>
        </dgm:presLayoutVars>
      </dgm:prSet>
      <dgm:spPr/>
    </dgm:pt>
    <dgm:pt modelId="{F466FD58-BDA8-42DC-83A6-E410B1F69A66}" type="pres">
      <dgm:prSet presAssocID="{7D052BAF-EE89-48AB-B7B4-92A9749DD1E8}" presName="linNode" presStyleCnt="0"/>
      <dgm:spPr/>
    </dgm:pt>
    <dgm:pt modelId="{38CB3166-4918-45F1-A2E3-9792A1DE6F59}" type="pres">
      <dgm:prSet presAssocID="{7D052BAF-EE89-48AB-B7B4-92A9749DD1E8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7C8CA61B-A422-46B4-B20B-A87C4D11E67A}" type="pres">
      <dgm:prSet presAssocID="{7D052BAF-EE89-48AB-B7B4-92A9749DD1E8}" presName="descendantText" presStyleLbl="alignAccFollowNode1" presStyleIdx="0" presStyleCnt="3">
        <dgm:presLayoutVars>
          <dgm:bulletEnabled val="1"/>
        </dgm:presLayoutVars>
      </dgm:prSet>
      <dgm:spPr/>
    </dgm:pt>
    <dgm:pt modelId="{6FC2AE0B-7C84-4AD8-B2AC-9C41985E1C8A}" type="pres">
      <dgm:prSet presAssocID="{EFCC643D-4CDA-4701-8441-85F33419BDE5}" presName="sp" presStyleCnt="0"/>
      <dgm:spPr/>
    </dgm:pt>
    <dgm:pt modelId="{41B369CE-E320-45E8-B51A-8EAA2E112E84}" type="pres">
      <dgm:prSet presAssocID="{F52C3E72-3BAE-419F-BDC1-BBF016899741}" presName="linNode" presStyleCnt="0"/>
      <dgm:spPr/>
    </dgm:pt>
    <dgm:pt modelId="{BFC4985E-B83F-4A2A-BF87-BDD2CDA7D421}" type="pres">
      <dgm:prSet presAssocID="{F52C3E72-3BAE-419F-BDC1-BBF016899741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912A7E10-4528-4A75-BCB5-141B484EE376}" type="pres">
      <dgm:prSet presAssocID="{F52C3E72-3BAE-419F-BDC1-BBF016899741}" presName="descendantText" presStyleLbl="alignAccFollowNode1" presStyleIdx="1" presStyleCnt="3">
        <dgm:presLayoutVars>
          <dgm:bulletEnabled val="1"/>
        </dgm:presLayoutVars>
      </dgm:prSet>
      <dgm:spPr/>
    </dgm:pt>
    <dgm:pt modelId="{2DD080A4-5766-44ED-8E3A-4D3C3863E7DE}" type="pres">
      <dgm:prSet presAssocID="{DC0DFB3E-2D6D-4A37-BA1A-5417E0E98814}" presName="sp" presStyleCnt="0"/>
      <dgm:spPr/>
    </dgm:pt>
    <dgm:pt modelId="{1CB2B25F-93A9-4997-94B1-F36B50805B03}" type="pres">
      <dgm:prSet presAssocID="{AC00D19D-574C-4FCF-A410-6AA733A3B7EB}" presName="linNode" presStyleCnt="0"/>
      <dgm:spPr/>
    </dgm:pt>
    <dgm:pt modelId="{06D0524D-3CFF-447E-881B-DC401FC50A1D}" type="pres">
      <dgm:prSet presAssocID="{AC00D19D-574C-4FCF-A410-6AA733A3B7EB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719D8F09-6815-4CCF-8075-7E00D403E9FD}" type="pres">
      <dgm:prSet presAssocID="{AC00D19D-574C-4FCF-A410-6AA733A3B7EB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36276918-C4BF-45A2-BE8A-1402AECC1063}" type="presOf" srcId="{5F5BB747-58FF-45C0-A3F9-196EE09AE8ED}" destId="{912A7E10-4528-4A75-BCB5-141B484EE376}" srcOrd="0" destOrd="0" presId="urn:microsoft.com/office/officeart/2005/8/layout/vList5"/>
    <dgm:cxn modelId="{07F28744-489D-4F8D-9DB4-252B24AF4D06}" srcId="{F52C3E72-3BAE-419F-BDC1-BBF016899741}" destId="{5F5BB747-58FF-45C0-A3F9-196EE09AE8ED}" srcOrd="0" destOrd="0" parTransId="{621308F8-C68D-4763-84AC-D31BBC452B8C}" sibTransId="{85E6F9DB-7B0C-4A52-B027-824DF7B7977B}"/>
    <dgm:cxn modelId="{DF04D966-5228-46BA-B622-515F186C8660}" type="presOf" srcId="{AC00D19D-574C-4FCF-A410-6AA733A3B7EB}" destId="{06D0524D-3CFF-447E-881B-DC401FC50A1D}" srcOrd="0" destOrd="0" presId="urn:microsoft.com/office/officeart/2005/8/layout/vList5"/>
    <dgm:cxn modelId="{2B855284-4899-4FEF-A358-47D94E3A6AA6}" srcId="{9966D605-C016-43E9-AEBD-BEB91E3FBF33}" destId="{F52C3E72-3BAE-419F-BDC1-BBF016899741}" srcOrd="1" destOrd="0" parTransId="{20C3ABBB-32FC-49E0-A2E4-9BF8151CC88F}" sibTransId="{DC0DFB3E-2D6D-4A37-BA1A-5417E0E98814}"/>
    <dgm:cxn modelId="{F294E586-02A6-40F7-A662-00BEC637270D}" type="presOf" srcId="{7D052BAF-EE89-48AB-B7B4-92A9749DD1E8}" destId="{38CB3166-4918-45F1-A2E3-9792A1DE6F59}" srcOrd="0" destOrd="0" presId="urn:microsoft.com/office/officeart/2005/8/layout/vList5"/>
    <dgm:cxn modelId="{094DA6AB-949F-4B56-B502-1453BEC13A5A}" type="presOf" srcId="{9966D605-C016-43E9-AEBD-BEB91E3FBF33}" destId="{65FBBC7C-1BA6-4B14-9527-61A217A6607F}" srcOrd="0" destOrd="0" presId="urn:microsoft.com/office/officeart/2005/8/layout/vList5"/>
    <dgm:cxn modelId="{658F1FB8-7CAD-418A-9C3F-AA0B1BCC0A03}" srcId="{AC00D19D-574C-4FCF-A410-6AA733A3B7EB}" destId="{F0D5271C-D83C-4BEC-BDCF-E8016D0651D1}" srcOrd="0" destOrd="0" parTransId="{C90CB4A3-7DA7-4DBA-BC4E-A209D8CAA250}" sibTransId="{AF88C41E-6E7F-47F4-81F0-B6F8CA290280}"/>
    <dgm:cxn modelId="{F6A0F3B8-77C2-46D3-ACAC-D8819F0EF7BD}" type="presOf" srcId="{F52C3E72-3BAE-419F-BDC1-BBF016899741}" destId="{BFC4985E-B83F-4A2A-BF87-BDD2CDA7D421}" srcOrd="0" destOrd="0" presId="urn:microsoft.com/office/officeart/2005/8/layout/vList5"/>
    <dgm:cxn modelId="{CFC3DFC2-A45B-4AF2-8359-972CD6613EA7}" srcId="{9966D605-C016-43E9-AEBD-BEB91E3FBF33}" destId="{AC00D19D-574C-4FCF-A410-6AA733A3B7EB}" srcOrd="2" destOrd="0" parTransId="{F7990993-C1E2-4443-9124-59F1C5C57E24}" sibTransId="{0B66989B-18DA-41AF-AEB3-777AEFCD262A}"/>
    <dgm:cxn modelId="{9F2825D6-4373-4C17-8EFD-3BB6FBF49551}" type="presOf" srcId="{F0D5271C-D83C-4BEC-BDCF-E8016D0651D1}" destId="{719D8F09-6815-4CCF-8075-7E00D403E9FD}" srcOrd="0" destOrd="0" presId="urn:microsoft.com/office/officeart/2005/8/layout/vList5"/>
    <dgm:cxn modelId="{3FA7DEE0-24E5-4E31-9701-B2EEA268476E}" srcId="{7D052BAF-EE89-48AB-B7B4-92A9749DD1E8}" destId="{170A3CB9-FFB2-43A7-8D12-917E33BEAEDA}" srcOrd="0" destOrd="0" parTransId="{76CE8486-DEC0-416B-959F-781D170E1CBE}" sibTransId="{522A9865-A353-40DB-B9ED-D6A762C84695}"/>
    <dgm:cxn modelId="{057E02EB-0733-48A6-A29F-EEE581358FBD}" type="presOf" srcId="{170A3CB9-FFB2-43A7-8D12-917E33BEAEDA}" destId="{7C8CA61B-A422-46B4-B20B-A87C4D11E67A}" srcOrd="0" destOrd="0" presId="urn:microsoft.com/office/officeart/2005/8/layout/vList5"/>
    <dgm:cxn modelId="{934FA1F4-08AF-4580-9386-797B717EF64F}" srcId="{9966D605-C016-43E9-AEBD-BEB91E3FBF33}" destId="{7D052BAF-EE89-48AB-B7B4-92A9749DD1E8}" srcOrd="0" destOrd="0" parTransId="{8B62682A-A8D6-4773-B0FA-2930FC99D113}" sibTransId="{EFCC643D-4CDA-4701-8441-85F33419BDE5}"/>
    <dgm:cxn modelId="{6911E5B2-64AA-4863-8604-BC5D561FA93E}" type="presParOf" srcId="{65FBBC7C-1BA6-4B14-9527-61A217A6607F}" destId="{F466FD58-BDA8-42DC-83A6-E410B1F69A66}" srcOrd="0" destOrd="0" presId="urn:microsoft.com/office/officeart/2005/8/layout/vList5"/>
    <dgm:cxn modelId="{52CD6ED8-18DB-4419-A6BE-AC3E08E68907}" type="presParOf" srcId="{F466FD58-BDA8-42DC-83A6-E410B1F69A66}" destId="{38CB3166-4918-45F1-A2E3-9792A1DE6F59}" srcOrd="0" destOrd="0" presId="urn:microsoft.com/office/officeart/2005/8/layout/vList5"/>
    <dgm:cxn modelId="{DED322B2-92E8-4A54-9FE9-A092C2C63658}" type="presParOf" srcId="{F466FD58-BDA8-42DC-83A6-E410B1F69A66}" destId="{7C8CA61B-A422-46B4-B20B-A87C4D11E67A}" srcOrd="1" destOrd="0" presId="urn:microsoft.com/office/officeart/2005/8/layout/vList5"/>
    <dgm:cxn modelId="{19D27C1D-D100-4B75-B99F-0ECEC2B72ABC}" type="presParOf" srcId="{65FBBC7C-1BA6-4B14-9527-61A217A6607F}" destId="{6FC2AE0B-7C84-4AD8-B2AC-9C41985E1C8A}" srcOrd="1" destOrd="0" presId="urn:microsoft.com/office/officeart/2005/8/layout/vList5"/>
    <dgm:cxn modelId="{548A98F8-49E2-45AF-908B-1E599AEC7D03}" type="presParOf" srcId="{65FBBC7C-1BA6-4B14-9527-61A217A6607F}" destId="{41B369CE-E320-45E8-B51A-8EAA2E112E84}" srcOrd="2" destOrd="0" presId="urn:microsoft.com/office/officeart/2005/8/layout/vList5"/>
    <dgm:cxn modelId="{535404DD-2059-4A14-BCDB-7933DD750B9C}" type="presParOf" srcId="{41B369CE-E320-45E8-B51A-8EAA2E112E84}" destId="{BFC4985E-B83F-4A2A-BF87-BDD2CDA7D421}" srcOrd="0" destOrd="0" presId="urn:microsoft.com/office/officeart/2005/8/layout/vList5"/>
    <dgm:cxn modelId="{44485779-098C-4C39-9FB0-105E7B591CF3}" type="presParOf" srcId="{41B369CE-E320-45E8-B51A-8EAA2E112E84}" destId="{912A7E10-4528-4A75-BCB5-141B484EE376}" srcOrd="1" destOrd="0" presId="urn:microsoft.com/office/officeart/2005/8/layout/vList5"/>
    <dgm:cxn modelId="{BAA687C6-1606-4BDA-82FA-FA6449951E89}" type="presParOf" srcId="{65FBBC7C-1BA6-4B14-9527-61A217A6607F}" destId="{2DD080A4-5766-44ED-8E3A-4D3C3863E7DE}" srcOrd="3" destOrd="0" presId="urn:microsoft.com/office/officeart/2005/8/layout/vList5"/>
    <dgm:cxn modelId="{99306DC9-AD50-401A-AE31-B3633F1D81E3}" type="presParOf" srcId="{65FBBC7C-1BA6-4B14-9527-61A217A6607F}" destId="{1CB2B25F-93A9-4997-94B1-F36B50805B03}" srcOrd="4" destOrd="0" presId="urn:microsoft.com/office/officeart/2005/8/layout/vList5"/>
    <dgm:cxn modelId="{22FFA695-8654-4B5F-9523-EFE3C5858A6F}" type="presParOf" srcId="{1CB2B25F-93A9-4997-94B1-F36B50805B03}" destId="{06D0524D-3CFF-447E-881B-DC401FC50A1D}" srcOrd="0" destOrd="0" presId="urn:microsoft.com/office/officeart/2005/8/layout/vList5"/>
    <dgm:cxn modelId="{C2F217AE-C4FD-4469-80D3-2D166A373CA5}" type="presParOf" srcId="{1CB2B25F-93A9-4997-94B1-F36B50805B03}" destId="{719D8F09-6815-4CCF-8075-7E00D403E9F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C707AF1-2E11-453E-8EE1-D62F3A6A7708}" type="doc">
      <dgm:prSet loTypeId="urn:microsoft.com/office/officeart/2005/8/layout/funnel1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DE93DE67-D9C7-4CAF-A58C-B6887BA0A3DC}">
      <dgm:prSet phldrT="[文字]"/>
      <dgm:spPr/>
      <dgm:t>
        <a:bodyPr/>
        <a:lstStyle/>
        <a:p>
          <a:r>
            <a:rPr lang="zh-TW" altLang="en-US" b="1" dirty="0">
              <a:latin typeface="標楷體" pitchFamily="65" charset="-120"/>
              <a:ea typeface="標楷體" pitchFamily="65" charset="-120"/>
            </a:rPr>
            <a:t>脂肪</a:t>
          </a:r>
        </a:p>
      </dgm:t>
    </dgm:pt>
    <dgm:pt modelId="{9D14A425-9CD0-453E-894B-B631A189493A}" type="parTrans" cxnId="{8F6E22BB-F1D8-495F-A005-ED5FE84381A5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42D206AB-1CDD-422E-B316-952231171C39}" type="sibTrans" cxnId="{8F6E22BB-F1D8-495F-A005-ED5FE84381A5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D6284D8A-F473-483B-835E-E74BB7B334DB}">
      <dgm:prSet phldrT="[文字]"/>
      <dgm:spPr/>
      <dgm:t>
        <a:bodyPr/>
        <a:lstStyle/>
        <a:p>
          <a:r>
            <a:rPr lang="zh-TW" altLang="en-US" b="1" dirty="0">
              <a:latin typeface="標楷體" pitchFamily="65" charset="-120"/>
              <a:ea typeface="標楷體" pitchFamily="65" charset="-120"/>
            </a:rPr>
            <a:t>脂肪</a:t>
          </a:r>
        </a:p>
      </dgm:t>
    </dgm:pt>
    <dgm:pt modelId="{F45A7E3C-614D-45F5-A8B2-1DDA1DA65963}" type="parTrans" cxnId="{DC457B0C-B940-4958-8BA6-2541DE3972AD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10BA8940-2586-4293-A497-5F12AA232AA1}" type="sibTrans" cxnId="{DC457B0C-B940-4958-8BA6-2541DE3972AD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EFB9A33E-358D-47FA-B60D-00A64E3F1763}">
      <dgm:prSet phldrT="[文字]"/>
      <dgm:spPr/>
      <dgm:t>
        <a:bodyPr/>
        <a:lstStyle/>
        <a:p>
          <a:r>
            <a:rPr lang="zh-TW" altLang="en-US" b="1" dirty="0">
              <a:latin typeface="標楷體" pitchFamily="65" charset="-120"/>
              <a:ea typeface="標楷體" pitchFamily="65" charset="-120"/>
            </a:rPr>
            <a:t>脂肪</a:t>
          </a:r>
        </a:p>
      </dgm:t>
    </dgm:pt>
    <dgm:pt modelId="{236C5F16-456D-453A-A578-F3E5B733BC60}" type="parTrans" cxnId="{3BC4954B-8DAF-4573-AB40-701D336750BB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C4A4B95A-59C3-4906-B41E-309032662B16}" type="sibTrans" cxnId="{3BC4954B-8DAF-4573-AB40-701D336750BB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EF9D1A7E-3623-47F8-B2EB-BD20CF112055}">
      <dgm:prSet phldrT="[文字]" custT="1"/>
      <dgm:spPr/>
      <dgm:t>
        <a:bodyPr/>
        <a:lstStyle/>
        <a:p>
          <a:r>
            <a:rPr lang="zh-TW" altLang="en-US" sz="4800" b="1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rPr>
            <a:t>運動</a:t>
          </a:r>
        </a:p>
      </dgm:t>
    </dgm:pt>
    <dgm:pt modelId="{8C8A31B5-5891-41ED-95C6-1A43138D0105}" type="parTrans" cxnId="{F971DEBB-FD92-4733-8EF0-EE07FC79C5DF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6B9C03D6-D63D-47F0-8A8D-BA788F51FB85}" type="sibTrans" cxnId="{F971DEBB-FD92-4733-8EF0-EE07FC79C5DF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185408FA-762D-47FF-8962-44B41A4CA453}">
      <dgm:prSet phldrT="[文字]"/>
      <dgm:spPr/>
      <dgm:t>
        <a:bodyPr/>
        <a:lstStyle/>
        <a:p>
          <a:endParaRPr lang="zh-TW" altLang="en-US"/>
        </a:p>
      </dgm:t>
    </dgm:pt>
    <dgm:pt modelId="{577FCB89-215B-4CD3-877C-A32164C4577F}" type="parTrans" cxnId="{00687D1D-04C5-46BD-BEA9-3FB15AEB5F81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C8DC9F8B-328F-42B7-9F97-598DAE859F36}" type="sibTrans" cxnId="{00687D1D-04C5-46BD-BEA9-3FB15AEB5F81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E0F95EE8-CEB6-4692-A7A5-BA293909FA21}" type="pres">
      <dgm:prSet presAssocID="{7C707AF1-2E11-453E-8EE1-D62F3A6A7708}" presName="Name0" presStyleCnt="0">
        <dgm:presLayoutVars>
          <dgm:chMax val="4"/>
          <dgm:resizeHandles val="exact"/>
        </dgm:presLayoutVars>
      </dgm:prSet>
      <dgm:spPr/>
    </dgm:pt>
    <dgm:pt modelId="{BF85989C-3E20-4EB1-9257-894E8E049123}" type="pres">
      <dgm:prSet presAssocID="{7C707AF1-2E11-453E-8EE1-D62F3A6A7708}" presName="ellipse" presStyleLbl="trBgShp" presStyleIdx="0" presStyleCnt="1"/>
      <dgm:spPr/>
    </dgm:pt>
    <dgm:pt modelId="{DB7347C1-0B9D-407F-9210-4F617C8F4448}" type="pres">
      <dgm:prSet presAssocID="{7C707AF1-2E11-453E-8EE1-D62F3A6A7708}" presName="arrow1" presStyleLbl="fgShp" presStyleIdx="0" presStyleCnt="1" custLinFactNeighborX="889" custLinFactNeighborY="14583"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</dgm:pt>
    <dgm:pt modelId="{7F3DBCF3-72C9-44CF-BF33-98A655148CB0}" type="pres">
      <dgm:prSet presAssocID="{7C707AF1-2E11-453E-8EE1-D62F3A6A7708}" presName="rectangle" presStyleLbl="revTx" presStyleIdx="0" presStyleCnt="1" custLinFactNeighborX="185" custLinFactNeighborY="3333">
        <dgm:presLayoutVars>
          <dgm:bulletEnabled val="1"/>
        </dgm:presLayoutVars>
      </dgm:prSet>
      <dgm:spPr/>
    </dgm:pt>
    <dgm:pt modelId="{8965C396-3A50-471B-B1FC-82970EA3A48E}" type="pres">
      <dgm:prSet presAssocID="{D6284D8A-F473-483B-835E-E74BB7B334DB}" presName="item1" presStyleLbl="node1" presStyleIdx="0" presStyleCnt="3">
        <dgm:presLayoutVars>
          <dgm:bulletEnabled val="1"/>
        </dgm:presLayoutVars>
      </dgm:prSet>
      <dgm:spPr/>
    </dgm:pt>
    <dgm:pt modelId="{AD62A5F4-4A21-4F69-B647-27A28F0FE311}" type="pres">
      <dgm:prSet presAssocID="{EFB9A33E-358D-47FA-B60D-00A64E3F1763}" presName="item2" presStyleLbl="node1" presStyleIdx="1" presStyleCnt="3">
        <dgm:presLayoutVars>
          <dgm:bulletEnabled val="1"/>
        </dgm:presLayoutVars>
      </dgm:prSet>
      <dgm:spPr/>
    </dgm:pt>
    <dgm:pt modelId="{D4495753-2971-45CF-B49D-F01E57C7039E}" type="pres">
      <dgm:prSet presAssocID="{EF9D1A7E-3623-47F8-B2EB-BD20CF112055}" presName="item3" presStyleLbl="node1" presStyleIdx="2" presStyleCnt="3">
        <dgm:presLayoutVars>
          <dgm:bulletEnabled val="1"/>
        </dgm:presLayoutVars>
      </dgm:prSet>
      <dgm:spPr/>
    </dgm:pt>
    <dgm:pt modelId="{E080A839-65C9-451F-A154-6C47DECEB404}" type="pres">
      <dgm:prSet presAssocID="{7C707AF1-2E11-453E-8EE1-D62F3A6A7708}" presName="funnel" presStyleLbl="trAlignAcc1" presStyleIdx="0" presStyleCnt="1" custLinFactNeighborY="2384"/>
      <dgm:spPr/>
    </dgm:pt>
  </dgm:ptLst>
  <dgm:cxnLst>
    <dgm:cxn modelId="{DC457B0C-B940-4958-8BA6-2541DE3972AD}" srcId="{7C707AF1-2E11-453E-8EE1-D62F3A6A7708}" destId="{D6284D8A-F473-483B-835E-E74BB7B334DB}" srcOrd="1" destOrd="0" parTransId="{F45A7E3C-614D-45F5-A8B2-1DDA1DA65963}" sibTransId="{10BA8940-2586-4293-A497-5F12AA232AA1}"/>
    <dgm:cxn modelId="{00687D1D-04C5-46BD-BEA9-3FB15AEB5F81}" srcId="{7C707AF1-2E11-453E-8EE1-D62F3A6A7708}" destId="{185408FA-762D-47FF-8962-44B41A4CA453}" srcOrd="4" destOrd="0" parTransId="{577FCB89-215B-4CD3-877C-A32164C4577F}" sibTransId="{C8DC9F8B-328F-42B7-9F97-598DAE859F36}"/>
    <dgm:cxn modelId="{642A7B24-DB9D-465B-BCEE-6CED82FC5A26}" type="presOf" srcId="{EF9D1A7E-3623-47F8-B2EB-BD20CF112055}" destId="{7F3DBCF3-72C9-44CF-BF33-98A655148CB0}" srcOrd="0" destOrd="0" presId="urn:microsoft.com/office/officeart/2005/8/layout/funnel1"/>
    <dgm:cxn modelId="{BD68643B-85A0-4C50-B5B2-F91AD4FF239A}" type="presOf" srcId="{D6284D8A-F473-483B-835E-E74BB7B334DB}" destId="{AD62A5F4-4A21-4F69-B647-27A28F0FE311}" srcOrd="0" destOrd="0" presId="urn:microsoft.com/office/officeart/2005/8/layout/funnel1"/>
    <dgm:cxn modelId="{3BC4954B-8DAF-4573-AB40-701D336750BB}" srcId="{7C707AF1-2E11-453E-8EE1-D62F3A6A7708}" destId="{EFB9A33E-358D-47FA-B60D-00A64E3F1763}" srcOrd="2" destOrd="0" parTransId="{236C5F16-456D-453A-A578-F3E5B733BC60}" sibTransId="{C4A4B95A-59C3-4906-B41E-309032662B16}"/>
    <dgm:cxn modelId="{4698D991-4CFC-404E-9D7C-08D767DA4467}" type="presOf" srcId="{EFB9A33E-358D-47FA-B60D-00A64E3F1763}" destId="{8965C396-3A50-471B-B1FC-82970EA3A48E}" srcOrd="0" destOrd="0" presId="urn:microsoft.com/office/officeart/2005/8/layout/funnel1"/>
    <dgm:cxn modelId="{8F6E22BB-F1D8-495F-A005-ED5FE84381A5}" srcId="{7C707AF1-2E11-453E-8EE1-D62F3A6A7708}" destId="{DE93DE67-D9C7-4CAF-A58C-B6887BA0A3DC}" srcOrd="0" destOrd="0" parTransId="{9D14A425-9CD0-453E-894B-B631A189493A}" sibTransId="{42D206AB-1CDD-422E-B316-952231171C39}"/>
    <dgm:cxn modelId="{F971DEBB-FD92-4733-8EF0-EE07FC79C5DF}" srcId="{7C707AF1-2E11-453E-8EE1-D62F3A6A7708}" destId="{EF9D1A7E-3623-47F8-B2EB-BD20CF112055}" srcOrd="3" destOrd="0" parTransId="{8C8A31B5-5891-41ED-95C6-1A43138D0105}" sibTransId="{6B9C03D6-D63D-47F0-8A8D-BA788F51FB85}"/>
    <dgm:cxn modelId="{E55698C9-37E0-448D-8042-23FB072E0A6E}" type="presOf" srcId="{7C707AF1-2E11-453E-8EE1-D62F3A6A7708}" destId="{E0F95EE8-CEB6-4692-A7A5-BA293909FA21}" srcOrd="0" destOrd="0" presId="urn:microsoft.com/office/officeart/2005/8/layout/funnel1"/>
    <dgm:cxn modelId="{A7479ED1-7D09-4440-A90F-C8DDFCEB5BF2}" type="presOf" srcId="{DE93DE67-D9C7-4CAF-A58C-B6887BA0A3DC}" destId="{D4495753-2971-45CF-B49D-F01E57C7039E}" srcOrd="0" destOrd="0" presId="urn:microsoft.com/office/officeart/2005/8/layout/funnel1"/>
    <dgm:cxn modelId="{39C10AED-6E49-4F9C-8593-9BB47405DB87}" type="presParOf" srcId="{E0F95EE8-CEB6-4692-A7A5-BA293909FA21}" destId="{BF85989C-3E20-4EB1-9257-894E8E049123}" srcOrd="0" destOrd="0" presId="urn:microsoft.com/office/officeart/2005/8/layout/funnel1"/>
    <dgm:cxn modelId="{E5D3AFA2-5E0A-4A4A-9AA3-D37153124021}" type="presParOf" srcId="{E0F95EE8-CEB6-4692-A7A5-BA293909FA21}" destId="{DB7347C1-0B9D-407F-9210-4F617C8F4448}" srcOrd="1" destOrd="0" presId="urn:microsoft.com/office/officeart/2005/8/layout/funnel1"/>
    <dgm:cxn modelId="{C16AB8C1-E2E8-4E90-B0F1-72BAD9D79C79}" type="presParOf" srcId="{E0F95EE8-CEB6-4692-A7A5-BA293909FA21}" destId="{7F3DBCF3-72C9-44CF-BF33-98A655148CB0}" srcOrd="2" destOrd="0" presId="urn:microsoft.com/office/officeart/2005/8/layout/funnel1"/>
    <dgm:cxn modelId="{76896506-7CF4-4120-B1E3-68F1D6A459D7}" type="presParOf" srcId="{E0F95EE8-CEB6-4692-A7A5-BA293909FA21}" destId="{8965C396-3A50-471B-B1FC-82970EA3A48E}" srcOrd="3" destOrd="0" presId="urn:microsoft.com/office/officeart/2005/8/layout/funnel1"/>
    <dgm:cxn modelId="{D1A02FD9-341D-47B7-AB46-4FCEF08D9DBE}" type="presParOf" srcId="{E0F95EE8-CEB6-4692-A7A5-BA293909FA21}" destId="{AD62A5F4-4A21-4F69-B647-27A28F0FE311}" srcOrd="4" destOrd="0" presId="urn:microsoft.com/office/officeart/2005/8/layout/funnel1"/>
    <dgm:cxn modelId="{68285BDA-6500-4AB0-A216-61A23B76FD06}" type="presParOf" srcId="{E0F95EE8-CEB6-4692-A7A5-BA293909FA21}" destId="{D4495753-2971-45CF-B49D-F01E57C7039E}" srcOrd="5" destOrd="0" presId="urn:microsoft.com/office/officeart/2005/8/layout/funnel1"/>
    <dgm:cxn modelId="{926920D3-D3AE-451E-9C44-9D6570B858B1}" type="presParOf" srcId="{E0F95EE8-CEB6-4692-A7A5-BA293909FA21}" destId="{E080A839-65C9-451F-A154-6C47DECEB404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9EFFE3E-FE45-43D3-9091-8B086B2D6F8C}" type="doc">
      <dgm:prSet loTypeId="urn:microsoft.com/office/officeart/2005/8/layout/cycle4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62DE71D6-6498-48D9-803B-407B3B8AD1FD}">
      <dgm:prSet phldrT="[文字]"/>
      <dgm:spPr/>
      <dgm:t>
        <a:bodyPr/>
        <a:lstStyle/>
        <a:p>
          <a:r>
            <a:rPr lang="zh-TW" altLang="en-US" b="1" dirty="0">
              <a:latin typeface="標楷體" pitchFamily="65" charset="-120"/>
              <a:ea typeface="標楷體" pitchFamily="65" charset="-120"/>
            </a:rPr>
            <a:t>水</a:t>
          </a:r>
        </a:p>
      </dgm:t>
    </dgm:pt>
    <dgm:pt modelId="{09569C82-8AA7-4122-9CDC-2FB39F41579A}" type="parTrans" cxnId="{2496D3C1-F37A-4047-BC7F-DA2D2B9019DA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FF4331A4-7AC7-4522-AEF5-4EA9E51D2636}" type="sibTrans" cxnId="{2496D3C1-F37A-4047-BC7F-DA2D2B9019DA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DC9AE880-28D7-4D24-9385-18A3D9517FC8}">
      <dgm:prSet phldrT="[文字]"/>
      <dgm:spPr/>
      <dgm:t>
        <a:bodyPr/>
        <a:lstStyle/>
        <a:p>
          <a:r>
            <a:rPr lang="en-US" altLang="zh-TW" b="1" dirty="0">
              <a:latin typeface="標楷體" pitchFamily="65" charset="-120"/>
              <a:ea typeface="標楷體" pitchFamily="65" charset="-120"/>
            </a:rPr>
            <a:t>2,000cc</a:t>
          </a:r>
          <a:endParaRPr lang="zh-TW" altLang="en-US" b="1" dirty="0">
            <a:latin typeface="標楷體" pitchFamily="65" charset="-120"/>
            <a:ea typeface="標楷體" pitchFamily="65" charset="-120"/>
          </a:endParaRPr>
        </a:p>
      </dgm:t>
    </dgm:pt>
    <dgm:pt modelId="{C23A8828-4266-455E-9927-363258D32954}" type="parTrans" cxnId="{4A473A0D-56AB-4975-9775-E7C10ECA1BB4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6A77C872-644E-4068-B36C-9AC4A54780B8}" type="sibTrans" cxnId="{4A473A0D-56AB-4975-9775-E7C10ECA1BB4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599A5A93-4111-4FCD-8FDE-0C1D8F5135B9}">
      <dgm:prSet phldrT="[文字]"/>
      <dgm:spPr/>
      <dgm:t>
        <a:bodyPr/>
        <a:lstStyle/>
        <a:p>
          <a:r>
            <a:rPr lang="zh-TW" altLang="en-US" b="1" dirty="0">
              <a:latin typeface="標楷體" pitchFamily="65" charset="-120"/>
              <a:ea typeface="標楷體" pitchFamily="65" charset="-120"/>
            </a:rPr>
            <a:t>運動</a:t>
          </a:r>
        </a:p>
      </dgm:t>
    </dgm:pt>
    <dgm:pt modelId="{89F041C5-81CA-4488-AF8F-E0E79C67CEA7}" type="parTrans" cxnId="{6CB95F86-2BE6-419A-A93D-0F98FA72E18A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3D009D22-A290-43CA-A63E-A2BCC98316AB}" type="sibTrans" cxnId="{6CB95F86-2BE6-419A-A93D-0F98FA72E18A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45A141B5-6504-46BE-A560-E6C1BD67AE46}">
      <dgm:prSet phldrT="[文字]"/>
      <dgm:spPr/>
      <dgm:t>
        <a:bodyPr/>
        <a:lstStyle/>
        <a:p>
          <a:r>
            <a:rPr lang="en-US" altLang="zh-TW" b="1" dirty="0">
              <a:latin typeface="標楷體" pitchFamily="65" charset="-120"/>
              <a:ea typeface="標楷體" pitchFamily="65" charset="-120"/>
            </a:rPr>
            <a:t>333</a:t>
          </a:r>
          <a:endParaRPr lang="zh-TW" altLang="en-US" b="1" dirty="0">
            <a:latin typeface="標楷體" pitchFamily="65" charset="-120"/>
            <a:ea typeface="標楷體" pitchFamily="65" charset="-120"/>
          </a:endParaRPr>
        </a:p>
      </dgm:t>
    </dgm:pt>
    <dgm:pt modelId="{2F177AB6-FC01-4886-AB55-5193D9E2001D}" type="parTrans" cxnId="{7284615C-D290-4587-9B9B-98B56F57C462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D81C8616-6517-416F-99DC-DC11739959BF}" type="sibTrans" cxnId="{7284615C-D290-4587-9B9B-98B56F57C462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0914F173-9A1F-497E-A248-E34373A8B5BC}">
      <dgm:prSet phldrT="[文字]"/>
      <dgm:spPr/>
      <dgm:t>
        <a:bodyPr/>
        <a:lstStyle/>
        <a:p>
          <a:r>
            <a:rPr lang="zh-TW" altLang="en-US" b="1" dirty="0">
              <a:latin typeface="標楷體" pitchFamily="65" charset="-120"/>
              <a:ea typeface="標楷體" pitchFamily="65" charset="-120"/>
            </a:rPr>
            <a:t>飲食</a:t>
          </a:r>
        </a:p>
      </dgm:t>
    </dgm:pt>
    <dgm:pt modelId="{765BED23-1A89-421C-8D7A-9100FDDD712B}" type="parTrans" cxnId="{22C6FFA0-6262-4090-A497-CA3B84CA2AA9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5CF52AAE-7488-4AB9-AF18-494CD29C6B31}" type="sibTrans" cxnId="{22C6FFA0-6262-4090-A497-CA3B84CA2AA9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1C03A5A2-54E5-41FE-8EF2-550A3A6FFA04}">
      <dgm:prSet phldrT="[文字]"/>
      <dgm:spPr/>
      <dgm:t>
        <a:bodyPr/>
        <a:lstStyle/>
        <a:p>
          <a:r>
            <a:rPr lang="zh-TW" altLang="en-US" b="1" dirty="0">
              <a:latin typeface="標楷體" pitchFamily="65" charset="-120"/>
              <a:ea typeface="標楷體" pitchFamily="65" charset="-120"/>
            </a:rPr>
            <a:t>蔬菜</a:t>
          </a:r>
        </a:p>
      </dgm:t>
    </dgm:pt>
    <dgm:pt modelId="{27BE0667-EDC3-4192-8C4B-DEC589D16D1C}" type="parTrans" cxnId="{23E536F5-CA52-4175-9386-FFA8E942E0C5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F7F4D72D-3DB1-4191-A0DE-15DE0C50C9FC}" type="sibTrans" cxnId="{23E536F5-CA52-4175-9386-FFA8E942E0C5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C6E9953A-2B53-48C0-9C47-F16378117B65}">
      <dgm:prSet phldrT="[文字]"/>
      <dgm:spPr/>
      <dgm:t>
        <a:bodyPr/>
        <a:lstStyle/>
        <a:p>
          <a:r>
            <a:rPr lang="zh-TW" altLang="en-US" b="1" dirty="0">
              <a:latin typeface="標楷體" pitchFamily="65" charset="-120"/>
              <a:ea typeface="標楷體" pitchFamily="65" charset="-120"/>
            </a:rPr>
            <a:t>睡眠</a:t>
          </a:r>
        </a:p>
      </dgm:t>
    </dgm:pt>
    <dgm:pt modelId="{1EADFCA9-0B2F-4FE8-AB01-F842B4586BBD}" type="parTrans" cxnId="{2592A00B-6916-4534-B1F9-B5153A2D1A4F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929277AB-1C74-4F06-9DEC-5622F16AFCE1}" type="sibTrans" cxnId="{2592A00B-6916-4534-B1F9-B5153A2D1A4F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FBC2C5BE-B3D3-44CC-80BD-CE525CD3535F}">
      <dgm:prSet phldrT="[文字]"/>
      <dgm:spPr/>
      <dgm:t>
        <a:bodyPr/>
        <a:lstStyle/>
        <a:p>
          <a:r>
            <a:rPr lang="en-US" altLang="zh-TW" b="1" dirty="0">
              <a:latin typeface="標楷體" pitchFamily="65" charset="-120"/>
              <a:ea typeface="標楷體" pitchFamily="65" charset="-120"/>
            </a:rPr>
            <a:t>8</a:t>
          </a:r>
          <a:r>
            <a:rPr lang="zh-TW" altLang="en-US" b="1" dirty="0">
              <a:latin typeface="標楷體" pitchFamily="65" charset="-120"/>
              <a:ea typeface="標楷體" pitchFamily="65" charset="-120"/>
            </a:rPr>
            <a:t>小時</a:t>
          </a:r>
        </a:p>
      </dgm:t>
    </dgm:pt>
    <dgm:pt modelId="{FC3EEC2A-18CF-4B10-98C4-02C5DA901E4D}" type="parTrans" cxnId="{AD0A9CA3-F773-498A-8891-E8B47E656029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84653E88-D015-4806-9E84-5873F69B1FA5}" type="sibTrans" cxnId="{AD0A9CA3-F773-498A-8891-E8B47E656029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B550C76A-22EE-451F-B47D-4D34A20EB7A7}">
      <dgm:prSet phldrT="[文字]"/>
      <dgm:spPr/>
      <dgm:t>
        <a:bodyPr/>
        <a:lstStyle/>
        <a:p>
          <a:r>
            <a:rPr lang="zh-TW" altLang="en-US" b="1" dirty="0">
              <a:latin typeface="標楷體" pitchFamily="65" charset="-120"/>
              <a:ea typeface="標楷體" pitchFamily="65" charset="-120"/>
            </a:rPr>
            <a:t>水果</a:t>
          </a:r>
        </a:p>
      </dgm:t>
    </dgm:pt>
    <dgm:pt modelId="{3080B47A-A296-4739-B3DD-AE09D77B562E}" type="parTrans" cxnId="{70A5597F-E01B-4F29-9BF9-36D194078A1C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D02EE9E2-9076-4BCA-9EFF-25F34EE556B7}" type="sibTrans" cxnId="{70A5597F-E01B-4F29-9BF9-36D194078A1C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954D9D95-6AC6-4F3B-8FED-879E95BBD198}" type="pres">
      <dgm:prSet presAssocID="{19EFFE3E-FE45-43D3-9091-8B086B2D6F8C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70101796-3FAE-4926-B2AB-32EC9D1B7348}" type="pres">
      <dgm:prSet presAssocID="{19EFFE3E-FE45-43D3-9091-8B086B2D6F8C}" presName="children" presStyleCnt="0"/>
      <dgm:spPr/>
    </dgm:pt>
    <dgm:pt modelId="{6FE1C675-D874-44F7-9C60-168EAE98422F}" type="pres">
      <dgm:prSet presAssocID="{19EFFE3E-FE45-43D3-9091-8B086B2D6F8C}" presName="child1group" presStyleCnt="0"/>
      <dgm:spPr/>
    </dgm:pt>
    <dgm:pt modelId="{D95273AC-E5AC-4B69-9358-A430039F84EF}" type="pres">
      <dgm:prSet presAssocID="{19EFFE3E-FE45-43D3-9091-8B086B2D6F8C}" presName="child1" presStyleLbl="bgAcc1" presStyleIdx="0" presStyleCnt="4"/>
      <dgm:spPr/>
    </dgm:pt>
    <dgm:pt modelId="{7F60A734-2087-48F3-AA59-0BAC0A46BCE8}" type="pres">
      <dgm:prSet presAssocID="{19EFFE3E-FE45-43D3-9091-8B086B2D6F8C}" presName="child1Text" presStyleLbl="bgAcc1" presStyleIdx="0" presStyleCnt="4">
        <dgm:presLayoutVars>
          <dgm:bulletEnabled val="1"/>
        </dgm:presLayoutVars>
      </dgm:prSet>
      <dgm:spPr/>
    </dgm:pt>
    <dgm:pt modelId="{61744E4A-5BF9-45ED-B8FF-BEFFC8180BBD}" type="pres">
      <dgm:prSet presAssocID="{19EFFE3E-FE45-43D3-9091-8B086B2D6F8C}" presName="child2group" presStyleCnt="0"/>
      <dgm:spPr/>
    </dgm:pt>
    <dgm:pt modelId="{1FC98AE9-23E7-432F-B594-0A99504CE1BC}" type="pres">
      <dgm:prSet presAssocID="{19EFFE3E-FE45-43D3-9091-8B086B2D6F8C}" presName="child2" presStyleLbl="bgAcc1" presStyleIdx="1" presStyleCnt="4"/>
      <dgm:spPr/>
    </dgm:pt>
    <dgm:pt modelId="{70C2F1E7-DE11-42D5-8AC7-615BCFFDBAC8}" type="pres">
      <dgm:prSet presAssocID="{19EFFE3E-FE45-43D3-9091-8B086B2D6F8C}" presName="child2Text" presStyleLbl="bgAcc1" presStyleIdx="1" presStyleCnt="4">
        <dgm:presLayoutVars>
          <dgm:bulletEnabled val="1"/>
        </dgm:presLayoutVars>
      </dgm:prSet>
      <dgm:spPr/>
    </dgm:pt>
    <dgm:pt modelId="{0A73CFA0-0B38-448F-B409-3FEEACC79C2A}" type="pres">
      <dgm:prSet presAssocID="{19EFFE3E-FE45-43D3-9091-8B086B2D6F8C}" presName="child3group" presStyleCnt="0"/>
      <dgm:spPr/>
    </dgm:pt>
    <dgm:pt modelId="{64FADBB8-D0FA-48BF-B2F0-6C2E745C4835}" type="pres">
      <dgm:prSet presAssocID="{19EFFE3E-FE45-43D3-9091-8B086B2D6F8C}" presName="child3" presStyleLbl="bgAcc1" presStyleIdx="2" presStyleCnt="4"/>
      <dgm:spPr/>
    </dgm:pt>
    <dgm:pt modelId="{C90BFFA3-CAB2-4133-B9CD-15E2161D26F0}" type="pres">
      <dgm:prSet presAssocID="{19EFFE3E-FE45-43D3-9091-8B086B2D6F8C}" presName="child3Text" presStyleLbl="bgAcc1" presStyleIdx="2" presStyleCnt="4">
        <dgm:presLayoutVars>
          <dgm:bulletEnabled val="1"/>
        </dgm:presLayoutVars>
      </dgm:prSet>
      <dgm:spPr/>
    </dgm:pt>
    <dgm:pt modelId="{0FCBC62B-D0F5-4397-BCF8-286503C20893}" type="pres">
      <dgm:prSet presAssocID="{19EFFE3E-FE45-43D3-9091-8B086B2D6F8C}" presName="child4group" presStyleCnt="0"/>
      <dgm:spPr/>
    </dgm:pt>
    <dgm:pt modelId="{CBFFA73C-0922-4423-8790-38277AC6C571}" type="pres">
      <dgm:prSet presAssocID="{19EFFE3E-FE45-43D3-9091-8B086B2D6F8C}" presName="child4" presStyleLbl="bgAcc1" presStyleIdx="3" presStyleCnt="4"/>
      <dgm:spPr/>
    </dgm:pt>
    <dgm:pt modelId="{0DCF0A7A-138E-42BE-8042-B7C547F2E35E}" type="pres">
      <dgm:prSet presAssocID="{19EFFE3E-FE45-43D3-9091-8B086B2D6F8C}" presName="child4Text" presStyleLbl="bgAcc1" presStyleIdx="3" presStyleCnt="4">
        <dgm:presLayoutVars>
          <dgm:bulletEnabled val="1"/>
        </dgm:presLayoutVars>
      </dgm:prSet>
      <dgm:spPr/>
    </dgm:pt>
    <dgm:pt modelId="{37A23DA4-8766-4362-BE6A-A262695929F4}" type="pres">
      <dgm:prSet presAssocID="{19EFFE3E-FE45-43D3-9091-8B086B2D6F8C}" presName="childPlaceholder" presStyleCnt="0"/>
      <dgm:spPr/>
    </dgm:pt>
    <dgm:pt modelId="{F2A0CA72-3C5C-434D-9AC2-7E3B7593E870}" type="pres">
      <dgm:prSet presAssocID="{19EFFE3E-FE45-43D3-9091-8B086B2D6F8C}" presName="circle" presStyleCnt="0"/>
      <dgm:spPr/>
    </dgm:pt>
    <dgm:pt modelId="{89DF95B2-C2F3-448E-A897-98E0D23DB68F}" type="pres">
      <dgm:prSet presAssocID="{19EFFE3E-FE45-43D3-9091-8B086B2D6F8C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2A820DAC-5397-4C9C-AE1B-51949FE9F766}" type="pres">
      <dgm:prSet presAssocID="{19EFFE3E-FE45-43D3-9091-8B086B2D6F8C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3D6301C0-B617-49F2-BBD0-DF2E922B61E6}" type="pres">
      <dgm:prSet presAssocID="{19EFFE3E-FE45-43D3-9091-8B086B2D6F8C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43073166-1DBC-47DF-AD56-1F5B214A38A6}" type="pres">
      <dgm:prSet presAssocID="{19EFFE3E-FE45-43D3-9091-8B086B2D6F8C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D853F273-CE3D-4F3A-BDFD-BEB7B3F35D36}" type="pres">
      <dgm:prSet presAssocID="{19EFFE3E-FE45-43D3-9091-8B086B2D6F8C}" presName="quadrantPlaceholder" presStyleCnt="0"/>
      <dgm:spPr/>
    </dgm:pt>
    <dgm:pt modelId="{E01B62AB-3797-4D09-A0C8-899EF5048273}" type="pres">
      <dgm:prSet presAssocID="{19EFFE3E-FE45-43D3-9091-8B086B2D6F8C}" presName="center1" presStyleLbl="fgShp" presStyleIdx="0" presStyleCnt="2"/>
      <dgm:spPr/>
    </dgm:pt>
    <dgm:pt modelId="{D18520B4-E4D8-4920-8238-690D6F90A095}" type="pres">
      <dgm:prSet presAssocID="{19EFFE3E-FE45-43D3-9091-8B086B2D6F8C}" presName="center2" presStyleLbl="fgShp" presStyleIdx="1" presStyleCnt="2"/>
      <dgm:spPr/>
    </dgm:pt>
  </dgm:ptLst>
  <dgm:cxnLst>
    <dgm:cxn modelId="{0042C906-21BC-4EA4-8E78-478E55B88429}" type="presOf" srcId="{0914F173-9A1F-497E-A248-E34373A8B5BC}" destId="{3D6301C0-B617-49F2-BBD0-DF2E922B61E6}" srcOrd="0" destOrd="0" presId="urn:microsoft.com/office/officeart/2005/8/layout/cycle4"/>
    <dgm:cxn modelId="{2592A00B-6916-4534-B1F9-B5153A2D1A4F}" srcId="{19EFFE3E-FE45-43D3-9091-8B086B2D6F8C}" destId="{C6E9953A-2B53-48C0-9C47-F16378117B65}" srcOrd="3" destOrd="0" parTransId="{1EADFCA9-0B2F-4FE8-AB01-F842B4586BBD}" sibTransId="{929277AB-1C74-4F06-9DEC-5622F16AFCE1}"/>
    <dgm:cxn modelId="{4A473A0D-56AB-4975-9775-E7C10ECA1BB4}" srcId="{62DE71D6-6498-48D9-803B-407B3B8AD1FD}" destId="{DC9AE880-28D7-4D24-9385-18A3D9517FC8}" srcOrd="0" destOrd="0" parTransId="{C23A8828-4266-455E-9927-363258D32954}" sibTransId="{6A77C872-644E-4068-B36C-9AC4A54780B8}"/>
    <dgm:cxn modelId="{161C6B2F-141D-4234-8A73-81AE1C4B1ECC}" type="presOf" srcId="{DC9AE880-28D7-4D24-9385-18A3D9517FC8}" destId="{7F60A734-2087-48F3-AA59-0BAC0A46BCE8}" srcOrd="1" destOrd="0" presId="urn:microsoft.com/office/officeart/2005/8/layout/cycle4"/>
    <dgm:cxn modelId="{D4FEB332-A548-4F4D-AA9A-431079A48CC8}" type="presOf" srcId="{FBC2C5BE-B3D3-44CC-80BD-CE525CD3535F}" destId="{CBFFA73C-0922-4423-8790-38277AC6C571}" srcOrd="0" destOrd="0" presId="urn:microsoft.com/office/officeart/2005/8/layout/cycle4"/>
    <dgm:cxn modelId="{7284615C-D290-4587-9B9B-98B56F57C462}" srcId="{599A5A93-4111-4FCD-8FDE-0C1D8F5135B9}" destId="{45A141B5-6504-46BE-A560-E6C1BD67AE46}" srcOrd="0" destOrd="0" parTransId="{2F177AB6-FC01-4886-AB55-5193D9E2001D}" sibTransId="{D81C8616-6517-416F-99DC-DC11739959BF}"/>
    <dgm:cxn modelId="{47BAA76C-662B-4D18-A3F1-E81DD185B561}" type="presOf" srcId="{FBC2C5BE-B3D3-44CC-80BD-CE525CD3535F}" destId="{0DCF0A7A-138E-42BE-8042-B7C547F2E35E}" srcOrd="1" destOrd="0" presId="urn:microsoft.com/office/officeart/2005/8/layout/cycle4"/>
    <dgm:cxn modelId="{39198A74-ED6A-4428-8C4D-10B78768BAEE}" type="presOf" srcId="{1C03A5A2-54E5-41FE-8EF2-550A3A6FFA04}" destId="{C90BFFA3-CAB2-4133-B9CD-15E2161D26F0}" srcOrd="1" destOrd="0" presId="urn:microsoft.com/office/officeart/2005/8/layout/cycle4"/>
    <dgm:cxn modelId="{D68BAE78-4537-4DBE-804A-FD5BE0A3BFCE}" type="presOf" srcId="{45A141B5-6504-46BE-A560-E6C1BD67AE46}" destId="{1FC98AE9-23E7-432F-B594-0A99504CE1BC}" srcOrd="0" destOrd="0" presId="urn:microsoft.com/office/officeart/2005/8/layout/cycle4"/>
    <dgm:cxn modelId="{70A5597F-E01B-4F29-9BF9-36D194078A1C}" srcId="{0914F173-9A1F-497E-A248-E34373A8B5BC}" destId="{B550C76A-22EE-451F-B47D-4D34A20EB7A7}" srcOrd="1" destOrd="0" parTransId="{3080B47A-A296-4739-B3DD-AE09D77B562E}" sibTransId="{D02EE9E2-9076-4BCA-9EFF-25F34EE556B7}"/>
    <dgm:cxn modelId="{6CB95F86-2BE6-419A-A93D-0F98FA72E18A}" srcId="{19EFFE3E-FE45-43D3-9091-8B086B2D6F8C}" destId="{599A5A93-4111-4FCD-8FDE-0C1D8F5135B9}" srcOrd="1" destOrd="0" parTransId="{89F041C5-81CA-4488-AF8F-E0E79C67CEA7}" sibTransId="{3D009D22-A290-43CA-A63E-A2BCC98316AB}"/>
    <dgm:cxn modelId="{22C6FFA0-6262-4090-A497-CA3B84CA2AA9}" srcId="{19EFFE3E-FE45-43D3-9091-8B086B2D6F8C}" destId="{0914F173-9A1F-497E-A248-E34373A8B5BC}" srcOrd="2" destOrd="0" parTransId="{765BED23-1A89-421C-8D7A-9100FDDD712B}" sibTransId="{5CF52AAE-7488-4AB9-AF18-494CD29C6B31}"/>
    <dgm:cxn modelId="{729E4DA3-F0EA-4A0B-A45B-0A14E0C174EC}" type="presOf" srcId="{C6E9953A-2B53-48C0-9C47-F16378117B65}" destId="{43073166-1DBC-47DF-AD56-1F5B214A38A6}" srcOrd="0" destOrd="0" presId="urn:microsoft.com/office/officeart/2005/8/layout/cycle4"/>
    <dgm:cxn modelId="{AD0A9CA3-F773-498A-8891-E8B47E656029}" srcId="{C6E9953A-2B53-48C0-9C47-F16378117B65}" destId="{FBC2C5BE-B3D3-44CC-80BD-CE525CD3535F}" srcOrd="0" destOrd="0" parTransId="{FC3EEC2A-18CF-4B10-98C4-02C5DA901E4D}" sibTransId="{84653E88-D015-4806-9E84-5873F69B1FA5}"/>
    <dgm:cxn modelId="{B6F231A5-C18B-4069-B601-02F09772E385}" type="presOf" srcId="{19EFFE3E-FE45-43D3-9091-8B086B2D6F8C}" destId="{954D9D95-6AC6-4F3B-8FED-879E95BBD198}" srcOrd="0" destOrd="0" presId="urn:microsoft.com/office/officeart/2005/8/layout/cycle4"/>
    <dgm:cxn modelId="{ED2BABB5-0311-47C2-B6F0-13D5ED0A4570}" type="presOf" srcId="{1C03A5A2-54E5-41FE-8EF2-550A3A6FFA04}" destId="{64FADBB8-D0FA-48BF-B2F0-6C2E745C4835}" srcOrd="0" destOrd="0" presId="urn:microsoft.com/office/officeart/2005/8/layout/cycle4"/>
    <dgm:cxn modelId="{2496D3C1-F37A-4047-BC7F-DA2D2B9019DA}" srcId="{19EFFE3E-FE45-43D3-9091-8B086B2D6F8C}" destId="{62DE71D6-6498-48D9-803B-407B3B8AD1FD}" srcOrd="0" destOrd="0" parTransId="{09569C82-8AA7-4122-9CDC-2FB39F41579A}" sibTransId="{FF4331A4-7AC7-4522-AEF5-4EA9E51D2636}"/>
    <dgm:cxn modelId="{0A390ECC-EA3D-4C2F-8CF4-5172297718D9}" type="presOf" srcId="{B550C76A-22EE-451F-B47D-4D34A20EB7A7}" destId="{64FADBB8-D0FA-48BF-B2F0-6C2E745C4835}" srcOrd="0" destOrd="1" presId="urn:microsoft.com/office/officeart/2005/8/layout/cycle4"/>
    <dgm:cxn modelId="{4CFC08DF-ABCD-4528-B979-66A96610DB1C}" type="presOf" srcId="{45A141B5-6504-46BE-A560-E6C1BD67AE46}" destId="{70C2F1E7-DE11-42D5-8AC7-615BCFFDBAC8}" srcOrd="1" destOrd="0" presId="urn:microsoft.com/office/officeart/2005/8/layout/cycle4"/>
    <dgm:cxn modelId="{291A44E6-B8CD-4C39-ACD6-059C6211C3B6}" type="presOf" srcId="{62DE71D6-6498-48D9-803B-407B3B8AD1FD}" destId="{89DF95B2-C2F3-448E-A897-98E0D23DB68F}" srcOrd="0" destOrd="0" presId="urn:microsoft.com/office/officeart/2005/8/layout/cycle4"/>
    <dgm:cxn modelId="{FD97BAE8-7816-4A80-B608-51597D31FF62}" type="presOf" srcId="{599A5A93-4111-4FCD-8FDE-0C1D8F5135B9}" destId="{2A820DAC-5397-4C9C-AE1B-51949FE9F766}" srcOrd="0" destOrd="0" presId="urn:microsoft.com/office/officeart/2005/8/layout/cycle4"/>
    <dgm:cxn modelId="{0302ECF0-73F1-4A86-9784-EF45D3351510}" type="presOf" srcId="{DC9AE880-28D7-4D24-9385-18A3D9517FC8}" destId="{D95273AC-E5AC-4B69-9358-A430039F84EF}" srcOrd="0" destOrd="0" presId="urn:microsoft.com/office/officeart/2005/8/layout/cycle4"/>
    <dgm:cxn modelId="{23E536F5-CA52-4175-9386-FFA8E942E0C5}" srcId="{0914F173-9A1F-497E-A248-E34373A8B5BC}" destId="{1C03A5A2-54E5-41FE-8EF2-550A3A6FFA04}" srcOrd="0" destOrd="0" parTransId="{27BE0667-EDC3-4192-8C4B-DEC589D16D1C}" sibTransId="{F7F4D72D-3DB1-4191-A0DE-15DE0C50C9FC}"/>
    <dgm:cxn modelId="{87AFF7F5-AC83-41A4-9705-9701B26CBDC7}" type="presOf" srcId="{B550C76A-22EE-451F-B47D-4D34A20EB7A7}" destId="{C90BFFA3-CAB2-4133-B9CD-15E2161D26F0}" srcOrd="1" destOrd="1" presId="urn:microsoft.com/office/officeart/2005/8/layout/cycle4"/>
    <dgm:cxn modelId="{62F8551E-ED8B-4668-B04F-78C28FDBBE0D}" type="presParOf" srcId="{954D9D95-6AC6-4F3B-8FED-879E95BBD198}" destId="{70101796-3FAE-4926-B2AB-32EC9D1B7348}" srcOrd="0" destOrd="0" presId="urn:microsoft.com/office/officeart/2005/8/layout/cycle4"/>
    <dgm:cxn modelId="{41DD6E32-6FE0-47B0-B58D-420C45B77887}" type="presParOf" srcId="{70101796-3FAE-4926-B2AB-32EC9D1B7348}" destId="{6FE1C675-D874-44F7-9C60-168EAE98422F}" srcOrd="0" destOrd="0" presId="urn:microsoft.com/office/officeart/2005/8/layout/cycle4"/>
    <dgm:cxn modelId="{2B81D32E-631F-4C5C-A0D9-9C21E1BDFEE9}" type="presParOf" srcId="{6FE1C675-D874-44F7-9C60-168EAE98422F}" destId="{D95273AC-E5AC-4B69-9358-A430039F84EF}" srcOrd="0" destOrd="0" presId="urn:microsoft.com/office/officeart/2005/8/layout/cycle4"/>
    <dgm:cxn modelId="{2248DDC9-8A7E-4437-A763-76AC59DD5C8B}" type="presParOf" srcId="{6FE1C675-D874-44F7-9C60-168EAE98422F}" destId="{7F60A734-2087-48F3-AA59-0BAC0A46BCE8}" srcOrd="1" destOrd="0" presId="urn:microsoft.com/office/officeart/2005/8/layout/cycle4"/>
    <dgm:cxn modelId="{9D082ABA-B915-4292-B821-F61EBE35DEA5}" type="presParOf" srcId="{70101796-3FAE-4926-B2AB-32EC9D1B7348}" destId="{61744E4A-5BF9-45ED-B8FF-BEFFC8180BBD}" srcOrd="1" destOrd="0" presId="urn:microsoft.com/office/officeart/2005/8/layout/cycle4"/>
    <dgm:cxn modelId="{38AD38A8-950D-493B-AEE0-364D45FC64A0}" type="presParOf" srcId="{61744E4A-5BF9-45ED-B8FF-BEFFC8180BBD}" destId="{1FC98AE9-23E7-432F-B594-0A99504CE1BC}" srcOrd="0" destOrd="0" presId="urn:microsoft.com/office/officeart/2005/8/layout/cycle4"/>
    <dgm:cxn modelId="{075219E4-04BF-4703-8973-C6BD18668C9C}" type="presParOf" srcId="{61744E4A-5BF9-45ED-B8FF-BEFFC8180BBD}" destId="{70C2F1E7-DE11-42D5-8AC7-615BCFFDBAC8}" srcOrd="1" destOrd="0" presId="urn:microsoft.com/office/officeart/2005/8/layout/cycle4"/>
    <dgm:cxn modelId="{9D065DE8-5693-49C8-8E6D-F940D0B27370}" type="presParOf" srcId="{70101796-3FAE-4926-B2AB-32EC9D1B7348}" destId="{0A73CFA0-0B38-448F-B409-3FEEACC79C2A}" srcOrd="2" destOrd="0" presId="urn:microsoft.com/office/officeart/2005/8/layout/cycle4"/>
    <dgm:cxn modelId="{26952A26-51DD-4903-99A0-D876891D6566}" type="presParOf" srcId="{0A73CFA0-0B38-448F-B409-3FEEACC79C2A}" destId="{64FADBB8-D0FA-48BF-B2F0-6C2E745C4835}" srcOrd="0" destOrd="0" presId="urn:microsoft.com/office/officeart/2005/8/layout/cycle4"/>
    <dgm:cxn modelId="{193127ED-973A-4128-8C40-06F8ED4BD92B}" type="presParOf" srcId="{0A73CFA0-0B38-448F-B409-3FEEACC79C2A}" destId="{C90BFFA3-CAB2-4133-B9CD-15E2161D26F0}" srcOrd="1" destOrd="0" presId="urn:microsoft.com/office/officeart/2005/8/layout/cycle4"/>
    <dgm:cxn modelId="{CE91BC8A-6E55-4870-8A26-2A87F1E0E738}" type="presParOf" srcId="{70101796-3FAE-4926-B2AB-32EC9D1B7348}" destId="{0FCBC62B-D0F5-4397-BCF8-286503C20893}" srcOrd="3" destOrd="0" presId="urn:microsoft.com/office/officeart/2005/8/layout/cycle4"/>
    <dgm:cxn modelId="{383D3B21-631A-4FDD-A547-007F0690630A}" type="presParOf" srcId="{0FCBC62B-D0F5-4397-BCF8-286503C20893}" destId="{CBFFA73C-0922-4423-8790-38277AC6C571}" srcOrd="0" destOrd="0" presId="urn:microsoft.com/office/officeart/2005/8/layout/cycle4"/>
    <dgm:cxn modelId="{EF36983D-7293-4FDD-AD68-24492C212978}" type="presParOf" srcId="{0FCBC62B-D0F5-4397-BCF8-286503C20893}" destId="{0DCF0A7A-138E-42BE-8042-B7C547F2E35E}" srcOrd="1" destOrd="0" presId="urn:microsoft.com/office/officeart/2005/8/layout/cycle4"/>
    <dgm:cxn modelId="{486963E0-880D-4BF8-875D-3D0404582ABC}" type="presParOf" srcId="{70101796-3FAE-4926-B2AB-32EC9D1B7348}" destId="{37A23DA4-8766-4362-BE6A-A262695929F4}" srcOrd="4" destOrd="0" presId="urn:microsoft.com/office/officeart/2005/8/layout/cycle4"/>
    <dgm:cxn modelId="{D7462CE8-5B0A-4DBD-897E-2B02BB6CDA18}" type="presParOf" srcId="{954D9D95-6AC6-4F3B-8FED-879E95BBD198}" destId="{F2A0CA72-3C5C-434D-9AC2-7E3B7593E870}" srcOrd="1" destOrd="0" presId="urn:microsoft.com/office/officeart/2005/8/layout/cycle4"/>
    <dgm:cxn modelId="{8E09E680-BBA4-4789-9FA6-B1FEFF3A0E3C}" type="presParOf" srcId="{F2A0CA72-3C5C-434D-9AC2-7E3B7593E870}" destId="{89DF95B2-C2F3-448E-A897-98E0D23DB68F}" srcOrd="0" destOrd="0" presId="urn:microsoft.com/office/officeart/2005/8/layout/cycle4"/>
    <dgm:cxn modelId="{98ED687C-0CB6-47B0-ACE8-546A728E22E2}" type="presParOf" srcId="{F2A0CA72-3C5C-434D-9AC2-7E3B7593E870}" destId="{2A820DAC-5397-4C9C-AE1B-51949FE9F766}" srcOrd="1" destOrd="0" presId="urn:microsoft.com/office/officeart/2005/8/layout/cycle4"/>
    <dgm:cxn modelId="{D784CCC0-0CCC-40FA-A8AC-C90C81BF0B63}" type="presParOf" srcId="{F2A0CA72-3C5C-434D-9AC2-7E3B7593E870}" destId="{3D6301C0-B617-49F2-BBD0-DF2E922B61E6}" srcOrd="2" destOrd="0" presId="urn:microsoft.com/office/officeart/2005/8/layout/cycle4"/>
    <dgm:cxn modelId="{93A6F9D4-5374-4184-886D-14DF14DF7A7D}" type="presParOf" srcId="{F2A0CA72-3C5C-434D-9AC2-7E3B7593E870}" destId="{43073166-1DBC-47DF-AD56-1F5B214A38A6}" srcOrd="3" destOrd="0" presId="urn:microsoft.com/office/officeart/2005/8/layout/cycle4"/>
    <dgm:cxn modelId="{AE55927F-D8A8-4F57-B11C-D8F737D57C8E}" type="presParOf" srcId="{F2A0CA72-3C5C-434D-9AC2-7E3B7593E870}" destId="{D853F273-CE3D-4F3A-BDFD-BEB7B3F35D36}" srcOrd="4" destOrd="0" presId="urn:microsoft.com/office/officeart/2005/8/layout/cycle4"/>
    <dgm:cxn modelId="{CE7EB365-3C98-49F1-8DB8-8AB3FBAD4AB1}" type="presParOf" srcId="{954D9D95-6AC6-4F3B-8FED-879E95BBD198}" destId="{E01B62AB-3797-4D09-A0C8-899EF5048273}" srcOrd="2" destOrd="0" presId="urn:microsoft.com/office/officeart/2005/8/layout/cycle4"/>
    <dgm:cxn modelId="{A7CB2935-05D8-4EF8-B880-933C00519C69}" type="presParOf" srcId="{954D9D95-6AC6-4F3B-8FED-879E95BBD198}" destId="{D18520B4-E4D8-4920-8238-690D6F90A095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8BC3B9-3D1B-41ED-B36E-8E12E3280600}">
      <dsp:nvSpPr>
        <dsp:cNvPr id="0" name=""/>
        <dsp:cNvSpPr/>
      </dsp:nvSpPr>
      <dsp:spPr>
        <a:xfrm>
          <a:off x="0" y="636079"/>
          <a:ext cx="10183368" cy="105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470A0D-C846-47A1-9D12-849ED4C7F324}">
      <dsp:nvSpPr>
        <dsp:cNvPr id="0" name=""/>
        <dsp:cNvSpPr/>
      </dsp:nvSpPr>
      <dsp:spPr>
        <a:xfrm>
          <a:off x="509168" y="16159"/>
          <a:ext cx="7128357" cy="1239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9435" tIns="0" rIns="269435" bIns="0" numCol="1" spcCol="1270" anchor="ctr" anchorCtr="0">
          <a:noAutofit/>
        </a:bodyPr>
        <a:lstStyle/>
        <a:p>
          <a:pPr marL="0" lvl="0" indent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60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壹、自我介紹</a:t>
          </a:r>
        </a:p>
      </dsp:txBody>
      <dsp:txXfrm>
        <a:off x="569692" y="76683"/>
        <a:ext cx="7007309" cy="1118792"/>
      </dsp:txXfrm>
    </dsp:sp>
    <dsp:sp modelId="{47C43BE1-45FD-4079-83AE-54283A931C4D}">
      <dsp:nvSpPr>
        <dsp:cNvPr id="0" name=""/>
        <dsp:cNvSpPr/>
      </dsp:nvSpPr>
      <dsp:spPr>
        <a:xfrm>
          <a:off x="0" y="2541200"/>
          <a:ext cx="10183368" cy="105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8FE153-230F-4005-8846-75480DFAB74E}">
      <dsp:nvSpPr>
        <dsp:cNvPr id="0" name=""/>
        <dsp:cNvSpPr/>
      </dsp:nvSpPr>
      <dsp:spPr>
        <a:xfrm>
          <a:off x="509168" y="1921279"/>
          <a:ext cx="7128357" cy="123984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9435" tIns="0" rIns="269435" bIns="0" numCol="1" spcCol="1270" anchor="ctr" anchorCtr="0">
          <a:noAutofit/>
        </a:bodyPr>
        <a:lstStyle/>
        <a:p>
          <a:pPr marL="0" lvl="0" indent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60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貳、上課要求</a:t>
          </a:r>
        </a:p>
      </dsp:txBody>
      <dsp:txXfrm>
        <a:off x="569692" y="1981803"/>
        <a:ext cx="7007309" cy="1118792"/>
      </dsp:txXfrm>
    </dsp:sp>
    <dsp:sp modelId="{7E3B45B3-C92C-4482-BCB1-1D77AD0B9E70}">
      <dsp:nvSpPr>
        <dsp:cNvPr id="0" name=""/>
        <dsp:cNvSpPr/>
      </dsp:nvSpPr>
      <dsp:spPr>
        <a:xfrm>
          <a:off x="0" y="4446320"/>
          <a:ext cx="10183368" cy="105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4764D5-E9F0-4A6E-A8E0-4EC400F8427E}">
      <dsp:nvSpPr>
        <dsp:cNvPr id="0" name=""/>
        <dsp:cNvSpPr/>
      </dsp:nvSpPr>
      <dsp:spPr>
        <a:xfrm>
          <a:off x="509168" y="3826400"/>
          <a:ext cx="7128357" cy="12398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9435" tIns="0" rIns="269435" bIns="0" numCol="1" spcCol="1270" anchor="ctr" anchorCtr="0">
          <a:noAutofit/>
        </a:bodyPr>
        <a:lstStyle/>
        <a:p>
          <a:pPr marL="0" lvl="0" indent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60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參、健康與體育</a:t>
          </a:r>
        </a:p>
      </dsp:txBody>
      <dsp:txXfrm>
        <a:off x="569692" y="3886924"/>
        <a:ext cx="7007309" cy="11187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16BED9-A9DF-4413-A8B2-118FE9A17FE8}">
      <dsp:nvSpPr>
        <dsp:cNvPr id="0" name=""/>
        <dsp:cNvSpPr/>
      </dsp:nvSpPr>
      <dsp:spPr>
        <a:xfrm rot="5400000">
          <a:off x="7145487" y="-2694426"/>
          <a:ext cx="1714512" cy="753199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3556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8000" b="1" kern="1200" dirty="0">
              <a:latin typeface="標楷體" pitchFamily="65" charset="-120"/>
              <a:ea typeface="標楷體" pitchFamily="65" charset="-120"/>
            </a:rPr>
            <a:t>自我介紹</a:t>
          </a:r>
        </a:p>
      </dsp:txBody>
      <dsp:txXfrm rot="-5400000">
        <a:off x="4236747" y="298010"/>
        <a:ext cx="7448297" cy="1547120"/>
      </dsp:txXfrm>
    </dsp:sp>
    <dsp:sp modelId="{7BE96140-EF92-4030-BCC3-BC557006F95F}">
      <dsp:nvSpPr>
        <dsp:cNvPr id="0" name=""/>
        <dsp:cNvSpPr/>
      </dsp:nvSpPr>
      <dsp:spPr>
        <a:xfrm>
          <a:off x="0" y="0"/>
          <a:ext cx="4236746" cy="214314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6500" b="1" kern="1200" dirty="0">
              <a:latin typeface="標楷體" pitchFamily="65" charset="-120"/>
              <a:ea typeface="標楷體" pitchFamily="65" charset="-120"/>
            </a:rPr>
            <a:t>壹</a:t>
          </a:r>
        </a:p>
      </dsp:txBody>
      <dsp:txXfrm>
        <a:off x="104619" y="104619"/>
        <a:ext cx="4027508" cy="19339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16BED9-A9DF-4413-A8B2-118FE9A17FE8}">
      <dsp:nvSpPr>
        <dsp:cNvPr id="0" name=""/>
        <dsp:cNvSpPr/>
      </dsp:nvSpPr>
      <dsp:spPr>
        <a:xfrm rot="5400000">
          <a:off x="7145487" y="-2694426"/>
          <a:ext cx="1714512" cy="753199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3556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80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上課要求</a:t>
          </a:r>
        </a:p>
      </dsp:txBody>
      <dsp:txXfrm rot="-5400000">
        <a:off x="4236747" y="298010"/>
        <a:ext cx="7448297" cy="1547120"/>
      </dsp:txXfrm>
    </dsp:sp>
    <dsp:sp modelId="{7BE96140-EF92-4030-BCC3-BC557006F95F}">
      <dsp:nvSpPr>
        <dsp:cNvPr id="0" name=""/>
        <dsp:cNvSpPr/>
      </dsp:nvSpPr>
      <dsp:spPr>
        <a:xfrm>
          <a:off x="0" y="0"/>
          <a:ext cx="4236746" cy="214314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6500" b="1" kern="1200" dirty="0">
              <a:latin typeface="標楷體" pitchFamily="65" charset="-120"/>
              <a:ea typeface="標楷體" pitchFamily="65" charset="-120"/>
            </a:rPr>
            <a:t>貳</a:t>
          </a:r>
        </a:p>
      </dsp:txBody>
      <dsp:txXfrm>
        <a:off x="104619" y="104619"/>
        <a:ext cx="4027508" cy="19339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4BCBBC-9204-4922-A5B1-26CDE95A1568}">
      <dsp:nvSpPr>
        <dsp:cNvPr id="0" name=""/>
        <dsp:cNvSpPr/>
      </dsp:nvSpPr>
      <dsp:spPr>
        <a:xfrm>
          <a:off x="2615587" y="3194383"/>
          <a:ext cx="796295" cy="15173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98147" y="0"/>
              </a:lnTo>
              <a:lnTo>
                <a:pt x="398147" y="1517332"/>
              </a:lnTo>
              <a:lnTo>
                <a:pt x="796295" y="151733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b="1" kern="1200">
            <a:latin typeface="標楷體" pitchFamily="65" charset="-120"/>
            <a:ea typeface="標楷體" pitchFamily="65" charset="-120"/>
          </a:endParaRPr>
        </a:p>
      </dsp:txBody>
      <dsp:txXfrm>
        <a:off x="2970895" y="3910209"/>
        <a:ext cx="85679" cy="85679"/>
      </dsp:txXfrm>
    </dsp:sp>
    <dsp:sp modelId="{4F8EAB74-3FBD-4407-9B8C-49678C11ADBD}">
      <dsp:nvSpPr>
        <dsp:cNvPr id="0" name=""/>
        <dsp:cNvSpPr/>
      </dsp:nvSpPr>
      <dsp:spPr>
        <a:xfrm>
          <a:off x="2615587" y="3148663"/>
          <a:ext cx="79629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96295" y="457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b="1" kern="1200">
            <a:latin typeface="標楷體" pitchFamily="65" charset="-120"/>
            <a:ea typeface="標楷體" pitchFamily="65" charset="-120"/>
          </a:endParaRPr>
        </a:p>
      </dsp:txBody>
      <dsp:txXfrm>
        <a:off x="2993827" y="3174476"/>
        <a:ext cx="39814" cy="39814"/>
      </dsp:txXfrm>
    </dsp:sp>
    <dsp:sp modelId="{6AD72878-FB16-47C3-96FD-A3996F22D2D6}">
      <dsp:nvSpPr>
        <dsp:cNvPr id="0" name=""/>
        <dsp:cNvSpPr/>
      </dsp:nvSpPr>
      <dsp:spPr>
        <a:xfrm>
          <a:off x="2615587" y="1677051"/>
          <a:ext cx="796295" cy="1517332"/>
        </a:xfrm>
        <a:custGeom>
          <a:avLst/>
          <a:gdLst/>
          <a:ahLst/>
          <a:cxnLst/>
          <a:rect l="0" t="0" r="0" b="0"/>
          <a:pathLst>
            <a:path>
              <a:moveTo>
                <a:pt x="0" y="1517332"/>
              </a:moveTo>
              <a:lnTo>
                <a:pt x="398147" y="1517332"/>
              </a:lnTo>
              <a:lnTo>
                <a:pt x="398147" y="0"/>
              </a:lnTo>
              <a:lnTo>
                <a:pt x="796295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b="1" kern="1200">
            <a:latin typeface="標楷體" pitchFamily="65" charset="-120"/>
            <a:ea typeface="標楷體" pitchFamily="65" charset="-120"/>
          </a:endParaRPr>
        </a:p>
      </dsp:txBody>
      <dsp:txXfrm>
        <a:off x="2970895" y="2392877"/>
        <a:ext cx="85679" cy="85679"/>
      </dsp:txXfrm>
    </dsp:sp>
    <dsp:sp modelId="{75A24F41-A269-4350-B635-A95885DA5BAF}">
      <dsp:nvSpPr>
        <dsp:cNvPr id="0" name=""/>
        <dsp:cNvSpPr/>
      </dsp:nvSpPr>
      <dsp:spPr>
        <a:xfrm rot="16200000">
          <a:off x="-1185729" y="2587450"/>
          <a:ext cx="6388767" cy="1213865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6500" b="1" kern="1200" dirty="0">
              <a:latin typeface="標楷體" pitchFamily="65" charset="-120"/>
              <a:ea typeface="標楷體" pitchFamily="65" charset="-120"/>
            </a:rPr>
            <a:t>上課要求</a:t>
          </a:r>
        </a:p>
      </dsp:txBody>
      <dsp:txXfrm>
        <a:off x="-1185729" y="2587450"/>
        <a:ext cx="6388767" cy="1213865"/>
      </dsp:txXfrm>
    </dsp:sp>
    <dsp:sp modelId="{F8C8B928-EAEC-4665-B0A8-4E865E8AC65D}">
      <dsp:nvSpPr>
        <dsp:cNvPr id="0" name=""/>
        <dsp:cNvSpPr/>
      </dsp:nvSpPr>
      <dsp:spPr>
        <a:xfrm>
          <a:off x="3411883" y="1070118"/>
          <a:ext cx="3981479" cy="121386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6500" b="1" kern="1200" dirty="0">
              <a:latin typeface="標楷體" pitchFamily="65" charset="-120"/>
              <a:ea typeface="標楷體" pitchFamily="65" charset="-120"/>
            </a:rPr>
            <a:t>尊重</a:t>
          </a:r>
        </a:p>
      </dsp:txBody>
      <dsp:txXfrm>
        <a:off x="3411883" y="1070118"/>
        <a:ext cx="3981479" cy="1213865"/>
      </dsp:txXfrm>
    </dsp:sp>
    <dsp:sp modelId="{E13CEAA3-BEE6-475D-A855-6BE128296A8B}">
      <dsp:nvSpPr>
        <dsp:cNvPr id="0" name=""/>
        <dsp:cNvSpPr/>
      </dsp:nvSpPr>
      <dsp:spPr>
        <a:xfrm>
          <a:off x="3411883" y="2587450"/>
          <a:ext cx="3981479" cy="121386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6500" b="1" kern="1200" dirty="0">
              <a:latin typeface="標楷體" pitchFamily="65" charset="-120"/>
              <a:ea typeface="標楷體" pitchFamily="65" charset="-120"/>
            </a:rPr>
            <a:t>秩序</a:t>
          </a:r>
        </a:p>
      </dsp:txBody>
      <dsp:txXfrm>
        <a:off x="3411883" y="2587450"/>
        <a:ext cx="3981479" cy="1213865"/>
      </dsp:txXfrm>
    </dsp:sp>
    <dsp:sp modelId="{5F08F42D-DD97-404A-AEEA-84733F27840E}">
      <dsp:nvSpPr>
        <dsp:cNvPr id="0" name=""/>
        <dsp:cNvSpPr/>
      </dsp:nvSpPr>
      <dsp:spPr>
        <a:xfrm>
          <a:off x="3411883" y="4104782"/>
          <a:ext cx="3981479" cy="121386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6500" b="1" kern="1200" dirty="0">
              <a:latin typeface="標楷體" pitchFamily="65" charset="-120"/>
              <a:ea typeface="標楷體" pitchFamily="65" charset="-120"/>
            </a:rPr>
            <a:t>認真</a:t>
          </a:r>
        </a:p>
      </dsp:txBody>
      <dsp:txXfrm>
        <a:off x="3411883" y="4104782"/>
        <a:ext cx="3981479" cy="121386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16BED9-A9DF-4413-A8B2-118FE9A17FE8}">
      <dsp:nvSpPr>
        <dsp:cNvPr id="0" name=""/>
        <dsp:cNvSpPr/>
      </dsp:nvSpPr>
      <dsp:spPr>
        <a:xfrm rot="5400000">
          <a:off x="7145487" y="-2694426"/>
          <a:ext cx="1714512" cy="753199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3556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80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健康與體育</a:t>
          </a:r>
        </a:p>
      </dsp:txBody>
      <dsp:txXfrm rot="-5400000">
        <a:off x="4236747" y="298010"/>
        <a:ext cx="7448297" cy="1547120"/>
      </dsp:txXfrm>
    </dsp:sp>
    <dsp:sp modelId="{7BE96140-EF92-4030-BCC3-BC557006F95F}">
      <dsp:nvSpPr>
        <dsp:cNvPr id="0" name=""/>
        <dsp:cNvSpPr/>
      </dsp:nvSpPr>
      <dsp:spPr>
        <a:xfrm>
          <a:off x="0" y="0"/>
          <a:ext cx="4236746" cy="214314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6500" b="1" kern="1200" dirty="0">
              <a:latin typeface="標楷體" pitchFamily="65" charset="-120"/>
              <a:ea typeface="標楷體" pitchFamily="65" charset="-120"/>
            </a:rPr>
            <a:t>參</a:t>
          </a:r>
        </a:p>
      </dsp:txBody>
      <dsp:txXfrm>
        <a:off x="104619" y="104619"/>
        <a:ext cx="4027508" cy="193390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8CA61B-A422-46B4-B20B-A87C4D11E67A}">
      <dsp:nvSpPr>
        <dsp:cNvPr id="0" name=""/>
        <dsp:cNvSpPr/>
      </dsp:nvSpPr>
      <dsp:spPr>
        <a:xfrm rot="5400000">
          <a:off x="6496191" y="-2403522"/>
          <a:ext cx="1668817" cy="6899388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6500" b="1" kern="1200" dirty="0">
              <a:latin typeface="標楷體" pitchFamily="65" charset="-120"/>
              <a:ea typeface="標楷體" pitchFamily="65" charset="-120"/>
            </a:rPr>
            <a:t>每次</a:t>
          </a:r>
          <a:r>
            <a:rPr lang="en-US" altLang="zh-TW" sz="6500" b="1" kern="12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3</a:t>
          </a:r>
          <a:r>
            <a:rPr lang="en-US" altLang="zh-TW" sz="6500" b="1" kern="1200" dirty="0">
              <a:latin typeface="標楷體" pitchFamily="65" charset="-120"/>
              <a:ea typeface="標楷體" pitchFamily="65" charset="-120"/>
            </a:rPr>
            <a:t>0</a:t>
          </a:r>
          <a:r>
            <a:rPr lang="zh-TW" altLang="en-US" sz="6500" b="1" kern="1200" dirty="0">
              <a:latin typeface="標楷體" pitchFamily="65" charset="-120"/>
              <a:ea typeface="標楷體" pitchFamily="65" charset="-120"/>
            </a:rPr>
            <a:t>分鐘</a:t>
          </a:r>
        </a:p>
      </dsp:txBody>
      <dsp:txXfrm rot="-5400000">
        <a:off x="3880906" y="293228"/>
        <a:ext cx="6817923" cy="1505887"/>
      </dsp:txXfrm>
    </dsp:sp>
    <dsp:sp modelId="{38CB3166-4918-45F1-A2E3-9792A1DE6F59}">
      <dsp:nvSpPr>
        <dsp:cNvPr id="0" name=""/>
        <dsp:cNvSpPr/>
      </dsp:nvSpPr>
      <dsp:spPr>
        <a:xfrm>
          <a:off x="0" y="3160"/>
          <a:ext cx="3880906" cy="208602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0" tIns="152400" rIns="304800" bIns="152400" numCol="1" spcCol="1270" anchor="ctr" anchorCtr="0">
          <a:noAutofit/>
        </a:bodyPr>
        <a:lstStyle/>
        <a:p>
          <a:pPr marL="0" lvl="0" indent="0" algn="ctr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8000" b="1" kern="1200" dirty="0">
              <a:latin typeface="標楷體" pitchFamily="65" charset="-120"/>
              <a:ea typeface="標楷體" pitchFamily="65" charset="-120"/>
            </a:rPr>
            <a:t>3</a:t>
          </a:r>
          <a:endParaRPr lang="zh-TW" altLang="en-US" sz="8000" b="1" kern="1200" dirty="0">
            <a:latin typeface="標楷體" pitchFamily="65" charset="-120"/>
            <a:ea typeface="標楷體" pitchFamily="65" charset="-120"/>
          </a:endParaRPr>
        </a:p>
      </dsp:txBody>
      <dsp:txXfrm>
        <a:off x="101831" y="104991"/>
        <a:ext cx="3677244" cy="1882360"/>
      </dsp:txXfrm>
    </dsp:sp>
    <dsp:sp modelId="{912A7E10-4528-4A75-BCB5-141B484EE376}">
      <dsp:nvSpPr>
        <dsp:cNvPr id="0" name=""/>
        <dsp:cNvSpPr/>
      </dsp:nvSpPr>
      <dsp:spPr>
        <a:xfrm rot="5400000">
          <a:off x="6496191" y="-213199"/>
          <a:ext cx="1668817" cy="6899388"/>
        </a:xfrm>
        <a:prstGeom prst="round2SameRect">
          <a:avLst/>
        </a:prstGeom>
        <a:solidFill>
          <a:schemeClr val="accent4">
            <a:tint val="40000"/>
            <a:alpha val="90000"/>
            <a:hueOff val="5756959"/>
            <a:satOff val="-30630"/>
            <a:lumOff val="-1745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5756959"/>
              <a:satOff val="-30630"/>
              <a:lumOff val="-17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6500" b="1" kern="1200" dirty="0">
              <a:latin typeface="標楷體" pitchFamily="65" charset="-120"/>
              <a:ea typeface="標楷體" pitchFamily="65" charset="-120"/>
            </a:rPr>
            <a:t>每周</a:t>
          </a:r>
          <a:r>
            <a:rPr lang="en-US" altLang="zh-TW" sz="6500" b="1" kern="12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3</a:t>
          </a:r>
          <a:r>
            <a:rPr lang="zh-TW" altLang="en-US" sz="6500" b="1" kern="1200" dirty="0">
              <a:latin typeface="標楷體" pitchFamily="65" charset="-120"/>
              <a:ea typeface="標楷體" pitchFamily="65" charset="-120"/>
            </a:rPr>
            <a:t>次</a:t>
          </a:r>
        </a:p>
      </dsp:txBody>
      <dsp:txXfrm rot="-5400000">
        <a:off x="3880906" y="2483551"/>
        <a:ext cx="6817923" cy="1505887"/>
      </dsp:txXfrm>
    </dsp:sp>
    <dsp:sp modelId="{BFC4985E-B83F-4A2A-BF87-BDD2CDA7D421}">
      <dsp:nvSpPr>
        <dsp:cNvPr id="0" name=""/>
        <dsp:cNvSpPr/>
      </dsp:nvSpPr>
      <dsp:spPr>
        <a:xfrm>
          <a:off x="0" y="2193483"/>
          <a:ext cx="3880906" cy="2086022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0" tIns="152400" rIns="304800" bIns="152400" numCol="1" spcCol="1270" anchor="ctr" anchorCtr="0">
          <a:noAutofit/>
        </a:bodyPr>
        <a:lstStyle/>
        <a:p>
          <a:pPr marL="0" lvl="0" indent="0" algn="ctr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8000" b="1" kern="1200" dirty="0">
              <a:latin typeface="標楷體" pitchFamily="65" charset="-120"/>
              <a:ea typeface="標楷體" pitchFamily="65" charset="-120"/>
            </a:rPr>
            <a:t>3</a:t>
          </a:r>
          <a:endParaRPr lang="zh-TW" altLang="en-US" sz="8000" b="1" kern="1200" dirty="0">
            <a:latin typeface="標楷體" pitchFamily="65" charset="-120"/>
            <a:ea typeface="標楷體" pitchFamily="65" charset="-120"/>
          </a:endParaRPr>
        </a:p>
      </dsp:txBody>
      <dsp:txXfrm>
        <a:off x="101831" y="2295314"/>
        <a:ext cx="3677244" cy="1882360"/>
      </dsp:txXfrm>
    </dsp:sp>
    <dsp:sp modelId="{719D8F09-6815-4CCF-8075-7E00D403E9FD}">
      <dsp:nvSpPr>
        <dsp:cNvPr id="0" name=""/>
        <dsp:cNvSpPr/>
      </dsp:nvSpPr>
      <dsp:spPr>
        <a:xfrm rot="5400000">
          <a:off x="6496191" y="1977123"/>
          <a:ext cx="1668817" cy="6899388"/>
        </a:xfrm>
        <a:prstGeom prst="round2SameRect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6500" b="1" kern="1200" dirty="0">
              <a:latin typeface="標楷體" pitchFamily="65" charset="-120"/>
              <a:ea typeface="標楷體" pitchFamily="65" charset="-120"/>
            </a:rPr>
            <a:t>心跳</a:t>
          </a:r>
          <a:r>
            <a:rPr lang="en-US" altLang="zh-TW" sz="6500" b="1" kern="1200" dirty="0">
              <a:latin typeface="標楷體" pitchFamily="65" charset="-120"/>
              <a:ea typeface="標楷體" pitchFamily="65" charset="-120"/>
            </a:rPr>
            <a:t>1</a:t>
          </a:r>
          <a:r>
            <a:rPr lang="en-US" altLang="zh-TW" sz="6500" b="1" kern="12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3</a:t>
          </a:r>
          <a:r>
            <a:rPr lang="en-US" altLang="zh-TW" sz="6500" b="1" kern="1200" dirty="0">
              <a:latin typeface="標楷體" pitchFamily="65" charset="-120"/>
              <a:ea typeface="標楷體" pitchFamily="65" charset="-120"/>
            </a:rPr>
            <a:t>0</a:t>
          </a:r>
          <a:r>
            <a:rPr lang="zh-TW" altLang="en-US" sz="6500" b="1" kern="1200" dirty="0">
              <a:latin typeface="標楷體" pitchFamily="65" charset="-120"/>
              <a:ea typeface="標楷體" pitchFamily="65" charset="-120"/>
            </a:rPr>
            <a:t>下</a:t>
          </a:r>
          <a:r>
            <a:rPr lang="en-US" altLang="zh-TW" sz="6500" b="1" kern="1200" dirty="0">
              <a:latin typeface="標楷體" pitchFamily="65" charset="-120"/>
              <a:ea typeface="標楷體" pitchFamily="65" charset="-120"/>
            </a:rPr>
            <a:t>/</a:t>
          </a:r>
          <a:r>
            <a:rPr lang="zh-TW" altLang="en-US" sz="6500" b="1" kern="1200" dirty="0">
              <a:latin typeface="標楷體" pitchFamily="65" charset="-120"/>
              <a:ea typeface="標楷體" pitchFamily="65" charset="-120"/>
            </a:rPr>
            <a:t>分</a:t>
          </a:r>
        </a:p>
      </dsp:txBody>
      <dsp:txXfrm rot="-5400000">
        <a:off x="3880906" y="4673874"/>
        <a:ext cx="6817923" cy="1505887"/>
      </dsp:txXfrm>
    </dsp:sp>
    <dsp:sp modelId="{06D0524D-3CFF-447E-881B-DC401FC50A1D}">
      <dsp:nvSpPr>
        <dsp:cNvPr id="0" name=""/>
        <dsp:cNvSpPr/>
      </dsp:nvSpPr>
      <dsp:spPr>
        <a:xfrm>
          <a:off x="0" y="4383807"/>
          <a:ext cx="3880906" cy="2086022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0" tIns="152400" rIns="304800" bIns="152400" numCol="1" spcCol="1270" anchor="ctr" anchorCtr="0">
          <a:noAutofit/>
        </a:bodyPr>
        <a:lstStyle/>
        <a:p>
          <a:pPr marL="0" lvl="0" indent="0" algn="ctr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8000" b="1" kern="1200" dirty="0">
              <a:latin typeface="標楷體" pitchFamily="65" charset="-120"/>
              <a:ea typeface="標楷體" pitchFamily="65" charset="-120"/>
            </a:rPr>
            <a:t>3</a:t>
          </a:r>
          <a:endParaRPr lang="zh-TW" altLang="en-US" sz="8000" b="1" kern="1200" dirty="0">
            <a:latin typeface="標楷體" pitchFamily="65" charset="-120"/>
            <a:ea typeface="標楷體" pitchFamily="65" charset="-120"/>
          </a:endParaRPr>
        </a:p>
      </dsp:txBody>
      <dsp:txXfrm>
        <a:off x="101831" y="4485638"/>
        <a:ext cx="3677244" cy="188236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85989C-3E20-4EB1-9257-894E8E049123}">
      <dsp:nvSpPr>
        <dsp:cNvPr id="0" name=""/>
        <dsp:cNvSpPr/>
      </dsp:nvSpPr>
      <dsp:spPr>
        <a:xfrm>
          <a:off x="3760670" y="234615"/>
          <a:ext cx="4656221" cy="1617044"/>
        </a:xfrm>
        <a:prstGeom prst="ellipse">
          <a:avLst/>
        </a:prstGeom>
        <a:solidFill>
          <a:schemeClr val="accent4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7347C1-0B9D-407F-9210-4F617C8F4448}">
      <dsp:nvSpPr>
        <dsp:cNvPr id="0" name=""/>
        <dsp:cNvSpPr/>
      </dsp:nvSpPr>
      <dsp:spPr>
        <a:xfrm>
          <a:off x="5652837" y="4278427"/>
          <a:ext cx="902368" cy="577515"/>
        </a:xfrm>
        <a:prstGeom prst="downArrow">
          <a:avLst/>
        </a:prstGeom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3DBCF3-72C9-44CF-BF33-98A655148CB0}">
      <dsp:nvSpPr>
        <dsp:cNvPr id="0" name=""/>
        <dsp:cNvSpPr/>
      </dsp:nvSpPr>
      <dsp:spPr>
        <a:xfrm>
          <a:off x="3938328" y="4692312"/>
          <a:ext cx="4331368" cy="1082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76" tIns="341376" rIns="341376" bIns="341376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800" b="1" kern="1200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rPr>
            <a:t>運動</a:t>
          </a:r>
        </a:p>
      </dsp:txBody>
      <dsp:txXfrm>
        <a:off x="3938328" y="4692312"/>
        <a:ext cx="4331368" cy="1082842"/>
      </dsp:txXfrm>
    </dsp:sp>
    <dsp:sp modelId="{8965C396-3A50-471B-B1FC-82970EA3A48E}">
      <dsp:nvSpPr>
        <dsp:cNvPr id="0" name=""/>
        <dsp:cNvSpPr/>
      </dsp:nvSpPr>
      <dsp:spPr>
        <a:xfrm>
          <a:off x="5453513" y="1976547"/>
          <a:ext cx="1624263" cy="162426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100" b="1" kern="1200" dirty="0">
              <a:latin typeface="標楷體" pitchFamily="65" charset="-120"/>
              <a:ea typeface="標楷體" pitchFamily="65" charset="-120"/>
            </a:rPr>
            <a:t>脂肪</a:t>
          </a:r>
        </a:p>
      </dsp:txBody>
      <dsp:txXfrm>
        <a:off x="5691381" y="2214415"/>
        <a:ext cx="1148527" cy="1148527"/>
      </dsp:txXfrm>
    </dsp:sp>
    <dsp:sp modelId="{AD62A5F4-4A21-4F69-B647-27A28F0FE311}">
      <dsp:nvSpPr>
        <dsp:cNvPr id="0" name=""/>
        <dsp:cNvSpPr/>
      </dsp:nvSpPr>
      <dsp:spPr>
        <a:xfrm>
          <a:off x="4291263" y="757989"/>
          <a:ext cx="1624263" cy="1624263"/>
        </a:xfrm>
        <a:prstGeom prst="ellipse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100" b="1" kern="1200" dirty="0">
              <a:latin typeface="標楷體" pitchFamily="65" charset="-120"/>
              <a:ea typeface="標楷體" pitchFamily="65" charset="-120"/>
            </a:rPr>
            <a:t>脂肪</a:t>
          </a:r>
        </a:p>
      </dsp:txBody>
      <dsp:txXfrm>
        <a:off x="4529131" y="995857"/>
        <a:ext cx="1148527" cy="1148527"/>
      </dsp:txXfrm>
    </dsp:sp>
    <dsp:sp modelId="{D4495753-2971-45CF-B49D-F01E57C7039E}">
      <dsp:nvSpPr>
        <dsp:cNvPr id="0" name=""/>
        <dsp:cNvSpPr/>
      </dsp:nvSpPr>
      <dsp:spPr>
        <a:xfrm>
          <a:off x="5951621" y="365278"/>
          <a:ext cx="1624263" cy="1624263"/>
        </a:xfrm>
        <a:prstGeom prst="ellipse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100" b="1" kern="1200" dirty="0">
              <a:latin typeface="標楷體" pitchFamily="65" charset="-120"/>
              <a:ea typeface="標楷體" pitchFamily="65" charset="-120"/>
            </a:rPr>
            <a:t>脂肪</a:t>
          </a:r>
        </a:p>
      </dsp:txBody>
      <dsp:txXfrm>
        <a:off x="6189489" y="603146"/>
        <a:ext cx="1148527" cy="1148527"/>
      </dsp:txXfrm>
    </dsp:sp>
    <dsp:sp modelId="{E080A839-65C9-451F-A154-6C47DECEB404}">
      <dsp:nvSpPr>
        <dsp:cNvPr id="0" name=""/>
        <dsp:cNvSpPr/>
      </dsp:nvSpPr>
      <dsp:spPr>
        <a:xfrm>
          <a:off x="3569368" y="132470"/>
          <a:ext cx="5053263" cy="404261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FADBB8-D0FA-48BF-B2F0-6C2E745C4835}">
      <dsp:nvSpPr>
        <dsp:cNvPr id="0" name=""/>
        <dsp:cNvSpPr/>
      </dsp:nvSpPr>
      <dsp:spPr>
        <a:xfrm>
          <a:off x="7165848" y="4663439"/>
          <a:ext cx="3387852" cy="21945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3400" b="1" kern="1200" dirty="0">
              <a:latin typeface="標楷體" pitchFamily="65" charset="-120"/>
              <a:ea typeface="標楷體" pitchFamily="65" charset="-120"/>
            </a:rPr>
            <a:t>蔬菜</a:t>
          </a: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3400" b="1" kern="1200" dirty="0">
              <a:latin typeface="標楷體" pitchFamily="65" charset="-120"/>
              <a:ea typeface="標楷體" pitchFamily="65" charset="-120"/>
            </a:rPr>
            <a:t>水果</a:t>
          </a:r>
        </a:p>
      </dsp:txBody>
      <dsp:txXfrm>
        <a:off x="8230410" y="5260286"/>
        <a:ext cx="2275082" cy="1549506"/>
      </dsp:txXfrm>
    </dsp:sp>
    <dsp:sp modelId="{CBFFA73C-0922-4423-8790-38277AC6C571}">
      <dsp:nvSpPr>
        <dsp:cNvPr id="0" name=""/>
        <dsp:cNvSpPr/>
      </dsp:nvSpPr>
      <dsp:spPr>
        <a:xfrm>
          <a:off x="1638299" y="4663439"/>
          <a:ext cx="3387852" cy="21945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3400" b="1" kern="1200" dirty="0">
              <a:latin typeface="標楷體" pitchFamily="65" charset="-120"/>
              <a:ea typeface="標楷體" pitchFamily="65" charset="-120"/>
            </a:rPr>
            <a:t>8</a:t>
          </a:r>
          <a:r>
            <a:rPr lang="zh-TW" altLang="en-US" sz="3400" b="1" kern="1200" dirty="0">
              <a:latin typeface="標楷體" pitchFamily="65" charset="-120"/>
              <a:ea typeface="標楷體" pitchFamily="65" charset="-120"/>
            </a:rPr>
            <a:t>小時</a:t>
          </a:r>
        </a:p>
      </dsp:txBody>
      <dsp:txXfrm>
        <a:off x="1686506" y="5260286"/>
        <a:ext cx="2275082" cy="1549506"/>
      </dsp:txXfrm>
    </dsp:sp>
    <dsp:sp modelId="{1FC98AE9-23E7-432F-B594-0A99504CE1BC}">
      <dsp:nvSpPr>
        <dsp:cNvPr id="0" name=""/>
        <dsp:cNvSpPr/>
      </dsp:nvSpPr>
      <dsp:spPr>
        <a:xfrm>
          <a:off x="7165848" y="0"/>
          <a:ext cx="3387852" cy="21945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3400" b="1" kern="1200" dirty="0">
              <a:latin typeface="標楷體" pitchFamily="65" charset="-120"/>
              <a:ea typeface="標楷體" pitchFamily="65" charset="-120"/>
            </a:rPr>
            <a:t>333</a:t>
          </a:r>
          <a:endParaRPr lang="zh-TW" altLang="en-US" sz="3400" b="1" kern="1200" dirty="0">
            <a:latin typeface="標楷體" pitchFamily="65" charset="-120"/>
            <a:ea typeface="標楷體" pitchFamily="65" charset="-120"/>
          </a:endParaRPr>
        </a:p>
      </dsp:txBody>
      <dsp:txXfrm>
        <a:off x="8230410" y="48207"/>
        <a:ext cx="2275082" cy="1549506"/>
      </dsp:txXfrm>
    </dsp:sp>
    <dsp:sp modelId="{D95273AC-E5AC-4B69-9358-A430039F84EF}">
      <dsp:nvSpPr>
        <dsp:cNvPr id="0" name=""/>
        <dsp:cNvSpPr/>
      </dsp:nvSpPr>
      <dsp:spPr>
        <a:xfrm>
          <a:off x="1638299" y="0"/>
          <a:ext cx="3387852" cy="21945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3400" b="1" kern="1200" dirty="0">
              <a:latin typeface="標楷體" pitchFamily="65" charset="-120"/>
              <a:ea typeface="標楷體" pitchFamily="65" charset="-120"/>
            </a:rPr>
            <a:t>2,000cc</a:t>
          </a:r>
          <a:endParaRPr lang="zh-TW" altLang="en-US" sz="3400" b="1" kern="1200" dirty="0">
            <a:latin typeface="標楷體" pitchFamily="65" charset="-120"/>
            <a:ea typeface="標楷體" pitchFamily="65" charset="-120"/>
          </a:endParaRPr>
        </a:p>
      </dsp:txBody>
      <dsp:txXfrm>
        <a:off x="1686506" y="48207"/>
        <a:ext cx="2275082" cy="1549506"/>
      </dsp:txXfrm>
    </dsp:sp>
    <dsp:sp modelId="{89DF95B2-C2F3-448E-A897-98E0D23DB68F}">
      <dsp:nvSpPr>
        <dsp:cNvPr id="0" name=""/>
        <dsp:cNvSpPr/>
      </dsp:nvSpPr>
      <dsp:spPr>
        <a:xfrm>
          <a:off x="3057906" y="390905"/>
          <a:ext cx="2969514" cy="2969514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9824" tIns="369824" rIns="369824" bIns="369824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5200" b="1" kern="1200" dirty="0">
              <a:latin typeface="標楷體" pitchFamily="65" charset="-120"/>
              <a:ea typeface="標楷體" pitchFamily="65" charset="-120"/>
            </a:rPr>
            <a:t>水</a:t>
          </a:r>
        </a:p>
      </dsp:txBody>
      <dsp:txXfrm>
        <a:off x="3927657" y="1260656"/>
        <a:ext cx="2099763" cy="2099763"/>
      </dsp:txXfrm>
    </dsp:sp>
    <dsp:sp modelId="{2A820DAC-5397-4C9C-AE1B-51949FE9F766}">
      <dsp:nvSpPr>
        <dsp:cNvPr id="0" name=""/>
        <dsp:cNvSpPr/>
      </dsp:nvSpPr>
      <dsp:spPr>
        <a:xfrm rot="5400000">
          <a:off x="6164580" y="390905"/>
          <a:ext cx="2969514" cy="2969514"/>
        </a:xfrm>
        <a:prstGeom prst="pieWedge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9824" tIns="369824" rIns="369824" bIns="369824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5200" b="1" kern="1200" dirty="0">
              <a:latin typeface="標楷體" pitchFamily="65" charset="-120"/>
              <a:ea typeface="標楷體" pitchFamily="65" charset="-120"/>
            </a:rPr>
            <a:t>運動</a:t>
          </a:r>
        </a:p>
      </dsp:txBody>
      <dsp:txXfrm rot="-5400000">
        <a:off x="6164580" y="1260656"/>
        <a:ext cx="2099763" cy="2099763"/>
      </dsp:txXfrm>
    </dsp:sp>
    <dsp:sp modelId="{3D6301C0-B617-49F2-BBD0-DF2E922B61E6}">
      <dsp:nvSpPr>
        <dsp:cNvPr id="0" name=""/>
        <dsp:cNvSpPr/>
      </dsp:nvSpPr>
      <dsp:spPr>
        <a:xfrm rot="10800000">
          <a:off x="6164580" y="3497580"/>
          <a:ext cx="2969514" cy="2969514"/>
        </a:xfrm>
        <a:prstGeom prst="pieWedge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9824" tIns="369824" rIns="369824" bIns="369824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5200" b="1" kern="1200" dirty="0">
              <a:latin typeface="標楷體" pitchFamily="65" charset="-120"/>
              <a:ea typeface="標楷體" pitchFamily="65" charset="-120"/>
            </a:rPr>
            <a:t>飲食</a:t>
          </a:r>
        </a:p>
      </dsp:txBody>
      <dsp:txXfrm rot="10800000">
        <a:off x="6164580" y="3497580"/>
        <a:ext cx="2099763" cy="2099763"/>
      </dsp:txXfrm>
    </dsp:sp>
    <dsp:sp modelId="{43073166-1DBC-47DF-AD56-1F5B214A38A6}">
      <dsp:nvSpPr>
        <dsp:cNvPr id="0" name=""/>
        <dsp:cNvSpPr/>
      </dsp:nvSpPr>
      <dsp:spPr>
        <a:xfrm rot="16200000">
          <a:off x="3057906" y="3497580"/>
          <a:ext cx="2969514" cy="2969514"/>
        </a:xfrm>
        <a:prstGeom prst="pieWedge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9824" tIns="369824" rIns="369824" bIns="369824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5200" b="1" kern="1200" dirty="0">
              <a:latin typeface="標楷體" pitchFamily="65" charset="-120"/>
              <a:ea typeface="標楷體" pitchFamily="65" charset="-120"/>
            </a:rPr>
            <a:t>睡眠</a:t>
          </a:r>
        </a:p>
      </dsp:txBody>
      <dsp:txXfrm rot="5400000">
        <a:off x="3927657" y="3497580"/>
        <a:ext cx="2099763" cy="2099763"/>
      </dsp:txXfrm>
    </dsp:sp>
    <dsp:sp modelId="{E01B62AB-3797-4D09-A0C8-899EF5048273}">
      <dsp:nvSpPr>
        <dsp:cNvPr id="0" name=""/>
        <dsp:cNvSpPr/>
      </dsp:nvSpPr>
      <dsp:spPr>
        <a:xfrm>
          <a:off x="5583364" y="2811780"/>
          <a:ext cx="1025271" cy="891540"/>
        </a:xfrm>
        <a:prstGeom prst="circular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8520B4-E4D8-4920-8238-690D6F90A095}">
      <dsp:nvSpPr>
        <dsp:cNvPr id="0" name=""/>
        <dsp:cNvSpPr/>
      </dsp:nvSpPr>
      <dsp:spPr>
        <a:xfrm rot="10800000">
          <a:off x="5583364" y="3154680"/>
          <a:ext cx="1025271" cy="891540"/>
        </a:xfrm>
        <a:prstGeom prst="circular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2053D4-2A4A-4201-B82A-5237F8B0C3D0}" type="datetimeFigureOut">
              <a:rPr lang="zh-TW" altLang="en-US" smtClean="0"/>
              <a:t>2019/9/5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28FE01-22C6-4D68-9DE0-758AA824376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76865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465890-EC5D-425E-B725-692B253C1BBD}" type="datetimeFigureOut">
              <a:rPr lang="zh-TW" altLang="en-US" smtClean="0"/>
              <a:t>2019/9/5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96DE55-EA71-4E45-A98A-E0F9BD215E5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3951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559D4-78AA-44F5-A156-3FE22EA3438B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2592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559D4-78AA-44F5-A156-3FE22EA3438B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2592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16A79-A50D-4FDD-BF2C-BEDCD71D8C01}" type="datetime1">
              <a:rPr lang="zh-TW" altLang="en-US" smtClean="0"/>
              <a:t>2019/9/5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A15B-68AA-4547-A57B-16B73F15F3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3009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46164-BF2D-497A-9202-18E5C2531C47}" type="datetime1">
              <a:rPr lang="zh-TW" altLang="en-US" smtClean="0"/>
              <a:t>2019/9/5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A15B-68AA-4547-A57B-16B73F15F3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450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FB83-625A-461D-BF9F-BD8344797609}" type="datetime1">
              <a:rPr lang="zh-TW" altLang="en-US" smtClean="0"/>
              <a:t>2019/9/5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A15B-68AA-4547-A57B-16B73F15F3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5168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D82EA-69E7-456F-B087-939E6FB5E975}" type="datetime1">
              <a:rPr lang="zh-TW" altLang="en-US" smtClean="0"/>
              <a:t>2019/9/5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A15B-68AA-4547-A57B-16B73F15F3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7370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DEDB4-F3B3-49B6-BFF0-6BDA3083930E}" type="datetime1">
              <a:rPr lang="zh-TW" altLang="en-US" smtClean="0"/>
              <a:t>2019/9/5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A15B-68AA-4547-A57B-16B73F15F3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2375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8FB87-EB05-4703-ABB3-FD7EA0D79883}" type="datetime1">
              <a:rPr lang="zh-TW" altLang="en-US" smtClean="0"/>
              <a:t>2019/9/5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A15B-68AA-4547-A57B-16B73F15F3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7611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6B78B-CCF2-4F03-8D8E-F5C964F49B61}" type="datetime1">
              <a:rPr lang="zh-TW" altLang="en-US" smtClean="0"/>
              <a:t>2019/9/5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A15B-68AA-4547-A57B-16B73F15F3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6572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E85D1-FA79-43EE-B26A-270EA6E6BDAE}" type="datetime1">
              <a:rPr lang="zh-TW" altLang="en-US" smtClean="0"/>
              <a:t>2019/9/5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A15B-68AA-4547-A57B-16B73F15F3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4160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23A76-00B6-4C44-AB99-7E40DB037949}" type="datetime1">
              <a:rPr lang="zh-TW" altLang="en-US" smtClean="0"/>
              <a:t>2019/9/5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A15B-68AA-4547-A57B-16B73F15F3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4544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1C8E5-B994-44AA-BC25-34C280026F3D}" type="datetime1">
              <a:rPr lang="zh-TW" altLang="en-US" smtClean="0"/>
              <a:t>2019/9/5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A15B-68AA-4547-A57B-16B73F15F3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2971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4FFE-42F0-4C68-8CF2-4DCAE1366837}" type="datetime1">
              <a:rPr lang="zh-TW" altLang="en-US" smtClean="0"/>
              <a:t>2019/9/5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A15B-68AA-4547-A57B-16B73F15F3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2928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A24A8-6FB0-4DD1-9662-CC3B6356B83C}" type="datetime1">
              <a:rPr lang="zh-TW" altLang="en-US" smtClean="0"/>
              <a:t>2019/9/5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3A15B-68AA-4547-A57B-16B73F15F3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4602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24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2191995" cy="685800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A15B-68AA-4547-A57B-16B73F15F3CD}" type="slidenum">
              <a:rPr lang="zh-TW" altLang="en-US" sz="2000" smtClean="0">
                <a:solidFill>
                  <a:schemeClr val="bg1"/>
                </a:solidFill>
              </a:rPr>
              <a:t>1</a:t>
            </a:fld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7567"/>
            <a:ext cx="121920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8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健康與體育</a:t>
            </a:r>
          </a:p>
        </p:txBody>
      </p:sp>
      <p:sp>
        <p:nvSpPr>
          <p:cNvPr id="7" name="副標題 2"/>
          <p:cNvSpPr>
            <a:spLocks noGrp="1"/>
          </p:cNvSpPr>
          <p:nvPr>
            <p:ph type="subTitle" idx="1"/>
          </p:nvPr>
        </p:nvSpPr>
        <p:spPr>
          <a:xfrm>
            <a:off x="4464838" y="4938081"/>
            <a:ext cx="3262323" cy="1426624"/>
          </a:xfrm>
        </p:spPr>
        <p:txBody>
          <a:bodyPr>
            <a:normAutofit/>
          </a:bodyPr>
          <a:lstStyle/>
          <a:p>
            <a:r>
              <a:rPr lang="zh-TW" altLang="en-US" sz="2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康寧國小體育教師</a:t>
            </a:r>
            <a:endParaRPr lang="en-US" altLang="zh-TW" sz="26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黃品榮</a:t>
            </a:r>
            <a:endParaRPr lang="en-US" altLang="zh-TW" sz="26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2019.08.30</a:t>
            </a:r>
          </a:p>
        </p:txBody>
      </p:sp>
    </p:spTree>
    <p:extLst>
      <p:ext uri="{BB962C8B-B14F-4D97-AF65-F5344CB8AC3E}">
        <p14:creationId xmlns:p14="http://schemas.microsoft.com/office/powerpoint/2010/main" val="2917557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A15B-68AA-4547-A57B-16B73F15F3CD}" type="slidenum">
              <a:rPr lang="zh-TW" altLang="en-US" sz="2000" smtClean="0">
                <a:solidFill>
                  <a:schemeClr val="tx1"/>
                </a:solidFill>
              </a:rPr>
              <a:t>10</a:t>
            </a:fld>
            <a:endParaRPr lang="zh-TW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391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A15B-68AA-4547-A57B-16B73F15F3CD}" type="slidenum">
              <a:rPr lang="zh-TW" altLang="en-US" sz="2000" smtClean="0">
                <a:solidFill>
                  <a:schemeClr val="bg1"/>
                </a:solidFill>
              </a:rPr>
              <a:t>11</a:t>
            </a:fld>
            <a:endParaRPr lang="zh-TW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495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A15B-68AA-4547-A57B-16B73F15F3CD}" type="slidenum">
              <a:rPr lang="zh-TW" altLang="en-US" smtClean="0"/>
              <a:t>12</a:t>
            </a:fld>
            <a:endParaRPr lang="zh-TW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7351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A15B-68AA-4547-A57B-16B73F15F3CD}" type="slidenum">
              <a:rPr lang="zh-TW" altLang="en-US" sz="2000" smtClean="0">
                <a:solidFill>
                  <a:schemeClr val="tx1"/>
                </a:solidFill>
              </a:rPr>
              <a:t>13</a:t>
            </a:fld>
            <a:endParaRPr lang="zh-TW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41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媽媽帶小朋友扶老人過馬路">
            <a:hlinkClick r:id="" action="ppaction://media"/>
            <a:extLst>
              <a:ext uri="{FF2B5EF4-FFF2-40B4-BE49-F238E27FC236}">
                <a16:creationId xmlns:a16="http://schemas.microsoft.com/office/drawing/2014/main" id="{ED48A731-AA56-490F-B885-F72378B6401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0D30232-1D10-4B0F-A8A9-9DE33B119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A15B-68AA-4547-A57B-16B73F15F3CD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860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9440"/>
            <a:ext cx="12192000" cy="608856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A15B-68AA-4547-A57B-16B73F15F3CD}" type="slidenum">
              <a:rPr lang="zh-TW" altLang="en-US" sz="2000" smtClean="0">
                <a:solidFill>
                  <a:schemeClr val="bg1"/>
                </a:solidFill>
              </a:rPr>
              <a:t>15</a:t>
            </a:fld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-1"/>
            <a:ext cx="12192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準備 </a:t>
            </a:r>
            <a:r>
              <a:rPr lang="en-US" altLang="zh-TW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日行一善 </a:t>
            </a:r>
            <a:r>
              <a:rPr lang="en-US" altLang="zh-TW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人生以服務為目的</a:t>
            </a:r>
          </a:p>
        </p:txBody>
      </p:sp>
    </p:spTree>
    <p:extLst>
      <p:ext uri="{BB962C8B-B14F-4D97-AF65-F5344CB8AC3E}">
        <p14:creationId xmlns:p14="http://schemas.microsoft.com/office/powerpoint/2010/main" val="766465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A15B-68AA-4547-A57B-16B73F15F3CD}" type="slidenum">
              <a:rPr lang="zh-TW" altLang="en-US" sz="2000" smtClean="0"/>
              <a:t>16</a:t>
            </a:fld>
            <a:endParaRPr lang="zh-TW" altLang="en-US" sz="2000" dirty="0"/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2702622337"/>
              </p:ext>
            </p:extLst>
          </p:nvPr>
        </p:nvGraphicFramePr>
        <p:xfrm>
          <a:off x="142844" y="2357430"/>
          <a:ext cx="11768740" cy="2143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6539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EA33A15B-68AA-4547-A57B-16B73F15F3CD}" type="slidenum">
              <a:rPr lang="zh-TW" altLang="en-US" sz="2000"/>
              <a:pPr/>
              <a:t>17</a:t>
            </a:fld>
            <a:endParaRPr lang="zh-TW" altLang="en-US" sz="200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75" y="120316"/>
            <a:ext cx="11778914" cy="6316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0025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A15B-68AA-4547-A57B-16B73F15F3CD}" type="slidenum">
              <a:rPr lang="zh-TW" altLang="en-US" sz="2000" smtClean="0">
                <a:solidFill>
                  <a:schemeClr val="tx1"/>
                </a:solidFill>
              </a:rPr>
              <a:t>18</a:t>
            </a:fld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2613236" y="144652"/>
            <a:ext cx="674896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7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標楷體" pitchFamily="65" charset="-120"/>
                <a:ea typeface="標楷體" pitchFamily="65" charset="-120"/>
              </a:rPr>
              <a:t>生命構成三要素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495" y="1627269"/>
            <a:ext cx="3501190" cy="3552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65" y="1627270"/>
            <a:ext cx="3457698" cy="355242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241" y="1627268"/>
            <a:ext cx="2763000" cy="3552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1648326" y="5510463"/>
            <a:ext cx="1203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陽光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5386138" y="5510462"/>
            <a:ext cx="1203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空氣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9396162" y="5510463"/>
            <a:ext cx="1203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水</a:t>
            </a:r>
          </a:p>
        </p:txBody>
      </p:sp>
    </p:spTree>
    <p:extLst>
      <p:ext uri="{BB962C8B-B14F-4D97-AF65-F5344CB8AC3E}">
        <p14:creationId xmlns:p14="http://schemas.microsoft.com/office/powerpoint/2010/main" val="2907236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A9E3B-CAFD-4654-B387-FB9C189FED52}" type="slidenum">
              <a:rPr lang="zh-TW" altLang="en-US" sz="2000" smtClean="0">
                <a:solidFill>
                  <a:schemeClr val="tx1"/>
                </a:solidFill>
              </a:rPr>
              <a:t>19</a:t>
            </a:fld>
            <a:endParaRPr lang="zh-TW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94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155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9600" b="1" dirty="0">
                <a:solidFill>
                  <a:srgbClr val="0070C0"/>
                </a:solidFill>
                <a:latin typeface="Times New Roman" panose="02020603050405020304" pitchFamily="18" charset="0"/>
                <a:ea typeface="Meiryo" panose="020B0604030504040204" pitchFamily="34" charset="-128"/>
                <a:cs typeface="Times New Roman" panose="02020603050405020304" pitchFamily="18" charset="0"/>
              </a:rPr>
              <a:t>Outline</a:t>
            </a:r>
            <a:endParaRPr lang="zh-TW" altLang="en-US" sz="9600" b="1" dirty="0">
              <a:solidFill>
                <a:srgbClr val="0070C0"/>
              </a:solidFill>
              <a:latin typeface="Times New Roman" panose="02020603050405020304" pitchFamily="18" charset="0"/>
              <a:ea typeface="Meiryo" panose="020B060403050404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A15B-68AA-4547-A57B-16B73F15F3CD}" type="slidenum">
              <a:rPr lang="zh-TW" altLang="en-US" sz="2000" smtClean="0"/>
              <a:t>2</a:t>
            </a:fld>
            <a:endParaRPr lang="zh-TW" altLang="en-US" sz="2000" dirty="0"/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570598354"/>
              </p:ext>
            </p:extLst>
          </p:nvPr>
        </p:nvGraphicFramePr>
        <p:xfrm>
          <a:off x="838200" y="1337120"/>
          <a:ext cx="10183368" cy="5520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23241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A15B-68AA-4547-A57B-16B73F15F3CD}" type="slidenum">
              <a:rPr lang="zh-TW" altLang="en-US" sz="2000" smtClean="0">
                <a:solidFill>
                  <a:schemeClr val="bg1"/>
                </a:solidFill>
              </a:rPr>
              <a:t>20</a:t>
            </a:fld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851484" y="204536"/>
            <a:ext cx="593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每日喝水：</a:t>
            </a:r>
            <a:r>
              <a:rPr lang="en-US" altLang="zh-TW" sz="36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1,800-2,200cc</a:t>
            </a:r>
            <a:endParaRPr lang="zh-TW" altLang="en-US" sz="36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77508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A15B-68AA-4547-A57B-16B73F15F3CD}" type="slidenum">
              <a:rPr lang="zh-TW" altLang="en-US" sz="2000" smtClean="0"/>
              <a:t>21</a:t>
            </a:fld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214945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A15B-68AA-4547-A57B-16B73F15F3CD}" type="slidenum">
              <a:rPr lang="zh-TW" altLang="en-US" sz="2000" smtClean="0">
                <a:solidFill>
                  <a:schemeClr val="tx1"/>
                </a:solidFill>
              </a:rPr>
              <a:t>22</a:t>
            </a:fld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1058779" y="2322095"/>
            <a:ext cx="4436330" cy="3850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矩形 8"/>
          <p:cNvSpPr/>
          <p:nvPr/>
        </p:nvSpPr>
        <p:spPr>
          <a:xfrm>
            <a:off x="1058779" y="3284623"/>
            <a:ext cx="4436330" cy="3850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6914148" y="2322095"/>
            <a:ext cx="4137029" cy="3850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7478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A15B-68AA-4547-A57B-16B73F15F3CD}" type="slidenum">
              <a:rPr lang="zh-TW" altLang="en-US" sz="2000" smtClean="0">
                <a:solidFill>
                  <a:schemeClr val="tx1"/>
                </a:solidFill>
              </a:rPr>
              <a:t>23</a:t>
            </a:fld>
            <a:endParaRPr lang="zh-TW" altLang="en-US" sz="2000">
              <a:solidFill>
                <a:schemeClr val="tx1"/>
              </a:solidFill>
            </a:endParaRP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459369387"/>
              </p:ext>
            </p:extLst>
          </p:nvPr>
        </p:nvGraphicFramePr>
        <p:xfrm>
          <a:off x="445167" y="216568"/>
          <a:ext cx="10780295" cy="6472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098173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A15B-68AA-4547-A57B-16B73F15F3CD}" type="slidenum">
              <a:rPr lang="zh-TW" altLang="en-US" sz="2000" smtClean="0">
                <a:solidFill>
                  <a:schemeClr val="tx1"/>
                </a:solidFill>
              </a:rPr>
              <a:t>24</a:t>
            </a:fld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4945683" y="5686472"/>
            <a:ext cx="23006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標楷體" pitchFamily="65" charset="-120"/>
                <a:ea typeface="標楷體" pitchFamily="65" charset="-120"/>
              </a:rPr>
              <a:t>體脂率</a:t>
            </a:r>
          </a:p>
        </p:txBody>
      </p:sp>
    </p:spTree>
    <p:extLst>
      <p:ext uri="{BB962C8B-B14F-4D97-AF65-F5344CB8AC3E}">
        <p14:creationId xmlns:p14="http://schemas.microsoft.com/office/powerpoint/2010/main" val="15752956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A15B-68AA-4547-A57B-16B73F15F3CD}" type="slidenum">
              <a:rPr lang="zh-TW" altLang="en-US" sz="2000" smtClean="0">
                <a:solidFill>
                  <a:schemeClr val="tx1"/>
                </a:solidFill>
              </a:rPr>
              <a:t>25</a:t>
            </a:fld>
            <a:endParaRPr lang="zh-TW" altLang="en-US" sz="2000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216" y="1094873"/>
            <a:ext cx="1819275" cy="1383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995" y="1094873"/>
            <a:ext cx="1209675" cy="1383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982" y="1094873"/>
            <a:ext cx="12573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10160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A15B-68AA-4547-A57B-16B73F15F3CD}" type="slidenum">
              <a:rPr lang="zh-TW" altLang="en-US" sz="2000" smtClean="0">
                <a:solidFill>
                  <a:schemeClr val="tx1"/>
                </a:solidFill>
              </a:rPr>
              <a:t>26</a:t>
            </a:fld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6882063" y="1167062"/>
            <a:ext cx="1720515" cy="5510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2881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1760089786"/>
              </p:ext>
            </p:extLst>
          </p:nvPr>
        </p:nvGraphicFramePr>
        <p:xfrm>
          <a:off x="0" y="1082843"/>
          <a:ext cx="12192000" cy="5775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A15B-68AA-4547-A57B-16B73F15F3CD}" type="slidenum">
              <a:rPr lang="zh-TW" altLang="en-US" sz="2000" smtClean="0"/>
              <a:t>27</a:t>
            </a:fld>
            <a:endParaRPr lang="zh-TW" altLang="en-US" sz="2000" dirty="0"/>
          </a:p>
        </p:txBody>
      </p:sp>
      <p:sp>
        <p:nvSpPr>
          <p:cNvPr id="5" name="向下箭號 4"/>
          <p:cNvSpPr/>
          <p:nvPr/>
        </p:nvSpPr>
        <p:spPr>
          <a:xfrm>
            <a:off x="5652837" y="794084"/>
            <a:ext cx="902368" cy="577515"/>
          </a:xfrm>
          <a:prstGeom prst="downArrow">
            <a:avLst/>
          </a:prstGeom>
          <a:blipFill rotWithShape="0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群組 8"/>
          <p:cNvGrpSpPr/>
          <p:nvPr/>
        </p:nvGrpSpPr>
        <p:grpSpPr>
          <a:xfrm>
            <a:off x="3938337" y="-1"/>
            <a:ext cx="4331368" cy="1082843"/>
            <a:chOff x="3930315" y="4656220"/>
            <a:chExt cx="4331368" cy="1082843"/>
          </a:xfrm>
        </p:grpSpPr>
        <p:sp>
          <p:nvSpPr>
            <p:cNvPr id="10" name="矩形 9"/>
            <p:cNvSpPr/>
            <p:nvPr/>
          </p:nvSpPr>
          <p:spPr>
            <a:xfrm>
              <a:off x="3930315" y="4656221"/>
              <a:ext cx="4331368" cy="1082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矩形 10"/>
            <p:cNvSpPr/>
            <p:nvPr/>
          </p:nvSpPr>
          <p:spPr>
            <a:xfrm>
              <a:off x="3930315" y="4656220"/>
              <a:ext cx="4331368" cy="1082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1376" tIns="341376" rIns="341376" bIns="341376" numCol="1" spcCol="1270" anchor="ctr" anchorCtr="0">
              <a:noAutofit/>
            </a:bodyPr>
            <a:lstStyle/>
            <a:p>
              <a:pPr lvl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4800" b="1" kern="1200" dirty="0">
                  <a:solidFill>
                    <a:srgbClr val="00B050"/>
                  </a:solidFill>
                  <a:latin typeface="標楷體" pitchFamily="65" charset="-120"/>
                  <a:ea typeface="標楷體" pitchFamily="65" charset="-120"/>
                </a:rPr>
                <a:t>飲食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8431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A15B-68AA-4547-A57B-16B73F15F3CD}" type="slidenum">
              <a:rPr lang="zh-TW" altLang="en-US" sz="2000" smtClean="0"/>
              <a:t>28</a:t>
            </a:fld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1010160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A15B-68AA-4547-A57B-16B73F15F3CD}" type="slidenum">
              <a:rPr lang="zh-TW" altLang="en-US" sz="2000" smtClean="0"/>
              <a:t>29</a:t>
            </a:fld>
            <a:endParaRPr lang="zh-TW" altLang="en-US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83" y="280765"/>
            <a:ext cx="4343151" cy="6047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5885002" y="196544"/>
            <a:ext cx="45608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每</a:t>
            </a:r>
            <a:r>
              <a:rPr lang="zh-TW" altLang="en-US" sz="54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日睡</a:t>
            </a:r>
            <a:r>
              <a:rPr lang="en-US" altLang="zh-TW" sz="54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7-9</a:t>
            </a:r>
            <a:r>
              <a:rPr lang="zh-TW" altLang="en-US" sz="54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小時</a:t>
            </a:r>
          </a:p>
        </p:txBody>
      </p:sp>
      <p:graphicFrame>
        <p:nvGraphicFramePr>
          <p:cNvPr id="3" name="圖表 2"/>
          <p:cNvGraphicFramePr/>
          <p:nvPr>
            <p:extLst>
              <p:ext uri="{D42A27DB-BD31-4B8C-83A1-F6EECF244321}">
                <p14:modId xmlns:p14="http://schemas.microsoft.com/office/powerpoint/2010/main" val="3300670790"/>
              </p:ext>
            </p:extLst>
          </p:nvPr>
        </p:nvGraphicFramePr>
        <p:xfrm>
          <a:off x="4463717" y="1443789"/>
          <a:ext cx="7507704" cy="4174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5023636" y="5805391"/>
            <a:ext cx="6899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※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上學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7:00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起床，晚上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11:00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要上床睡覺。</a:t>
            </a:r>
          </a:p>
        </p:txBody>
      </p:sp>
    </p:spTree>
    <p:extLst>
      <p:ext uri="{BB962C8B-B14F-4D97-AF65-F5344CB8AC3E}">
        <p14:creationId xmlns:p14="http://schemas.microsoft.com/office/powerpoint/2010/main" val="3573680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A15B-68AA-4547-A57B-16B73F15F3CD}" type="slidenum">
              <a:rPr lang="zh-TW" altLang="en-US" sz="2000" smtClean="0"/>
              <a:t>3</a:t>
            </a:fld>
            <a:endParaRPr lang="zh-TW" altLang="en-US" sz="2000" dirty="0"/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2680215175"/>
              </p:ext>
            </p:extLst>
          </p:nvPr>
        </p:nvGraphicFramePr>
        <p:xfrm>
          <a:off x="142844" y="2357430"/>
          <a:ext cx="11768740" cy="2143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90613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3301844960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A15B-68AA-4547-A57B-16B73F15F3CD}" type="slidenum">
              <a:rPr lang="zh-TW" altLang="en-US" sz="2000" smtClean="0"/>
              <a:t>30</a:t>
            </a:fld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1010160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5474"/>
            <a:ext cx="12191999" cy="4962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A15B-68AA-4547-A57B-16B73F15F3CD}" type="slidenum">
              <a:rPr lang="zh-TW" altLang="en-US" sz="2000" smtClean="0">
                <a:solidFill>
                  <a:schemeClr val="tx1"/>
                </a:solidFill>
              </a:rPr>
              <a:t>31</a:t>
            </a:fld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51566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30"/>
            <a:ext cx="12192000" cy="686213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A15B-68AA-4547-A57B-16B73F15F3CD}" type="slidenum">
              <a:rPr lang="zh-TW" altLang="en-US" sz="2000" smtClean="0">
                <a:solidFill>
                  <a:schemeClr val="tx1"/>
                </a:solidFill>
              </a:rPr>
              <a:t>32</a:t>
            </a:fld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5871" y="-4130"/>
            <a:ext cx="60901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謝謝指教</a:t>
            </a:r>
            <a:endParaRPr lang="zh-TW" altLang="en-US" sz="115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42930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A15B-68AA-4547-A57B-16B73F15F3CD}" type="slidenum">
              <a:rPr lang="zh-TW" altLang="en-US" sz="2000" smtClean="0">
                <a:solidFill>
                  <a:schemeClr val="tx1"/>
                </a:solidFill>
              </a:rPr>
              <a:t>4</a:t>
            </a:fld>
            <a:endParaRPr lang="zh-TW" altLang="en-US" sz="2000" dirty="0">
              <a:solidFill>
                <a:schemeClr val="tx1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444300" y="0"/>
            <a:ext cx="6417141" cy="67403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itchFamily="2" charset="2"/>
              <a:buChar char="Ø"/>
            </a:pPr>
            <a:r>
              <a:rPr lang="zh-TW" altLang="en-US" sz="4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姓名：黃品榮</a:t>
            </a:r>
            <a:endParaRPr lang="en-US" altLang="zh-TW" sz="4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685800" indent="-685800">
              <a:lnSpc>
                <a:spcPct val="150000"/>
              </a:lnSpc>
              <a:buFont typeface="Wingdings" pitchFamily="2" charset="2"/>
              <a:buChar char="Ø"/>
            </a:pPr>
            <a:r>
              <a:rPr lang="zh-TW" altLang="en-US" sz="4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學歷：國立體育大學</a:t>
            </a:r>
            <a:endParaRPr lang="en-US" altLang="zh-TW" sz="4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       體育研究所</a:t>
            </a:r>
            <a:endParaRPr lang="en-US" altLang="zh-TW" sz="4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685800" indent="-685800">
              <a:lnSpc>
                <a:spcPct val="150000"/>
              </a:lnSpc>
              <a:buFont typeface="Wingdings" pitchFamily="2" charset="2"/>
              <a:buChar char="Ø"/>
            </a:pPr>
            <a:r>
              <a:rPr lang="zh-TW" altLang="en-US" sz="4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經歷：游泳協同教練</a:t>
            </a:r>
            <a:endParaRPr lang="en-US" altLang="zh-TW" sz="4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       桌球社團</a:t>
            </a:r>
            <a:endParaRPr lang="en-US" altLang="zh-TW" sz="4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       羽球社團</a:t>
            </a:r>
          </a:p>
        </p:txBody>
      </p:sp>
    </p:spTree>
    <p:extLst>
      <p:ext uri="{BB962C8B-B14F-4D97-AF65-F5344CB8AC3E}">
        <p14:creationId xmlns:p14="http://schemas.microsoft.com/office/powerpoint/2010/main" val="2980686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A15B-68AA-4547-A57B-16B73F15F3CD}" type="slidenum">
              <a:rPr lang="zh-TW" altLang="en-US" sz="2000" smtClean="0"/>
              <a:t>5</a:t>
            </a:fld>
            <a:endParaRPr lang="zh-TW" altLang="en-US" sz="2000" dirty="0"/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3581307227"/>
              </p:ext>
            </p:extLst>
          </p:nvPr>
        </p:nvGraphicFramePr>
        <p:xfrm>
          <a:off x="142844" y="2357430"/>
          <a:ext cx="11768740" cy="2143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9061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A15B-68AA-4547-A57B-16B73F15F3CD}" type="slidenum">
              <a:rPr lang="zh-TW" altLang="en-US" sz="2000" smtClean="0">
                <a:solidFill>
                  <a:schemeClr val="tx1"/>
                </a:solidFill>
              </a:rPr>
              <a:t>6</a:t>
            </a:fld>
            <a:endParaRPr lang="zh-TW" altLang="en-US" sz="2000" dirty="0">
              <a:solidFill>
                <a:schemeClr val="tx1"/>
              </a:solidFill>
            </a:endParaRP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848271872"/>
              </p:ext>
            </p:extLst>
          </p:nvPr>
        </p:nvGraphicFramePr>
        <p:xfrm>
          <a:off x="1636294" y="300790"/>
          <a:ext cx="8795084" cy="6388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7092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A9E3B-CAFD-4654-B387-FB9C189FED52}" type="slidenum">
              <a:rPr lang="zh-TW" altLang="en-US" sz="2000" smtClean="0">
                <a:solidFill>
                  <a:schemeClr val="tx1"/>
                </a:solidFill>
              </a:rPr>
              <a:t>7</a:t>
            </a:fld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107139" y="541126"/>
            <a:ext cx="8509061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沒有教不會的學生，</a:t>
            </a:r>
            <a:endParaRPr lang="en-US" altLang="zh-TW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只有不會教的老師。</a:t>
            </a:r>
          </a:p>
        </p:txBody>
      </p:sp>
      <p:sp>
        <p:nvSpPr>
          <p:cNvPr id="7" name="矩形 6"/>
          <p:cNvSpPr/>
          <p:nvPr/>
        </p:nvSpPr>
        <p:spPr>
          <a:xfrm>
            <a:off x="1644672" y="3448738"/>
            <a:ext cx="949811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7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沒有不認真教的老師，</a:t>
            </a:r>
            <a:endParaRPr lang="en-US" altLang="zh-TW" sz="7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7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只有不認真學的學生。</a:t>
            </a:r>
          </a:p>
        </p:txBody>
      </p:sp>
    </p:spTree>
    <p:extLst>
      <p:ext uri="{BB962C8B-B14F-4D97-AF65-F5344CB8AC3E}">
        <p14:creationId xmlns:p14="http://schemas.microsoft.com/office/powerpoint/2010/main" val="3284893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684499"/>
              </p:ext>
            </p:extLst>
          </p:nvPr>
        </p:nvGraphicFramePr>
        <p:xfrm>
          <a:off x="168440" y="84220"/>
          <a:ext cx="11899234" cy="66498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2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617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617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5129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latin typeface="標楷體" pitchFamily="65" charset="-120"/>
                          <a:ea typeface="標楷體" pitchFamily="65" charset="-120"/>
                        </a:rPr>
                        <a:t>No.</a:t>
                      </a:r>
                      <a:endParaRPr lang="zh-TW" altLang="en-US" sz="28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標楷體" pitchFamily="65" charset="-120"/>
                          <a:ea typeface="標楷體" pitchFamily="65" charset="-120"/>
                        </a:rPr>
                        <a:t>動作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標楷體" pitchFamily="65" charset="-120"/>
                          <a:ea typeface="標楷體" pitchFamily="65" charset="-120"/>
                        </a:rPr>
                        <a:t>上課時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標楷體" pitchFamily="65" charset="-120"/>
                          <a:ea typeface="標楷體" pitchFamily="65" charset="-120"/>
                        </a:rPr>
                        <a:t>下課時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285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itchFamily="65" charset="-120"/>
                          <a:ea typeface="標楷體" pitchFamily="65" charset="-120"/>
                        </a:rPr>
                        <a:t>起立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itchFamily="65" charset="-120"/>
                          <a:ea typeface="標楷體" pitchFamily="65" charset="-120"/>
                        </a:rPr>
                        <a:t>同學起立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latin typeface="標楷體" pitchFamily="65" charset="-120"/>
                          <a:ea typeface="標楷體" pitchFamily="65" charset="-120"/>
                        </a:rPr>
                        <a:t>同學起立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285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  <a:endParaRPr lang="zh-TW" altLang="en-US" sz="32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itchFamily="65" charset="-120"/>
                          <a:ea typeface="標楷體" pitchFamily="65" charset="-120"/>
                        </a:rPr>
                        <a:t>敬禮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itchFamily="65" charset="-120"/>
                          <a:ea typeface="標楷體" pitchFamily="65" charset="-120"/>
                        </a:rPr>
                        <a:t>老師好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itchFamily="65" charset="-120"/>
                          <a:ea typeface="標楷體" pitchFamily="65" charset="-120"/>
                        </a:rPr>
                        <a:t>謝謝老師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285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  <a:endParaRPr lang="zh-TW" altLang="en-US" sz="32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itchFamily="65" charset="-120"/>
                          <a:ea typeface="標楷體" pitchFamily="65" charset="-120"/>
                        </a:rPr>
                        <a:t>坐下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itchFamily="65" charset="-120"/>
                          <a:ea typeface="標楷體" pitchFamily="65" charset="-120"/>
                        </a:rPr>
                        <a:t>同學坐下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latin typeface="標楷體" pitchFamily="65" charset="-120"/>
                          <a:ea typeface="標楷體" pitchFamily="65" charset="-120"/>
                        </a:rPr>
                        <a:t>同學坐下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A15B-68AA-4547-A57B-16B73F15F3CD}" type="slidenum">
              <a:rPr lang="zh-TW" altLang="en-US" sz="2000" smtClean="0">
                <a:solidFill>
                  <a:schemeClr val="tx1"/>
                </a:solidFill>
              </a:rPr>
              <a:t>8</a:t>
            </a:fld>
            <a:endParaRPr lang="zh-TW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621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A15B-68AA-4547-A57B-16B73F15F3CD}" type="slidenum">
              <a:rPr lang="zh-TW" altLang="en-US" sz="2000" smtClean="0">
                <a:solidFill>
                  <a:schemeClr val="tx1"/>
                </a:solidFill>
              </a:rPr>
              <a:t>9</a:t>
            </a:fld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-1" y="-28528"/>
            <a:ext cx="433965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比賽前</a:t>
            </a:r>
            <a:endParaRPr lang="en-US" altLang="zh-TW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請多多指教！</a:t>
            </a:r>
            <a:endParaRPr lang="zh-TW" alt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198597" y="0"/>
            <a:ext cx="364715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比賽後</a:t>
            </a:r>
            <a:endParaRPr lang="en-US" altLang="zh-TW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謝謝指教！</a:t>
            </a:r>
            <a:endParaRPr lang="zh-TW" alt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405168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1054</TotalTime>
  <Words>234</Words>
  <Application>Microsoft Office PowerPoint</Application>
  <PresentationFormat>寬螢幕</PresentationFormat>
  <Paragraphs>112</Paragraphs>
  <Slides>32</Slides>
  <Notes>2</Notes>
  <HiddenSlides>0</HiddenSlides>
  <MMClips>1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9" baseType="lpstr">
      <vt:lpstr>標楷體</vt:lpstr>
      <vt:lpstr>Arial</vt:lpstr>
      <vt:lpstr>Calibri</vt:lpstr>
      <vt:lpstr>Calibri Light</vt:lpstr>
      <vt:lpstr>Times New Roman</vt:lpstr>
      <vt:lpstr>Wingdings</vt:lpstr>
      <vt:lpstr>Office 佈景主題</vt:lpstr>
      <vt:lpstr>PowerPoint 簡報</vt:lpstr>
      <vt:lpstr>Outline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生命故事結合行動反思策略 融入運動教育模式游泳課 對學生運動表現及責任行為影響</dc:title>
  <dc:creator>黃品榮</dc:creator>
  <cp:lastModifiedBy>品榮 黃</cp:lastModifiedBy>
  <cp:revision>141</cp:revision>
  <cp:lastPrinted>2017-05-19T08:15:58Z</cp:lastPrinted>
  <dcterms:created xsi:type="dcterms:W3CDTF">2017-01-08T15:43:57Z</dcterms:created>
  <dcterms:modified xsi:type="dcterms:W3CDTF">2019-09-05T00:09:33Z</dcterms:modified>
</cp:coreProperties>
</file>