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1" r:id="rId18"/>
  </p:sldIdLst>
  <p:sldSz cx="12192000" cy="6858000"/>
  <p:notesSz cx="9926638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6413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09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1795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/>
          </p:cNvPr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083B634-7C91-4408-8EAC-4DB1DDFF069D}" type="datetimeFigureOut">
              <a:rPr lang="zh-TW" altLang="en-US"/>
              <a:pPr>
                <a:defRPr/>
              </a:pPr>
              <a:t>2019/8/6</a:t>
            </a:fld>
            <a:endParaRPr lang="zh-TW" altLang="en-US"/>
          </a:p>
        </p:txBody>
      </p:sp>
      <p:sp>
        <p:nvSpPr>
          <p:cNvPr id="4" name="頁尾版面配置區 3">
            <a:extLst/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>
            <a:extLst/>
          </p:cNvPr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D54B715-90BE-437E-992E-C4F0672DB84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10">
            <a:extLst/>
          </p:cNvPr>
          <p:cNvSpPr/>
          <p:nvPr userDrawn="1"/>
        </p:nvSpPr>
        <p:spPr>
          <a:xfrm>
            <a:off x="347663" y="274638"/>
            <a:ext cx="11530012" cy="640397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20" y="1546134"/>
            <a:ext cx="3757877" cy="361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日期版面配置區 3">
            <a:extLst/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B6DD1-E76F-4F9B-A6AA-73E34ACF93C0}" type="datetime1">
              <a:rPr lang="zh-TW" altLang="en-US"/>
              <a:pPr>
                <a:defRPr/>
              </a:pPr>
              <a:t>2019/8/6</a:t>
            </a:fld>
            <a:endParaRPr lang="zh-TW" altLang="en-US"/>
          </a:p>
        </p:txBody>
      </p:sp>
      <p:sp>
        <p:nvSpPr>
          <p:cNvPr id="7" name="頁尾版面配置區 4">
            <a:extLst/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D3E8E158-C1B9-40CA-8025-6FD5107027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47885" y="3713999"/>
            <a:ext cx="6505915" cy="66924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 baseline="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en-US" altLang="zh-TW" dirty="0" smtClean="0"/>
              <a:t>[</a:t>
            </a:r>
            <a:r>
              <a:rPr lang="zh-TW" altLang="en-US" dirty="0" smtClean="0"/>
              <a:t>宣講人</a:t>
            </a:r>
            <a:r>
              <a:rPr lang="en-US" altLang="zh-TW" dirty="0" smtClean="0"/>
              <a:t>]</a:t>
            </a:r>
            <a:endParaRPr lang="zh-TW" altLang="en-US" dirty="0"/>
          </a:p>
        </p:txBody>
      </p:sp>
      <p:sp>
        <p:nvSpPr>
          <p:cNvPr id="9" name="內容版面配置區 12">
            <a:extLst>
              <a:ext uri="{FF2B5EF4-FFF2-40B4-BE49-F238E27FC236}">
                <a16:creationId xmlns:a16="http://schemas.microsoft.com/office/drawing/2014/main" id="{5A1102C4-85A5-433C-A2E8-893B0698C42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47885" y="1652173"/>
            <a:ext cx="6505915" cy="976521"/>
          </a:xfrm>
        </p:spPr>
        <p:txBody>
          <a:bodyPr>
            <a:noAutofit/>
          </a:bodyPr>
          <a:lstStyle>
            <a:lvl1pPr marL="0" indent="0" algn="l">
              <a:buNone/>
              <a:defRPr sz="6000"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/>
            <a:r>
              <a:rPr lang="en-US" altLang="zh-TW" dirty="0"/>
              <a:t>[</a:t>
            </a:r>
            <a:r>
              <a:rPr lang="zh-TW" altLang="en-US" dirty="0"/>
              <a:t>單元名稱</a:t>
            </a:r>
            <a:r>
              <a:rPr lang="en-US" altLang="zh-TW" dirty="0"/>
              <a:t>]</a:t>
            </a:r>
            <a:endParaRPr lang="zh-TW" altLang="en-US" dirty="0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87494FDD-8BA3-42BA-8E23-898622B6F19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3845" y="5834316"/>
            <a:ext cx="2751910" cy="5220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None/>
              <a:defRPr sz="20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685800" indent="-2286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Wingdings" panose="05000000000000000000" pitchFamily="2" charset="2"/>
              <a:buChar char="n"/>
              <a:defRPr sz="2800">
                <a:latin typeface="+mj-ea"/>
                <a:ea typeface="+mj-ea"/>
              </a:defRPr>
            </a:lvl2pPr>
            <a:lvl3pPr>
              <a:spcBef>
                <a:spcPts val="800"/>
              </a:spcBef>
              <a:spcAft>
                <a:spcPts val="600"/>
              </a:spcAft>
              <a:defRPr sz="2800"/>
            </a:lvl3pPr>
            <a:lvl4pPr>
              <a:spcBef>
                <a:spcPts val="800"/>
              </a:spcBef>
              <a:spcAft>
                <a:spcPts val="600"/>
              </a:spcAft>
              <a:defRPr sz="2400"/>
            </a:lvl4pPr>
            <a:lvl5pPr>
              <a:spcBef>
                <a:spcPts val="800"/>
              </a:spcBef>
              <a:spcAft>
                <a:spcPts val="600"/>
              </a:spcAft>
              <a:defRPr sz="2400"/>
            </a:lvl5pPr>
          </a:lstStyle>
          <a:p>
            <a:pPr lvl="0"/>
            <a:r>
              <a:rPr lang="en-US" altLang="zh-TW" dirty="0" smtClean="0"/>
              <a:t>[</a:t>
            </a:r>
            <a:r>
              <a:rPr lang="zh-TW" altLang="en-US" dirty="0" smtClean="0"/>
              <a:t>教案順序</a:t>
            </a:r>
            <a:r>
              <a:rPr lang="en-US" altLang="zh-TW" dirty="0" smtClean="0"/>
              <a:t>]</a:t>
            </a:r>
            <a:endParaRPr lang="zh-TW" altLang="en-US" dirty="0"/>
          </a:p>
        </p:txBody>
      </p:sp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057" y="4391529"/>
            <a:ext cx="2068291" cy="206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00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F20B7-01CD-4D4D-9B44-22C68E3A026E}" type="datetimeFigureOut">
              <a:rPr lang="zh-TW" altLang="en-US"/>
              <a:pPr>
                <a:defRPr/>
              </a:pPr>
              <a:t>2019/8/6</a:t>
            </a:fld>
            <a:endParaRPr lang="zh-TW" altLang="en-US"/>
          </a:p>
        </p:txBody>
      </p:sp>
      <p:sp>
        <p:nvSpPr>
          <p:cNvPr id="6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02457-C67C-4B37-861D-6A508EE291B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8665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36E7-8251-479B-929A-76E8B12ADCC3}" type="datetimeFigureOut">
              <a:rPr lang="zh-TW" altLang="en-US"/>
              <a:pPr>
                <a:defRPr/>
              </a:pPr>
              <a:t>2019/8/6</a:t>
            </a:fld>
            <a:endParaRPr lang="zh-TW" altLang="en-US"/>
          </a:p>
        </p:txBody>
      </p:sp>
      <p:sp>
        <p:nvSpPr>
          <p:cNvPr id="8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5FBE5-F42B-47A1-BCB8-7834783A84F7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351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4D9DF-9885-4142-A460-D4EC2D08F1B3}" type="datetimeFigureOut">
              <a:rPr lang="zh-TW" altLang="en-US"/>
              <a:pPr>
                <a:defRPr/>
              </a:pPr>
              <a:t>2019/8/6</a:t>
            </a:fld>
            <a:endParaRPr lang="zh-TW" altLang="en-US"/>
          </a:p>
        </p:txBody>
      </p:sp>
      <p:sp>
        <p:nvSpPr>
          <p:cNvPr id="4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022AE-D06F-43C5-A11F-16EAE008A82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5440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A16CE-8562-4BA2-AD10-03E42160AEBA}" type="datetimeFigureOut">
              <a:rPr lang="zh-TW" altLang="en-US"/>
              <a:pPr>
                <a:defRPr/>
              </a:pPr>
              <a:t>2019/8/6</a:t>
            </a:fld>
            <a:endParaRPr lang="zh-TW" altLang="en-US"/>
          </a:p>
        </p:txBody>
      </p:sp>
      <p:sp>
        <p:nvSpPr>
          <p:cNvPr id="6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922B9-EBB6-4810-AB08-DBABF0EC3A7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1653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8B2D0-FFE2-4B81-9265-48A053212037}" type="datetimeFigureOut">
              <a:rPr lang="zh-TW" altLang="en-US"/>
              <a:pPr>
                <a:defRPr/>
              </a:pPr>
              <a:t>2019/8/6</a:t>
            </a:fld>
            <a:endParaRPr lang="zh-TW" altLang="en-US"/>
          </a:p>
        </p:txBody>
      </p:sp>
      <p:sp>
        <p:nvSpPr>
          <p:cNvPr id="6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2C4B0-7AD4-4B2D-8E27-27F7801D5F1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6072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05ED3-2134-46A6-99AD-AAAD6424E1F2}" type="datetimeFigureOut">
              <a:rPr lang="zh-TW" altLang="en-US"/>
              <a:pPr>
                <a:defRPr/>
              </a:pPr>
              <a:t>2019/8/6</a:t>
            </a:fld>
            <a:endParaRPr lang="zh-TW" altLang="en-US"/>
          </a:p>
        </p:txBody>
      </p:sp>
      <p:sp>
        <p:nvSpPr>
          <p:cNvPr id="5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23A19-4499-4B01-9487-D9DDB48BD8D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3327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FCBC1-1D18-4E4C-8BBA-BCEFC9D57B6E}" type="datetimeFigureOut">
              <a:rPr lang="zh-TW" altLang="en-US"/>
              <a:pPr>
                <a:defRPr/>
              </a:pPr>
              <a:t>2019/8/6</a:t>
            </a:fld>
            <a:endParaRPr lang="zh-TW" altLang="en-US"/>
          </a:p>
        </p:txBody>
      </p:sp>
      <p:sp>
        <p:nvSpPr>
          <p:cNvPr id="5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D9897-007D-4212-8E45-A101CE532FB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794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4">
            <a:extLst/>
          </p:cNvPr>
          <p:cNvSpPr/>
          <p:nvPr userDrawn="1"/>
        </p:nvSpPr>
        <p:spPr>
          <a:xfrm>
            <a:off x="457200" y="301625"/>
            <a:ext cx="11420475" cy="6283325"/>
          </a:xfrm>
          <a:prstGeom prst="roundRect">
            <a:avLst>
              <a:gd name="adj" fmla="val 7705"/>
            </a:avLst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5">
            <a:extLst/>
          </p:cNvPr>
          <p:cNvSpPr txBox="1">
            <a:spLocks/>
          </p:cNvSpPr>
          <p:nvPr userDrawn="1"/>
        </p:nvSpPr>
        <p:spPr>
          <a:xfrm>
            <a:off x="9363075" y="640080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C9C4ED3D-BB60-4494-B2BB-D9D3B25AE967}" type="slidenum">
              <a:rPr lang="zh-TW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 eaLnBrk="1" hangingPunct="1"/>
              <a:t>‹#›</a:t>
            </a:fld>
            <a:endParaRPr lang="zh-TW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圖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568642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橢圓 7">
            <a:extLst/>
          </p:cNvPr>
          <p:cNvSpPr/>
          <p:nvPr userDrawn="1"/>
        </p:nvSpPr>
        <p:spPr>
          <a:xfrm>
            <a:off x="136525" y="5686425"/>
            <a:ext cx="1081088" cy="10795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9" name="圖片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5686425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99163" y="270847"/>
            <a:ext cx="10561317" cy="646331"/>
          </a:xfrm>
          <a:solidFill>
            <a:schemeClr val="accent4"/>
          </a:solidFill>
          <a:ln w="66675">
            <a:noFill/>
          </a:ln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36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3" name="內容版面配置區 2">
            <a:extLst/>
          </p:cNvPr>
          <p:cNvSpPr>
            <a:spLocks noGrp="1"/>
          </p:cNvSpPr>
          <p:nvPr>
            <p:ph idx="1"/>
          </p:nvPr>
        </p:nvSpPr>
        <p:spPr>
          <a:xfrm>
            <a:off x="914399" y="1030361"/>
            <a:ext cx="10820401" cy="5149344"/>
          </a:xfrm>
        </p:spPr>
        <p:txBody>
          <a:bodyPr/>
          <a:lstStyle>
            <a:lvl1pPr marL="447675" indent="-447675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  <a:defRPr sz="28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685800" indent="-2286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Wingdings" panose="05000000000000000000" pitchFamily="2" charset="2"/>
              <a:buChar char="n"/>
              <a:defRPr sz="2600"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spcBef>
                <a:spcPts val="800"/>
              </a:spcBef>
              <a:spcAft>
                <a:spcPts val="600"/>
              </a:spcAft>
              <a:defRPr sz="2800"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spcBef>
                <a:spcPts val="800"/>
              </a:spcBef>
              <a:spcAft>
                <a:spcPts val="600"/>
              </a:spcAft>
              <a:defRPr sz="2400"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spcBef>
                <a:spcPts val="800"/>
              </a:spcBef>
              <a:spcAft>
                <a:spcPts val="600"/>
              </a:spcAft>
              <a:defRPr sz="2400"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1" name="日期版面配置區 1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A8B19-3AFC-47C6-A85A-7D0140E5FF8F}" type="datetimeFigureOut">
              <a:rPr lang="zh-TW" altLang="en-US"/>
              <a:pPr>
                <a:defRPr/>
              </a:pPr>
              <a:t>2019/8/6</a:t>
            </a:fld>
            <a:endParaRPr lang="zh-TW" altLang="en-US"/>
          </a:p>
        </p:txBody>
      </p:sp>
      <p:sp>
        <p:nvSpPr>
          <p:cNvPr id="12" name="頁尾版面配置區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4" name="投影片編號版面配置區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47085-D567-467C-A695-D77CB7B93F9D}" type="slidenum">
              <a:rPr lang="zh-TW" altLang="en-US"/>
              <a:pPr/>
              <a:t>‹#›</a:t>
            </a:fld>
            <a:endParaRPr lang="zh-TW" altLang="en-US"/>
          </a:p>
        </p:txBody>
      </p:sp>
      <p:pic>
        <p:nvPicPr>
          <p:cNvPr id="15" name="圖片 13" descr="小圖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4" y="165100"/>
            <a:ext cx="940275" cy="94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圖片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73" y="5693546"/>
            <a:ext cx="1069740" cy="106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35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4">
            <a:extLst/>
          </p:cNvPr>
          <p:cNvSpPr/>
          <p:nvPr userDrawn="1"/>
        </p:nvSpPr>
        <p:spPr>
          <a:xfrm>
            <a:off x="457200" y="301625"/>
            <a:ext cx="11420475" cy="6283325"/>
          </a:xfrm>
          <a:prstGeom prst="roundRect">
            <a:avLst>
              <a:gd name="adj" fmla="val 7705"/>
            </a:avLst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5">
            <a:extLst/>
          </p:cNvPr>
          <p:cNvSpPr txBox="1">
            <a:spLocks/>
          </p:cNvSpPr>
          <p:nvPr userDrawn="1"/>
        </p:nvSpPr>
        <p:spPr>
          <a:xfrm>
            <a:off x="9363075" y="640080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C9C4ED3D-BB60-4494-B2BB-D9D3B25AE967}" type="slidenum">
              <a:rPr lang="zh-TW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 eaLnBrk="1" hangingPunct="1"/>
              <a:t>‹#›</a:t>
            </a:fld>
            <a:endParaRPr lang="zh-TW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圖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568642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橢圓 7">
            <a:extLst/>
          </p:cNvPr>
          <p:cNvSpPr/>
          <p:nvPr userDrawn="1"/>
        </p:nvSpPr>
        <p:spPr>
          <a:xfrm>
            <a:off x="136525" y="5686425"/>
            <a:ext cx="1081088" cy="10795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9" name="圖片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5686425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99163" y="270847"/>
            <a:ext cx="10561317" cy="646331"/>
          </a:xfrm>
          <a:solidFill>
            <a:schemeClr val="accent4"/>
          </a:solidFill>
          <a:ln w="66675">
            <a:noFill/>
          </a:ln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36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3" name="內容版面配置區 2">
            <a:extLst/>
          </p:cNvPr>
          <p:cNvSpPr>
            <a:spLocks noGrp="1"/>
          </p:cNvSpPr>
          <p:nvPr>
            <p:ph idx="1"/>
          </p:nvPr>
        </p:nvSpPr>
        <p:spPr>
          <a:xfrm>
            <a:off x="914399" y="1030361"/>
            <a:ext cx="10820401" cy="5149344"/>
          </a:xfrm>
        </p:spPr>
        <p:txBody>
          <a:bodyPr/>
          <a:lstStyle>
            <a:lvl1pPr marL="447675" indent="-447675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  <a:defRPr sz="28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685800" indent="-22860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Wingdings" panose="05000000000000000000" pitchFamily="2" charset="2"/>
              <a:buChar char="n"/>
              <a:defRPr sz="2600"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spcBef>
                <a:spcPts val="800"/>
              </a:spcBef>
              <a:spcAft>
                <a:spcPts val="600"/>
              </a:spcAft>
              <a:defRPr sz="2800"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spcBef>
                <a:spcPts val="800"/>
              </a:spcBef>
              <a:spcAft>
                <a:spcPts val="600"/>
              </a:spcAft>
              <a:defRPr sz="2400"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spcBef>
                <a:spcPts val="800"/>
              </a:spcBef>
              <a:spcAft>
                <a:spcPts val="600"/>
              </a:spcAft>
              <a:defRPr sz="2400"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1" name="日期版面配置區 1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A8B19-3AFC-47C6-A85A-7D0140E5FF8F}" type="datetimeFigureOut">
              <a:rPr lang="zh-TW" altLang="en-US"/>
              <a:pPr>
                <a:defRPr/>
              </a:pPr>
              <a:t>2019/8/6</a:t>
            </a:fld>
            <a:endParaRPr lang="zh-TW" altLang="en-US"/>
          </a:p>
        </p:txBody>
      </p:sp>
      <p:sp>
        <p:nvSpPr>
          <p:cNvPr id="12" name="頁尾版面配置區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4" name="投影片編號版面配置區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47085-D567-467C-A695-D77CB7B93F9D}" type="slidenum">
              <a:rPr lang="zh-TW" altLang="en-US"/>
              <a:pPr/>
              <a:t>‹#›</a:t>
            </a:fld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73" y="5693546"/>
            <a:ext cx="1069740" cy="106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6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題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280460-B85C-4F05-A3C2-FCC75D3E2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2943931"/>
            <a:ext cx="7842504" cy="970135"/>
          </a:xfrm>
        </p:spPr>
        <p:txBody>
          <a:bodyPr/>
          <a:lstStyle>
            <a:lvl1pPr>
              <a:defRPr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6CE1375-2598-4F3F-9103-F0C84012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F424-395D-410B-A672-CB45B2F04A7D}" type="datetime1">
              <a:rPr lang="zh-TW" altLang="en-US" smtClean="0"/>
              <a:pPr/>
              <a:t>2019/8/6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5D96525-B04A-4A88-9332-C80ED294C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709E49-2A88-4A3F-987F-E269D994D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3456" y="6401117"/>
            <a:ext cx="2743200" cy="365125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574E1D9F-E4BC-4927-97D9-AD3E6141CB06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CDED59B1-5253-4271-B4DC-E0AC6EED8F5F}"/>
              </a:ext>
            </a:extLst>
          </p:cNvPr>
          <p:cNvSpPr/>
          <p:nvPr userDrawn="1"/>
        </p:nvSpPr>
        <p:spPr>
          <a:xfrm>
            <a:off x="1920240" y="274320"/>
            <a:ext cx="9957816" cy="6403572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橢圓 8"/>
          <p:cNvSpPr/>
          <p:nvPr userDrawn="1"/>
        </p:nvSpPr>
        <p:spPr>
          <a:xfrm>
            <a:off x="759124" y="2225615"/>
            <a:ext cx="2372264" cy="23722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A5D4E05-EC5F-4E59-9740-407920954E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769" l="676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25615"/>
            <a:ext cx="2361356" cy="236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31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10">
            <a:extLst/>
          </p:cNvPr>
          <p:cNvSpPr/>
          <p:nvPr userDrawn="1"/>
        </p:nvSpPr>
        <p:spPr>
          <a:xfrm>
            <a:off x="347663" y="274638"/>
            <a:ext cx="11530012" cy="640397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日期版面配置區 3">
            <a:extLst/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B6DD1-E76F-4F9B-A6AA-73E34ACF93C0}" type="datetime1">
              <a:rPr lang="zh-TW" altLang="en-US"/>
              <a:pPr>
                <a:defRPr/>
              </a:pPr>
              <a:t>2019/8/6</a:t>
            </a:fld>
            <a:endParaRPr lang="zh-TW" altLang="en-US"/>
          </a:p>
        </p:txBody>
      </p:sp>
      <p:sp>
        <p:nvSpPr>
          <p:cNvPr id="7" name="頁尾版面配置區 4">
            <a:extLst/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135" y="1390057"/>
            <a:ext cx="3646802" cy="410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17BC04A8-E7D0-490A-BD05-D623F8B859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127" y="3102091"/>
            <a:ext cx="5980753" cy="682383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大家來想想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7212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5CF076-FD72-44B2-BA8E-1A6F5FC594D5}" type="datetimeFigureOut">
              <a:rPr lang="zh-TW" altLang="en-US" smtClean="0"/>
              <a:pPr>
                <a:defRPr/>
              </a:pPr>
              <a:t>2019/8/6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C142-95D6-4E7A-9838-8671DBF900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2471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2CCDD-6785-40A9-A2A5-456854862E5E}" type="datetimeFigureOut">
              <a:rPr lang="zh-TW" altLang="en-US"/>
              <a:pPr>
                <a:defRPr/>
              </a:pPr>
              <a:t>2019/8/6</a:t>
            </a:fld>
            <a:endParaRPr lang="zh-TW" altLang="en-US"/>
          </a:p>
        </p:txBody>
      </p:sp>
      <p:sp>
        <p:nvSpPr>
          <p:cNvPr id="5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FE605-4FFC-4E3B-B1A8-C978890AF2D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2131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E4EE4-9A6A-491D-B447-2C1E3905D58B}" type="datetimeFigureOut">
              <a:rPr lang="zh-TW" altLang="en-US"/>
              <a:pPr>
                <a:defRPr/>
              </a:pPr>
              <a:t>2019/8/6</a:t>
            </a:fld>
            <a:endParaRPr lang="zh-TW" altLang="en-US"/>
          </a:p>
        </p:txBody>
      </p:sp>
      <p:sp>
        <p:nvSpPr>
          <p:cNvPr id="5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4B178-BC4D-4B3C-880F-1EE4EDF0A31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367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24876-45EB-40C4-B202-A656BA8A80A2}" type="datetimeFigureOut">
              <a:rPr lang="zh-TW" altLang="en-US"/>
              <a:pPr>
                <a:defRPr/>
              </a:pPr>
              <a:t>2019/8/6</a:t>
            </a:fld>
            <a:endParaRPr lang="zh-TW" altLang="en-US"/>
          </a:p>
        </p:txBody>
      </p:sp>
      <p:sp>
        <p:nvSpPr>
          <p:cNvPr id="5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7CCFC-D847-4045-AFAC-1AFCC3AE7C3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299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35CF076-FD72-44B2-BA8E-1A6F5FC594D5}" type="datetimeFigureOut">
              <a:rPr lang="zh-TW" altLang="en-US"/>
              <a:pPr>
                <a:defRPr/>
              </a:pPr>
              <a:t>2019/8/6</a:t>
            </a:fld>
            <a:endParaRPr lang="zh-TW" altLang="en-US"/>
          </a:p>
        </p:txBody>
      </p:sp>
      <p:sp>
        <p:nvSpPr>
          <p:cNvPr id="5" name="頁尾版面配置區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B3EC142-95D6-4E7A-9838-8671DBF900C4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7" r:id="rId2"/>
    <p:sldLayoutId id="2147483724" r:id="rId3"/>
    <p:sldLayoutId id="2147483730" r:id="rId4"/>
    <p:sldLayoutId id="2147483729" r:id="rId5"/>
    <p:sldLayoutId id="2147483728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emf"/><Relationship Id="rId7" Type="http://schemas.openxmlformats.org/officeDocument/2006/relationships/image" Target="../media/image21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5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20.emf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7.png"/><Relationship Id="rId7" Type="http://schemas.openxmlformats.org/officeDocument/2006/relationships/image" Target="../media/image2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image" Target="../media/image20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10" Type="http://schemas.openxmlformats.org/officeDocument/2006/relationships/image" Target="../media/image5.png"/><Relationship Id="rId4" Type="http://schemas.openxmlformats.org/officeDocument/2006/relationships/image" Target="../media/image17.png"/><Relationship Id="rId9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7.png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6.emf"/><Relationship Id="rId7" Type="http://schemas.openxmlformats.org/officeDocument/2006/relationships/image" Target="../media/image1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24.emf"/><Relationship Id="rId9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4.emf"/><Relationship Id="rId7" Type="http://schemas.openxmlformats.org/officeDocument/2006/relationships/image" Target="../media/image20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6.emf"/><Relationship Id="rId7" Type="http://schemas.openxmlformats.org/officeDocument/2006/relationships/image" Target="../media/image1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8.emf"/><Relationship Id="rId4" Type="http://schemas.openxmlformats.org/officeDocument/2006/relationships/image" Target="../media/image24.emf"/><Relationship Id="rId9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宣講人：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左轉兩段式，</a:t>
            </a:r>
            <a:endParaRPr lang="en-US" altLang="zh-TW" dirty="0"/>
          </a:p>
          <a:p>
            <a:r>
              <a:rPr lang="zh-TW" altLang="en-US" dirty="0" smtClean="0"/>
              <a:t>安全進行式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機車教案一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878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164" y="270847"/>
            <a:ext cx="6838068" cy="646331"/>
          </a:xfrm>
        </p:spPr>
        <p:txBody>
          <a:bodyPr/>
          <a:lstStyle/>
          <a:p>
            <a:r>
              <a:rPr lang="zh-TW" altLang="en-US" smtClean="0"/>
              <a:t>無兩段式左轉標誌時該怎麼辦呢</a:t>
            </a:r>
            <a:r>
              <a:rPr lang="en-US" altLang="zh-TW" smtClean="0"/>
              <a:t>?</a:t>
            </a:r>
            <a:endParaRPr lang="zh-TW" altLang="en-US" dirty="0"/>
          </a:p>
        </p:txBody>
      </p:sp>
      <p:sp>
        <p:nvSpPr>
          <p:cNvPr id="5" name="內容版面配置區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當路口無機車待轉標誌</a:t>
            </a:r>
            <a:r>
              <a:rPr lang="en-US" altLang="zh-TW" dirty="0" smtClean="0"/>
              <a:t>…</a:t>
            </a:r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4" name="圖片 13" descr="小圖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4" y="165100"/>
            <a:ext cx="940275" cy="94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384648" y="2476982"/>
            <a:ext cx="439838" cy="821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01742" y="5312779"/>
            <a:ext cx="821802" cy="405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l="22438" t="29639" r="22996" b="13325"/>
          <a:stretch/>
        </p:blipFill>
        <p:spPr>
          <a:xfrm>
            <a:off x="5749099" y="1016000"/>
            <a:ext cx="5926404" cy="552329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92F3A46-4F90-4695-93C2-3C11CDF19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3563" y="5624434"/>
            <a:ext cx="191436" cy="432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手繪多邊形 9"/>
          <p:cNvSpPr/>
          <p:nvPr/>
        </p:nvSpPr>
        <p:spPr>
          <a:xfrm>
            <a:off x="6450435" y="2603241"/>
            <a:ext cx="2563419" cy="3006168"/>
          </a:xfrm>
          <a:custGeom>
            <a:avLst/>
            <a:gdLst>
              <a:gd name="connsiteX0" fmla="*/ 3312368 w 3312368"/>
              <a:gd name="connsiteY0" fmla="*/ 3079102 h 3079102"/>
              <a:gd name="connsiteX1" fmla="*/ 3293706 w 3312368"/>
              <a:gd name="connsiteY1" fmla="*/ 793102 h 3079102"/>
              <a:gd name="connsiteX2" fmla="*/ 1754155 w 3312368"/>
              <a:gd name="connsiteY2" fmla="*/ 37322 h 3079102"/>
              <a:gd name="connsiteX3" fmla="*/ 0 w 3312368"/>
              <a:gd name="connsiteY3" fmla="*/ 0 h 3079102"/>
              <a:gd name="connsiteX0" fmla="*/ 3312368 w 3312368"/>
              <a:gd name="connsiteY0" fmla="*/ 3079102 h 3079102"/>
              <a:gd name="connsiteX1" fmla="*/ 3293706 w 3312368"/>
              <a:gd name="connsiteY1" fmla="*/ 793102 h 3079102"/>
              <a:gd name="connsiteX2" fmla="*/ 1754155 w 3312368"/>
              <a:gd name="connsiteY2" fmla="*/ 37322 h 3079102"/>
              <a:gd name="connsiteX3" fmla="*/ 0 w 3312368"/>
              <a:gd name="connsiteY3" fmla="*/ 0 h 3079102"/>
              <a:gd name="connsiteX0" fmla="*/ 3025856 w 3025856"/>
              <a:gd name="connsiteY0" fmla="*/ 3054718 h 3054718"/>
              <a:gd name="connsiteX1" fmla="*/ 3007194 w 3025856"/>
              <a:gd name="connsiteY1" fmla="*/ 768718 h 3054718"/>
              <a:gd name="connsiteX2" fmla="*/ 1467643 w 3025856"/>
              <a:gd name="connsiteY2" fmla="*/ 12938 h 3054718"/>
              <a:gd name="connsiteX3" fmla="*/ 0 w 3025856"/>
              <a:gd name="connsiteY3" fmla="*/ 0 h 3054718"/>
              <a:gd name="connsiteX0" fmla="*/ 3025856 w 3025856"/>
              <a:gd name="connsiteY0" fmla="*/ 3054718 h 3054718"/>
              <a:gd name="connsiteX1" fmla="*/ 3007194 w 3025856"/>
              <a:gd name="connsiteY1" fmla="*/ 768718 h 3054718"/>
              <a:gd name="connsiteX2" fmla="*/ 1467643 w 3025856"/>
              <a:gd name="connsiteY2" fmla="*/ 12938 h 3054718"/>
              <a:gd name="connsiteX3" fmla="*/ 0 w 3025856"/>
              <a:gd name="connsiteY3" fmla="*/ 0 h 3054718"/>
              <a:gd name="connsiteX0" fmla="*/ 3025856 w 3025856"/>
              <a:gd name="connsiteY0" fmla="*/ 3054718 h 3054718"/>
              <a:gd name="connsiteX1" fmla="*/ 3007194 w 3025856"/>
              <a:gd name="connsiteY1" fmla="*/ 768718 h 3054718"/>
              <a:gd name="connsiteX2" fmla="*/ 1467643 w 3025856"/>
              <a:gd name="connsiteY2" fmla="*/ 12938 h 3054718"/>
              <a:gd name="connsiteX3" fmla="*/ 0 w 3025856"/>
              <a:gd name="connsiteY3" fmla="*/ 0 h 3054718"/>
              <a:gd name="connsiteX0" fmla="*/ 3025856 w 3031578"/>
              <a:gd name="connsiteY0" fmla="*/ 3054718 h 3054718"/>
              <a:gd name="connsiteX1" fmla="*/ 3031578 w 3031578"/>
              <a:gd name="connsiteY1" fmla="*/ 1390510 h 3054718"/>
              <a:gd name="connsiteX2" fmla="*/ 1467643 w 3031578"/>
              <a:gd name="connsiteY2" fmla="*/ 12938 h 3054718"/>
              <a:gd name="connsiteX3" fmla="*/ 0 w 3031578"/>
              <a:gd name="connsiteY3" fmla="*/ 0 h 3054718"/>
              <a:gd name="connsiteX0" fmla="*/ 3025856 w 3031578"/>
              <a:gd name="connsiteY0" fmla="*/ 3072260 h 3072260"/>
              <a:gd name="connsiteX1" fmla="*/ 3031578 w 3031578"/>
              <a:gd name="connsiteY1" fmla="*/ 1408052 h 3072260"/>
              <a:gd name="connsiteX2" fmla="*/ 1095787 w 3031578"/>
              <a:gd name="connsiteY2" fmla="*/ 0 h 3072260"/>
              <a:gd name="connsiteX3" fmla="*/ 0 w 3031578"/>
              <a:gd name="connsiteY3" fmla="*/ 17542 h 3072260"/>
              <a:gd name="connsiteX0" fmla="*/ 3025856 w 3031578"/>
              <a:gd name="connsiteY0" fmla="*/ 3072260 h 3072260"/>
              <a:gd name="connsiteX1" fmla="*/ 3031578 w 3031578"/>
              <a:gd name="connsiteY1" fmla="*/ 1408052 h 3072260"/>
              <a:gd name="connsiteX2" fmla="*/ 1095787 w 3031578"/>
              <a:gd name="connsiteY2" fmla="*/ 0 h 3072260"/>
              <a:gd name="connsiteX3" fmla="*/ 0 w 3031578"/>
              <a:gd name="connsiteY3" fmla="*/ 17542 h 3072260"/>
              <a:gd name="connsiteX0" fmla="*/ 3025856 w 3031578"/>
              <a:gd name="connsiteY0" fmla="*/ 3078356 h 3078356"/>
              <a:gd name="connsiteX1" fmla="*/ 3031578 w 3031578"/>
              <a:gd name="connsiteY1" fmla="*/ 1414148 h 3078356"/>
              <a:gd name="connsiteX2" fmla="*/ 1132363 w 3031578"/>
              <a:gd name="connsiteY2" fmla="*/ 0 h 3078356"/>
              <a:gd name="connsiteX3" fmla="*/ 0 w 3031578"/>
              <a:gd name="connsiteY3" fmla="*/ 23638 h 3078356"/>
              <a:gd name="connsiteX0" fmla="*/ 3062432 w 3068154"/>
              <a:gd name="connsiteY0" fmla="*/ 3103486 h 3103486"/>
              <a:gd name="connsiteX1" fmla="*/ 3068154 w 3068154"/>
              <a:gd name="connsiteY1" fmla="*/ 1439278 h 3103486"/>
              <a:gd name="connsiteX2" fmla="*/ 1168939 w 3068154"/>
              <a:gd name="connsiteY2" fmla="*/ 25130 h 3103486"/>
              <a:gd name="connsiteX3" fmla="*/ 0 w 3068154"/>
              <a:gd name="connsiteY3" fmla="*/ 0 h 3103486"/>
              <a:gd name="connsiteX0" fmla="*/ 3001472 w 3007194"/>
              <a:gd name="connsiteY0" fmla="*/ 3079102 h 3079102"/>
              <a:gd name="connsiteX1" fmla="*/ 3007194 w 3007194"/>
              <a:gd name="connsiteY1" fmla="*/ 1414894 h 3079102"/>
              <a:gd name="connsiteX2" fmla="*/ 1107979 w 3007194"/>
              <a:gd name="connsiteY2" fmla="*/ 746 h 3079102"/>
              <a:gd name="connsiteX3" fmla="*/ 0 w 3007194"/>
              <a:gd name="connsiteY3" fmla="*/ 0 h 3079102"/>
              <a:gd name="connsiteX0" fmla="*/ 3001472 w 3007194"/>
              <a:gd name="connsiteY0" fmla="*/ 3079102 h 3079102"/>
              <a:gd name="connsiteX1" fmla="*/ 3007194 w 3007194"/>
              <a:gd name="connsiteY1" fmla="*/ 1414894 h 3079102"/>
              <a:gd name="connsiteX2" fmla="*/ 1107979 w 3007194"/>
              <a:gd name="connsiteY2" fmla="*/ 746 h 3079102"/>
              <a:gd name="connsiteX3" fmla="*/ 0 w 3007194"/>
              <a:gd name="connsiteY3" fmla="*/ 0 h 3079102"/>
              <a:gd name="connsiteX0" fmla="*/ 3001472 w 3007194"/>
              <a:gd name="connsiteY0" fmla="*/ 3079102 h 3079102"/>
              <a:gd name="connsiteX1" fmla="*/ 3007194 w 3007194"/>
              <a:gd name="connsiteY1" fmla="*/ 1414894 h 3079102"/>
              <a:gd name="connsiteX2" fmla="*/ 1107979 w 3007194"/>
              <a:gd name="connsiteY2" fmla="*/ 746 h 3079102"/>
              <a:gd name="connsiteX3" fmla="*/ 0 w 3007194"/>
              <a:gd name="connsiteY3" fmla="*/ 0 h 3079102"/>
              <a:gd name="connsiteX0" fmla="*/ 2553602 w 3007194"/>
              <a:gd name="connsiteY0" fmla="*/ 3088433 h 3088433"/>
              <a:gd name="connsiteX1" fmla="*/ 3007194 w 3007194"/>
              <a:gd name="connsiteY1" fmla="*/ 1414894 h 3088433"/>
              <a:gd name="connsiteX2" fmla="*/ 1107979 w 3007194"/>
              <a:gd name="connsiteY2" fmla="*/ 746 h 3088433"/>
              <a:gd name="connsiteX3" fmla="*/ 0 w 3007194"/>
              <a:gd name="connsiteY3" fmla="*/ 0 h 3088433"/>
              <a:gd name="connsiteX0" fmla="*/ 2553602 w 2596647"/>
              <a:gd name="connsiteY0" fmla="*/ 3088433 h 3088433"/>
              <a:gd name="connsiteX1" fmla="*/ 2596647 w 2596647"/>
              <a:gd name="connsiteY1" fmla="*/ 1536192 h 3088433"/>
              <a:gd name="connsiteX2" fmla="*/ 1107979 w 2596647"/>
              <a:gd name="connsiteY2" fmla="*/ 746 h 3088433"/>
              <a:gd name="connsiteX3" fmla="*/ 0 w 2596647"/>
              <a:gd name="connsiteY3" fmla="*/ 0 h 3088433"/>
              <a:gd name="connsiteX0" fmla="*/ 2553602 w 2596647"/>
              <a:gd name="connsiteY0" fmla="*/ 3088433 h 3088433"/>
              <a:gd name="connsiteX1" fmla="*/ 2596647 w 2596647"/>
              <a:gd name="connsiteY1" fmla="*/ 1536192 h 3088433"/>
              <a:gd name="connsiteX2" fmla="*/ 1107979 w 2596647"/>
              <a:gd name="connsiteY2" fmla="*/ 746 h 3088433"/>
              <a:gd name="connsiteX3" fmla="*/ 0 w 2596647"/>
              <a:gd name="connsiteY3" fmla="*/ 0 h 3088433"/>
              <a:gd name="connsiteX0" fmla="*/ 2553602 w 2559325"/>
              <a:gd name="connsiteY0" fmla="*/ 3088433 h 3088433"/>
              <a:gd name="connsiteX1" fmla="*/ 2559325 w 2559325"/>
              <a:gd name="connsiteY1" fmla="*/ 1741465 h 3088433"/>
              <a:gd name="connsiteX2" fmla="*/ 1107979 w 2559325"/>
              <a:gd name="connsiteY2" fmla="*/ 746 h 3088433"/>
              <a:gd name="connsiteX3" fmla="*/ 0 w 2559325"/>
              <a:gd name="connsiteY3" fmla="*/ 0 h 3088433"/>
              <a:gd name="connsiteX0" fmla="*/ 2553602 w 2559325"/>
              <a:gd name="connsiteY0" fmla="*/ 3088433 h 3088433"/>
              <a:gd name="connsiteX1" fmla="*/ 2559325 w 2559325"/>
              <a:gd name="connsiteY1" fmla="*/ 1741465 h 3088433"/>
              <a:gd name="connsiteX2" fmla="*/ 1107979 w 2559325"/>
              <a:gd name="connsiteY2" fmla="*/ 746 h 3088433"/>
              <a:gd name="connsiteX3" fmla="*/ 0 w 2559325"/>
              <a:gd name="connsiteY3" fmla="*/ 0 h 3088433"/>
              <a:gd name="connsiteX0" fmla="*/ 2562933 w 2563249"/>
              <a:gd name="connsiteY0" fmla="*/ 3051111 h 3051111"/>
              <a:gd name="connsiteX1" fmla="*/ 2559325 w 2563249"/>
              <a:gd name="connsiteY1" fmla="*/ 1741465 h 3051111"/>
              <a:gd name="connsiteX2" fmla="*/ 1107979 w 2563249"/>
              <a:gd name="connsiteY2" fmla="*/ 746 h 3051111"/>
              <a:gd name="connsiteX3" fmla="*/ 0 w 2563249"/>
              <a:gd name="connsiteY3" fmla="*/ 0 h 3051111"/>
              <a:gd name="connsiteX0" fmla="*/ 2562933 w 2563249"/>
              <a:gd name="connsiteY0" fmla="*/ 3051111 h 3051111"/>
              <a:gd name="connsiteX1" fmla="*/ 2559325 w 2563249"/>
              <a:gd name="connsiteY1" fmla="*/ 1741465 h 3051111"/>
              <a:gd name="connsiteX2" fmla="*/ 1107979 w 2563249"/>
              <a:gd name="connsiteY2" fmla="*/ 746 h 3051111"/>
              <a:gd name="connsiteX3" fmla="*/ 0 w 2563249"/>
              <a:gd name="connsiteY3" fmla="*/ 0 h 3051111"/>
              <a:gd name="connsiteX0" fmla="*/ 2553603 w 2559325"/>
              <a:gd name="connsiteY0" fmla="*/ 3013788 h 3013788"/>
              <a:gd name="connsiteX1" fmla="*/ 2559325 w 2559325"/>
              <a:gd name="connsiteY1" fmla="*/ 1741465 h 3013788"/>
              <a:gd name="connsiteX2" fmla="*/ 1107979 w 2559325"/>
              <a:gd name="connsiteY2" fmla="*/ 746 h 3013788"/>
              <a:gd name="connsiteX3" fmla="*/ 0 w 2559325"/>
              <a:gd name="connsiteY3" fmla="*/ 0 h 3013788"/>
              <a:gd name="connsiteX0" fmla="*/ 2590926 w 2596648"/>
              <a:gd name="connsiteY0" fmla="*/ 3013788 h 3013788"/>
              <a:gd name="connsiteX1" fmla="*/ 2596648 w 2596648"/>
              <a:gd name="connsiteY1" fmla="*/ 1741465 h 3013788"/>
              <a:gd name="connsiteX2" fmla="*/ 1145302 w 2596648"/>
              <a:gd name="connsiteY2" fmla="*/ 746 h 3013788"/>
              <a:gd name="connsiteX3" fmla="*/ 0 w 2596648"/>
              <a:gd name="connsiteY3" fmla="*/ 0 h 3013788"/>
              <a:gd name="connsiteX0" fmla="*/ 2568066 w 2596648"/>
              <a:gd name="connsiteY0" fmla="*/ 3013788 h 3013788"/>
              <a:gd name="connsiteX1" fmla="*/ 2596648 w 2596648"/>
              <a:gd name="connsiteY1" fmla="*/ 1741465 h 3013788"/>
              <a:gd name="connsiteX2" fmla="*/ 1145302 w 2596648"/>
              <a:gd name="connsiteY2" fmla="*/ 746 h 3013788"/>
              <a:gd name="connsiteX3" fmla="*/ 0 w 2596648"/>
              <a:gd name="connsiteY3" fmla="*/ 0 h 3013788"/>
              <a:gd name="connsiteX0" fmla="*/ 2568066 w 2568170"/>
              <a:gd name="connsiteY0" fmla="*/ 3013788 h 3013788"/>
              <a:gd name="connsiteX1" fmla="*/ 2547118 w 2568170"/>
              <a:gd name="connsiteY1" fmla="*/ 1592875 h 3013788"/>
              <a:gd name="connsiteX2" fmla="*/ 1145302 w 2568170"/>
              <a:gd name="connsiteY2" fmla="*/ 746 h 3013788"/>
              <a:gd name="connsiteX3" fmla="*/ 0 w 2568170"/>
              <a:gd name="connsiteY3" fmla="*/ 0 h 3013788"/>
              <a:gd name="connsiteX0" fmla="*/ 2560446 w 2560594"/>
              <a:gd name="connsiteY0" fmla="*/ 3006168 h 3006168"/>
              <a:gd name="connsiteX1" fmla="*/ 2547118 w 2560594"/>
              <a:gd name="connsiteY1" fmla="*/ 1592875 h 3006168"/>
              <a:gd name="connsiteX2" fmla="*/ 1145302 w 2560594"/>
              <a:gd name="connsiteY2" fmla="*/ 746 h 3006168"/>
              <a:gd name="connsiteX3" fmla="*/ 0 w 2560594"/>
              <a:gd name="connsiteY3" fmla="*/ 0 h 3006168"/>
              <a:gd name="connsiteX0" fmla="*/ 2560446 w 2573788"/>
              <a:gd name="connsiteY0" fmla="*/ 3006168 h 3006168"/>
              <a:gd name="connsiteX1" fmla="*/ 2573788 w 2573788"/>
              <a:gd name="connsiteY1" fmla="*/ 1650025 h 3006168"/>
              <a:gd name="connsiteX2" fmla="*/ 1145302 w 2573788"/>
              <a:gd name="connsiteY2" fmla="*/ 746 h 3006168"/>
              <a:gd name="connsiteX3" fmla="*/ 0 w 2573788"/>
              <a:gd name="connsiteY3" fmla="*/ 0 h 3006168"/>
              <a:gd name="connsiteX0" fmla="*/ 2560446 w 2581408"/>
              <a:gd name="connsiteY0" fmla="*/ 3006168 h 3006168"/>
              <a:gd name="connsiteX1" fmla="*/ 2581408 w 2581408"/>
              <a:gd name="connsiteY1" fmla="*/ 1924345 h 3006168"/>
              <a:gd name="connsiteX2" fmla="*/ 1145302 w 2581408"/>
              <a:gd name="connsiteY2" fmla="*/ 746 h 3006168"/>
              <a:gd name="connsiteX3" fmla="*/ 0 w 2581408"/>
              <a:gd name="connsiteY3" fmla="*/ 0 h 3006168"/>
              <a:gd name="connsiteX0" fmla="*/ 2560446 w 2581565"/>
              <a:gd name="connsiteY0" fmla="*/ 3006168 h 3006168"/>
              <a:gd name="connsiteX1" fmla="*/ 2581408 w 2581565"/>
              <a:gd name="connsiteY1" fmla="*/ 1924345 h 3006168"/>
              <a:gd name="connsiteX2" fmla="*/ 1145302 w 2581565"/>
              <a:gd name="connsiteY2" fmla="*/ 746 h 3006168"/>
              <a:gd name="connsiteX3" fmla="*/ 0 w 2581565"/>
              <a:gd name="connsiteY3" fmla="*/ 0 h 3006168"/>
              <a:gd name="connsiteX0" fmla="*/ 2560446 w 2581408"/>
              <a:gd name="connsiteY0" fmla="*/ 3006168 h 3006168"/>
              <a:gd name="connsiteX1" fmla="*/ 2581408 w 2581408"/>
              <a:gd name="connsiteY1" fmla="*/ 1924345 h 3006168"/>
              <a:gd name="connsiteX2" fmla="*/ 1145302 w 2581408"/>
              <a:gd name="connsiteY2" fmla="*/ 746 h 3006168"/>
              <a:gd name="connsiteX3" fmla="*/ 0 w 2581408"/>
              <a:gd name="connsiteY3" fmla="*/ 0 h 3006168"/>
              <a:gd name="connsiteX0" fmla="*/ 2560446 w 2563120"/>
              <a:gd name="connsiteY0" fmla="*/ 3006168 h 3006168"/>
              <a:gd name="connsiteX1" fmla="*/ 2563120 w 2563120"/>
              <a:gd name="connsiteY1" fmla="*/ 1820713 h 3006168"/>
              <a:gd name="connsiteX2" fmla="*/ 1145302 w 2563120"/>
              <a:gd name="connsiteY2" fmla="*/ 746 h 3006168"/>
              <a:gd name="connsiteX3" fmla="*/ 0 w 2563120"/>
              <a:gd name="connsiteY3" fmla="*/ 0 h 3006168"/>
              <a:gd name="connsiteX0" fmla="*/ 2560446 w 2563120"/>
              <a:gd name="connsiteY0" fmla="*/ 3006168 h 3006168"/>
              <a:gd name="connsiteX1" fmla="*/ 2563120 w 2563120"/>
              <a:gd name="connsiteY1" fmla="*/ 1820713 h 3006168"/>
              <a:gd name="connsiteX2" fmla="*/ 1145302 w 2563120"/>
              <a:gd name="connsiteY2" fmla="*/ 746 h 3006168"/>
              <a:gd name="connsiteX3" fmla="*/ 0 w 2563120"/>
              <a:gd name="connsiteY3" fmla="*/ 0 h 3006168"/>
              <a:gd name="connsiteX0" fmla="*/ 2560446 w 2575312"/>
              <a:gd name="connsiteY0" fmla="*/ 3006168 h 3006168"/>
              <a:gd name="connsiteX1" fmla="*/ 2575312 w 2575312"/>
              <a:gd name="connsiteY1" fmla="*/ 1973113 h 3006168"/>
              <a:gd name="connsiteX2" fmla="*/ 1145302 w 2575312"/>
              <a:gd name="connsiteY2" fmla="*/ 746 h 3006168"/>
              <a:gd name="connsiteX3" fmla="*/ 0 w 2575312"/>
              <a:gd name="connsiteY3" fmla="*/ 0 h 3006168"/>
              <a:gd name="connsiteX0" fmla="*/ 2560446 w 2575312"/>
              <a:gd name="connsiteY0" fmla="*/ 3006168 h 3006168"/>
              <a:gd name="connsiteX1" fmla="*/ 2575312 w 2575312"/>
              <a:gd name="connsiteY1" fmla="*/ 1973113 h 3006168"/>
              <a:gd name="connsiteX2" fmla="*/ 1145302 w 2575312"/>
              <a:gd name="connsiteY2" fmla="*/ 746 h 3006168"/>
              <a:gd name="connsiteX3" fmla="*/ 0 w 2575312"/>
              <a:gd name="connsiteY3" fmla="*/ 0 h 3006168"/>
              <a:gd name="connsiteX0" fmla="*/ 2560446 w 2569216"/>
              <a:gd name="connsiteY0" fmla="*/ 3006168 h 3006168"/>
              <a:gd name="connsiteX1" fmla="*/ 2569216 w 2569216"/>
              <a:gd name="connsiteY1" fmla="*/ 1948729 h 3006168"/>
              <a:gd name="connsiteX2" fmla="*/ 1145302 w 2569216"/>
              <a:gd name="connsiteY2" fmla="*/ 746 h 3006168"/>
              <a:gd name="connsiteX3" fmla="*/ 0 w 2569216"/>
              <a:gd name="connsiteY3" fmla="*/ 0 h 3006168"/>
              <a:gd name="connsiteX0" fmla="*/ 2560446 w 2575312"/>
              <a:gd name="connsiteY0" fmla="*/ 3006168 h 3006168"/>
              <a:gd name="connsiteX1" fmla="*/ 2575312 w 2575312"/>
              <a:gd name="connsiteY1" fmla="*/ 1778041 h 3006168"/>
              <a:gd name="connsiteX2" fmla="*/ 1145302 w 2575312"/>
              <a:gd name="connsiteY2" fmla="*/ 746 h 3006168"/>
              <a:gd name="connsiteX3" fmla="*/ 0 w 2575312"/>
              <a:gd name="connsiteY3" fmla="*/ 0 h 3006168"/>
              <a:gd name="connsiteX0" fmla="*/ 2560446 w 2575336"/>
              <a:gd name="connsiteY0" fmla="*/ 3006168 h 3006168"/>
              <a:gd name="connsiteX1" fmla="*/ 2575312 w 2575336"/>
              <a:gd name="connsiteY1" fmla="*/ 1778041 h 3006168"/>
              <a:gd name="connsiteX2" fmla="*/ 1145302 w 2575336"/>
              <a:gd name="connsiteY2" fmla="*/ 746 h 3006168"/>
              <a:gd name="connsiteX3" fmla="*/ 0 w 2575336"/>
              <a:gd name="connsiteY3" fmla="*/ 0 h 3006168"/>
              <a:gd name="connsiteX0" fmla="*/ 2560446 w 2563145"/>
              <a:gd name="connsiteY0" fmla="*/ 3006168 h 3006168"/>
              <a:gd name="connsiteX1" fmla="*/ 2563120 w 2563145"/>
              <a:gd name="connsiteY1" fmla="*/ 2302297 h 3006168"/>
              <a:gd name="connsiteX2" fmla="*/ 1145302 w 2563145"/>
              <a:gd name="connsiteY2" fmla="*/ 746 h 3006168"/>
              <a:gd name="connsiteX3" fmla="*/ 0 w 2563145"/>
              <a:gd name="connsiteY3" fmla="*/ 0 h 3006168"/>
              <a:gd name="connsiteX0" fmla="*/ 2560446 w 2563120"/>
              <a:gd name="connsiteY0" fmla="*/ 3006168 h 3006168"/>
              <a:gd name="connsiteX1" fmla="*/ 2563120 w 2563120"/>
              <a:gd name="connsiteY1" fmla="*/ 2302297 h 3006168"/>
              <a:gd name="connsiteX2" fmla="*/ 1145302 w 2563120"/>
              <a:gd name="connsiteY2" fmla="*/ 746 h 3006168"/>
              <a:gd name="connsiteX3" fmla="*/ 0 w 2563120"/>
              <a:gd name="connsiteY3" fmla="*/ 0 h 3006168"/>
              <a:gd name="connsiteX0" fmla="*/ 2560446 w 2563536"/>
              <a:gd name="connsiteY0" fmla="*/ 3006168 h 3006168"/>
              <a:gd name="connsiteX1" fmla="*/ 2563120 w 2563536"/>
              <a:gd name="connsiteY1" fmla="*/ 2302297 h 3006168"/>
              <a:gd name="connsiteX2" fmla="*/ 1145302 w 2563536"/>
              <a:gd name="connsiteY2" fmla="*/ 746 h 3006168"/>
              <a:gd name="connsiteX3" fmla="*/ 0 w 2563536"/>
              <a:gd name="connsiteY3" fmla="*/ 0 h 3006168"/>
              <a:gd name="connsiteX0" fmla="*/ 2560446 w 2563419"/>
              <a:gd name="connsiteY0" fmla="*/ 3006168 h 3006168"/>
              <a:gd name="connsiteX1" fmla="*/ 2563120 w 2563419"/>
              <a:gd name="connsiteY1" fmla="*/ 2302297 h 3006168"/>
              <a:gd name="connsiteX2" fmla="*/ 962422 w 2563419"/>
              <a:gd name="connsiteY2" fmla="*/ 746 h 3006168"/>
              <a:gd name="connsiteX3" fmla="*/ 0 w 2563419"/>
              <a:gd name="connsiteY3" fmla="*/ 0 h 3006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3419" h="3006168">
                <a:moveTo>
                  <a:pt x="2560446" y="3006168"/>
                </a:moveTo>
                <a:cubicBezTo>
                  <a:pt x="2562354" y="2445211"/>
                  <a:pt x="2561212" y="2751286"/>
                  <a:pt x="2563120" y="2302297"/>
                </a:cubicBezTo>
                <a:cubicBezTo>
                  <a:pt x="2579137" y="896546"/>
                  <a:pt x="1951094" y="33217"/>
                  <a:pt x="962422" y="746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5464B20-A18F-489F-AF9E-071799062133}"/>
              </a:ext>
            </a:extLst>
          </p:cNvPr>
          <p:cNvSpPr txBox="1"/>
          <p:nvPr/>
        </p:nvSpPr>
        <p:spPr>
          <a:xfrm>
            <a:off x="9977884" y="5771728"/>
            <a:ext cx="1123200" cy="369332"/>
          </a:xfrm>
          <a:prstGeom prst="rect">
            <a:avLst/>
          </a:prstGeom>
          <a:solidFill>
            <a:srgbClr val="33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車輛綠燈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7782" y="5061567"/>
            <a:ext cx="340421" cy="149019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5AFF331C-82EC-474A-BA74-7E2B099234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1361" y="5246714"/>
            <a:ext cx="935493" cy="487077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0345348" y="1877743"/>
            <a:ext cx="340421" cy="149019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857B5D72-4CC6-4AE0-BD8A-43FC7F814B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0399251" y="1494562"/>
            <a:ext cx="903931" cy="470644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543209" y="4639743"/>
            <a:ext cx="340421" cy="149019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857B5D72-4CC6-4AE0-BD8A-43FC7F814B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910679" y="4725600"/>
            <a:ext cx="903931" cy="470644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8EAC0B79-68C1-4AB7-8F92-8AEB6C832B6B}"/>
              </a:ext>
            </a:extLst>
          </p:cNvPr>
          <p:cNvSpPr/>
          <p:nvPr/>
        </p:nvSpPr>
        <p:spPr>
          <a:xfrm>
            <a:off x="5842835" y="5442380"/>
            <a:ext cx="1121319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車輛紅燈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95E2F88C-55FC-49BF-A304-9665C1E78D77}"/>
              </a:ext>
            </a:extLst>
          </p:cNvPr>
          <p:cNvSpPr txBox="1"/>
          <p:nvPr/>
        </p:nvSpPr>
        <p:spPr>
          <a:xfrm>
            <a:off x="1221021" y="1808665"/>
            <a:ext cx="4295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25"/>
              </a:spcBef>
              <a:buClr>
                <a:schemeClr val="tx1"/>
              </a:buClr>
              <a:buFont typeface="+mj-lt"/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直接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左轉。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47E3E88-EC10-4739-9F2E-3DBA9255B477}"/>
              </a:ext>
            </a:extLst>
          </p:cNvPr>
          <p:cNvSpPr/>
          <p:nvPr/>
        </p:nvSpPr>
        <p:spPr>
          <a:xfrm>
            <a:off x="10255992" y="880079"/>
            <a:ext cx="1157709" cy="37810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車輛紅燈</a:t>
            </a:r>
          </a:p>
        </p:txBody>
      </p:sp>
    </p:spTree>
    <p:extLst>
      <p:ext uri="{BB962C8B-B14F-4D97-AF65-F5344CB8AC3E}">
        <p14:creationId xmlns:p14="http://schemas.microsoft.com/office/powerpoint/2010/main" val="304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25">
            <a:extLst>
              <a:ext uri="{FF2B5EF4-FFF2-40B4-BE49-F238E27FC236}">
                <a16:creationId xmlns:a16="http://schemas.microsoft.com/office/drawing/2014/main" id="{45536AF3-6837-4219-8BB7-B9AB8761D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8" t="29639" r="22996" b="13325"/>
          <a:stretch/>
        </p:blipFill>
        <p:spPr>
          <a:xfrm>
            <a:off x="5749099" y="1016000"/>
            <a:ext cx="5926404" cy="552329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7384648" y="2476982"/>
            <a:ext cx="439838" cy="821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701742" y="5312779"/>
            <a:ext cx="821802" cy="405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292F3A46-4F90-4695-93C2-3C11CDF19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738" y="5764394"/>
            <a:ext cx="191436" cy="432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0" name="文字方塊 29">
            <a:extLst>
              <a:ext uri="{FF2B5EF4-FFF2-40B4-BE49-F238E27FC236}">
                <a16:creationId xmlns:a16="http://schemas.microsoft.com/office/drawing/2014/main" id="{57922811-EEF3-4A52-A35C-F84BE4C29684}"/>
              </a:ext>
            </a:extLst>
          </p:cNvPr>
          <p:cNvSpPr txBox="1"/>
          <p:nvPr/>
        </p:nvSpPr>
        <p:spPr>
          <a:xfrm>
            <a:off x="916776" y="1038149"/>
            <a:ext cx="5598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spcBef>
                <a:spcPts val="625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當路口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無機車待轉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標誌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57922811-EEF3-4A52-A35C-F84BE4C29684}"/>
              </a:ext>
            </a:extLst>
          </p:cNvPr>
          <p:cNvSpPr txBox="1"/>
          <p:nvPr/>
        </p:nvSpPr>
        <p:spPr>
          <a:xfrm>
            <a:off x="1221021" y="1808665"/>
            <a:ext cx="4295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25"/>
              </a:spcBef>
              <a:buClr>
                <a:schemeClr val="tx1"/>
              </a:buClr>
              <a:buFont typeface="+mj-lt"/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直接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左轉。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57922811-EEF3-4A52-A35C-F84BE4C29684}"/>
              </a:ext>
            </a:extLst>
          </p:cNvPr>
          <p:cNvSpPr txBox="1"/>
          <p:nvPr/>
        </p:nvSpPr>
        <p:spPr>
          <a:xfrm>
            <a:off x="1098168" y="3284589"/>
            <a:ext cx="4540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2700" indent="-514350">
              <a:spcBef>
                <a:spcPts val="625"/>
              </a:spcBef>
              <a:buClr>
                <a:schemeClr val="tx1"/>
              </a:buClr>
              <a:buFont typeface="+mj-lt"/>
              <a:buAutoNum type="arabicPeriod" startAt="2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至適合左轉路口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左轉。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3" name="圖片 32">
            <a:extLst>
              <a:ext uri="{FF2B5EF4-FFF2-40B4-BE49-F238E27FC236}">
                <a16:creationId xmlns:a16="http://schemas.microsoft.com/office/drawing/2014/main" id="{ED1044B3-651D-4CB2-91B8-F41B7EC67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4019" y="3788514"/>
            <a:ext cx="312189" cy="864000"/>
          </a:xfrm>
          <a:prstGeom prst="rect">
            <a:avLst/>
          </a:prstGeom>
        </p:spPr>
      </p:pic>
      <p:pic>
        <p:nvPicPr>
          <p:cNvPr id="34" name="圖片 33">
            <a:extLst>
              <a:ext uri="{FF2B5EF4-FFF2-40B4-BE49-F238E27FC236}">
                <a16:creationId xmlns:a16="http://schemas.microsoft.com/office/drawing/2014/main" id="{ED1044B3-651D-4CB2-91B8-F41B7EC67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9649" y="1791994"/>
            <a:ext cx="312189" cy="864000"/>
          </a:xfrm>
          <a:prstGeom prst="rect">
            <a:avLst/>
          </a:prstGeom>
        </p:spPr>
      </p:pic>
      <p:pic>
        <p:nvPicPr>
          <p:cNvPr id="35" name="圖片 34">
            <a:extLst>
              <a:ext uri="{FF2B5EF4-FFF2-40B4-BE49-F238E27FC236}">
                <a16:creationId xmlns:a16="http://schemas.microsoft.com/office/drawing/2014/main" id="{ED1044B3-651D-4CB2-91B8-F41B7EC67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258211" y="2007870"/>
            <a:ext cx="312189" cy="864000"/>
          </a:xfrm>
          <a:prstGeom prst="rect">
            <a:avLst/>
          </a:prstGeom>
        </p:spPr>
      </p:pic>
      <p:pic>
        <p:nvPicPr>
          <p:cNvPr id="36" name="圖片 35">
            <a:extLst>
              <a:ext uri="{FF2B5EF4-FFF2-40B4-BE49-F238E27FC236}">
                <a16:creationId xmlns:a16="http://schemas.microsoft.com/office/drawing/2014/main" id="{ED1044B3-651D-4CB2-91B8-F41B7EC67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730306" y="4549114"/>
            <a:ext cx="312189" cy="864000"/>
          </a:xfrm>
          <a:prstGeom prst="rect">
            <a:avLst/>
          </a:prstGeom>
        </p:spPr>
      </p:pic>
      <p:sp>
        <p:nvSpPr>
          <p:cNvPr id="37" name="手繪多邊形 36"/>
          <p:cNvSpPr/>
          <p:nvPr/>
        </p:nvSpPr>
        <p:spPr>
          <a:xfrm>
            <a:off x="9557035" y="3007723"/>
            <a:ext cx="9331" cy="2761861"/>
          </a:xfrm>
          <a:custGeom>
            <a:avLst/>
            <a:gdLst>
              <a:gd name="connsiteX0" fmla="*/ 0 w 9331"/>
              <a:gd name="connsiteY0" fmla="*/ 2761861 h 2761861"/>
              <a:gd name="connsiteX1" fmla="*/ 9331 w 9331"/>
              <a:gd name="connsiteY1" fmla="*/ 0 h 27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31" h="2761861">
                <a:moveTo>
                  <a:pt x="0" y="2761861"/>
                </a:moveTo>
                <a:cubicBezTo>
                  <a:pt x="3110" y="1841241"/>
                  <a:pt x="6221" y="920620"/>
                  <a:pt x="9331" y="0"/>
                </a:cubicBezTo>
              </a:path>
            </a:pathLst>
          </a:custGeom>
          <a:noFill/>
          <a:ln w="38100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57922811-EEF3-4A52-A35C-F84BE4C29684}"/>
              </a:ext>
            </a:extLst>
          </p:cNvPr>
          <p:cNvSpPr txBox="1"/>
          <p:nvPr/>
        </p:nvSpPr>
        <p:spPr>
          <a:xfrm>
            <a:off x="876136" y="2551989"/>
            <a:ext cx="4116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spcBef>
                <a:spcPts val="625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若路口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車流量大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95464B20-A18F-489F-AF9E-071799062133}"/>
              </a:ext>
            </a:extLst>
          </p:cNvPr>
          <p:cNvSpPr txBox="1"/>
          <p:nvPr/>
        </p:nvSpPr>
        <p:spPr>
          <a:xfrm>
            <a:off x="9977884" y="5771728"/>
            <a:ext cx="1123200" cy="369332"/>
          </a:xfrm>
          <a:prstGeom prst="rect">
            <a:avLst/>
          </a:prstGeom>
          <a:solidFill>
            <a:srgbClr val="33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車輛綠燈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8EAC0B79-68C1-4AB7-8F92-8AEB6C832B6B}"/>
              </a:ext>
            </a:extLst>
          </p:cNvPr>
          <p:cNvSpPr/>
          <p:nvPr/>
        </p:nvSpPr>
        <p:spPr>
          <a:xfrm>
            <a:off x="10255992" y="880079"/>
            <a:ext cx="1157709" cy="37810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車輛紅燈</a:t>
            </a:r>
          </a:p>
        </p:txBody>
      </p:sp>
      <p:pic>
        <p:nvPicPr>
          <p:cNvPr id="41" name="圖片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7782" y="5061567"/>
            <a:ext cx="340421" cy="149019"/>
          </a:xfrm>
          <a:prstGeom prst="rect">
            <a:avLst/>
          </a:prstGeom>
        </p:spPr>
      </p:pic>
      <p:pic>
        <p:nvPicPr>
          <p:cNvPr id="42" name="圖片 41">
            <a:extLst>
              <a:ext uri="{FF2B5EF4-FFF2-40B4-BE49-F238E27FC236}">
                <a16:creationId xmlns:a16="http://schemas.microsoft.com/office/drawing/2014/main" id="{5AFF331C-82EC-474A-BA74-7E2B099234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1361" y="5246714"/>
            <a:ext cx="935493" cy="487077"/>
          </a:xfrm>
          <a:prstGeom prst="rect">
            <a:avLst/>
          </a:prstGeom>
        </p:spPr>
      </p:pic>
      <p:pic>
        <p:nvPicPr>
          <p:cNvPr id="43" name="圖片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0345348" y="1877743"/>
            <a:ext cx="340421" cy="149019"/>
          </a:xfrm>
          <a:prstGeom prst="rect">
            <a:avLst/>
          </a:prstGeom>
        </p:spPr>
      </p:pic>
      <p:pic>
        <p:nvPicPr>
          <p:cNvPr id="44" name="圖片 43">
            <a:extLst>
              <a:ext uri="{FF2B5EF4-FFF2-40B4-BE49-F238E27FC236}">
                <a16:creationId xmlns:a16="http://schemas.microsoft.com/office/drawing/2014/main" id="{857B5D72-4CC6-4AE0-BD8A-43FC7F814B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0399251" y="1494562"/>
            <a:ext cx="903931" cy="470644"/>
          </a:xfrm>
          <a:prstGeom prst="rect">
            <a:avLst/>
          </a:prstGeom>
        </p:spPr>
      </p:pic>
      <p:pic>
        <p:nvPicPr>
          <p:cNvPr id="45" name="圖片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543209" y="4639743"/>
            <a:ext cx="340421" cy="149019"/>
          </a:xfrm>
          <a:prstGeom prst="rect">
            <a:avLst/>
          </a:prstGeom>
        </p:spPr>
      </p:pic>
      <p:pic>
        <p:nvPicPr>
          <p:cNvPr id="46" name="圖片 45">
            <a:extLst>
              <a:ext uri="{FF2B5EF4-FFF2-40B4-BE49-F238E27FC236}">
                <a16:creationId xmlns:a16="http://schemas.microsoft.com/office/drawing/2014/main" id="{857B5D72-4CC6-4AE0-BD8A-43FC7F814B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910679" y="4725600"/>
            <a:ext cx="903931" cy="470644"/>
          </a:xfrm>
          <a:prstGeom prst="rect">
            <a:avLst/>
          </a:prstGeom>
        </p:spPr>
      </p:pic>
      <p:sp>
        <p:nvSpPr>
          <p:cNvPr id="47" name="矩形 46">
            <a:extLst>
              <a:ext uri="{FF2B5EF4-FFF2-40B4-BE49-F238E27FC236}">
                <a16:creationId xmlns:a16="http://schemas.microsoft.com/office/drawing/2014/main" id="{8EAC0B79-68C1-4AB7-8F92-8AEB6C832B6B}"/>
              </a:ext>
            </a:extLst>
          </p:cNvPr>
          <p:cNvSpPr/>
          <p:nvPr/>
        </p:nvSpPr>
        <p:spPr>
          <a:xfrm>
            <a:off x="5842835" y="5442380"/>
            <a:ext cx="1121319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車輛紅燈</a:t>
            </a:r>
          </a:p>
        </p:txBody>
      </p:sp>
      <p:sp>
        <p:nvSpPr>
          <p:cNvPr id="50" name="標題 1"/>
          <p:cNvSpPr>
            <a:spLocks noGrp="1"/>
          </p:cNvSpPr>
          <p:nvPr>
            <p:ph type="title"/>
          </p:nvPr>
        </p:nvSpPr>
        <p:spPr>
          <a:xfrm>
            <a:off x="899164" y="270847"/>
            <a:ext cx="6831142" cy="646331"/>
          </a:xfrm>
        </p:spPr>
        <p:txBody>
          <a:bodyPr/>
          <a:lstStyle/>
          <a:p>
            <a:r>
              <a:rPr lang="zh-TW" altLang="en-US" smtClean="0"/>
              <a:t>無兩段式左轉標誌時該怎麼辦呢</a:t>
            </a:r>
            <a:r>
              <a:rPr lang="en-US" altLang="zh-TW" smtClean="0"/>
              <a:t>?</a:t>
            </a:r>
            <a:endParaRPr lang="zh-TW" altLang="en-US" dirty="0"/>
          </a:p>
        </p:txBody>
      </p:sp>
      <p:pic>
        <p:nvPicPr>
          <p:cNvPr id="51" name="圖片 13" descr="小圖1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4" y="165100"/>
            <a:ext cx="940275" cy="94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41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7C2EEFBD-E153-43B8-B46A-5F1D86058E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09" b="-3632"/>
          <a:stretch/>
        </p:blipFill>
        <p:spPr>
          <a:xfrm>
            <a:off x="5696953" y="1231900"/>
            <a:ext cx="5904029" cy="527594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57922811-EEF3-4A52-A35C-F84BE4C29684}"/>
              </a:ext>
            </a:extLst>
          </p:cNvPr>
          <p:cNvSpPr txBox="1"/>
          <p:nvPr/>
        </p:nvSpPr>
        <p:spPr>
          <a:xfrm>
            <a:off x="916776" y="1038149"/>
            <a:ext cx="5598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spcBef>
                <a:spcPts val="625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當路口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無機車待轉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標誌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7922811-EEF3-4A52-A35C-F84BE4C29684}"/>
              </a:ext>
            </a:extLst>
          </p:cNvPr>
          <p:cNvSpPr txBox="1"/>
          <p:nvPr/>
        </p:nvSpPr>
        <p:spPr>
          <a:xfrm>
            <a:off x="1221021" y="1808665"/>
            <a:ext cx="4295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25"/>
              </a:spcBef>
              <a:buClr>
                <a:schemeClr val="tx1"/>
              </a:buClr>
              <a:buFont typeface="+mj-lt"/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直接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左轉。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7922811-EEF3-4A52-A35C-F84BE4C29684}"/>
              </a:ext>
            </a:extLst>
          </p:cNvPr>
          <p:cNvSpPr txBox="1"/>
          <p:nvPr/>
        </p:nvSpPr>
        <p:spPr>
          <a:xfrm>
            <a:off x="1098168" y="3284589"/>
            <a:ext cx="454071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2700" indent="-514350">
              <a:spcBef>
                <a:spcPts val="625"/>
              </a:spcBef>
              <a:buClr>
                <a:schemeClr val="tx1"/>
              </a:buClr>
              <a:buFont typeface="+mj-lt"/>
              <a:buAutoNum type="arabicPeriod" startAt="2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至適合左轉路口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左轉。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32700" indent="-514350">
              <a:spcBef>
                <a:spcPts val="625"/>
              </a:spcBef>
              <a:buClr>
                <a:schemeClr val="tx1"/>
              </a:buClr>
              <a:buFont typeface="+mj-lt"/>
              <a:buAutoNum type="arabicPeriod" startAt="2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三次右轉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方式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左轉。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7922811-EEF3-4A52-A35C-F84BE4C29684}"/>
              </a:ext>
            </a:extLst>
          </p:cNvPr>
          <p:cNvSpPr txBox="1"/>
          <p:nvPr/>
        </p:nvSpPr>
        <p:spPr>
          <a:xfrm>
            <a:off x="876136" y="2551989"/>
            <a:ext cx="4116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spcBef>
                <a:spcPts val="625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若路口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車流量大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C8E53EA4-2113-4339-8EF0-69E7282E1BF7}"/>
              </a:ext>
            </a:extLst>
          </p:cNvPr>
          <p:cNvGrpSpPr>
            <a:grpSpLocks noChangeAspect="1"/>
          </p:cNvGrpSpPr>
          <p:nvPr/>
        </p:nvGrpSpPr>
        <p:grpSpPr>
          <a:xfrm>
            <a:off x="5565994" y="4930991"/>
            <a:ext cx="1076106" cy="1147680"/>
            <a:chOff x="168494" y="5108792"/>
            <a:chExt cx="1241418" cy="1323988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DBE5C161-50C2-4A75-9BF9-D5C45F2A6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868868" y="5239579"/>
              <a:ext cx="340421" cy="149019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4F1BAAA0-E737-4762-83B3-35EECA7B9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236338" y="5325436"/>
              <a:ext cx="903931" cy="470644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25C2CBB1-F706-4EA0-B9A7-BC4496E3D9DD}"/>
                </a:ext>
              </a:extLst>
            </p:cNvPr>
            <p:cNvSpPr/>
            <p:nvPr/>
          </p:nvSpPr>
          <p:spPr>
            <a:xfrm>
              <a:off x="168494" y="6042217"/>
              <a:ext cx="1241418" cy="390563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>
              <a:spAutoFit/>
            </a:bodyPr>
            <a:lstStyle/>
            <a:p>
              <a:r>
                <a:rPr lang="zh-TW" altLang="en-US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車輛紅燈</a:t>
              </a: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7218E68C-358B-43CD-82D8-507795083C49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5791199" y="1896591"/>
            <a:ext cx="1035674" cy="981590"/>
            <a:chOff x="5818469" y="1556367"/>
            <a:chExt cx="1184965" cy="1123085"/>
          </a:xfrm>
        </p:grpSpPr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4DCC9FEA-BB64-4346-9C4B-D9E4AF2E5A68}"/>
                </a:ext>
              </a:extLst>
            </p:cNvPr>
            <p:cNvSpPr txBox="1"/>
            <p:nvPr/>
          </p:nvSpPr>
          <p:spPr>
            <a:xfrm rot="10800000">
              <a:off x="5829587" y="2292096"/>
              <a:ext cx="1173847" cy="387356"/>
            </a:xfrm>
            <a:prstGeom prst="rect">
              <a:avLst/>
            </a:prstGeom>
            <a:solidFill>
              <a:srgbClr val="33FF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車輛綠燈</a:t>
              </a:r>
            </a:p>
          </p:txBody>
        </p:sp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3081CEFE-E282-415C-A4C1-DA1A25683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8469" y="1556367"/>
              <a:ext cx="340421" cy="149019"/>
            </a:xfrm>
            <a:prstGeom prst="rect">
              <a:avLst/>
            </a:prstGeom>
          </p:spPr>
        </p:pic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8D2AE8C1-D18B-4AE6-B040-36E48C188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22048" y="1741514"/>
              <a:ext cx="935493" cy="487077"/>
            </a:xfrm>
            <a:prstGeom prst="rect">
              <a:avLst/>
            </a:prstGeom>
          </p:spPr>
        </p:pic>
      </p:grpSp>
      <p:sp>
        <p:nvSpPr>
          <p:cNvPr id="19" name="手繪多邊形: 圖案 3">
            <a:extLst>
              <a:ext uri="{FF2B5EF4-FFF2-40B4-BE49-F238E27FC236}">
                <a16:creationId xmlns:a16="http://schemas.microsoft.com/office/drawing/2014/main" id="{C067CA7D-0FDC-4ABA-85FF-F60B9C0D3EEB}"/>
              </a:ext>
            </a:extLst>
          </p:cNvPr>
          <p:cNvSpPr/>
          <p:nvPr/>
        </p:nvSpPr>
        <p:spPr>
          <a:xfrm>
            <a:off x="8293101" y="1543164"/>
            <a:ext cx="25400" cy="4212741"/>
          </a:xfrm>
          <a:custGeom>
            <a:avLst/>
            <a:gdLst>
              <a:gd name="connsiteX0" fmla="*/ 0 w 50800"/>
              <a:gd name="connsiteY0" fmla="*/ 3898900 h 3898900"/>
              <a:gd name="connsiteX1" fmla="*/ 50800 w 50800"/>
              <a:gd name="connsiteY1" fmla="*/ 0 h 3898900"/>
              <a:gd name="connsiteX0" fmla="*/ 0 w 3175"/>
              <a:gd name="connsiteY0" fmla="*/ 3879850 h 3879850"/>
              <a:gd name="connsiteX1" fmla="*/ 3175 w 3175"/>
              <a:gd name="connsiteY1" fmla="*/ 0 h 3879850"/>
              <a:gd name="connsiteX0" fmla="*/ 20290 w 20576"/>
              <a:gd name="connsiteY0" fmla="*/ 10245 h 10245"/>
              <a:gd name="connsiteX1" fmla="*/ 290 w 20576"/>
              <a:gd name="connsiteY1" fmla="*/ 0 h 10245"/>
              <a:gd name="connsiteX0" fmla="*/ 0 w 39999"/>
              <a:gd name="connsiteY0" fmla="*/ 10220 h 10220"/>
              <a:gd name="connsiteX1" fmla="*/ 40000 w 39999"/>
              <a:gd name="connsiteY1" fmla="*/ 0 h 10220"/>
              <a:gd name="connsiteX0" fmla="*/ 0 w 99997"/>
              <a:gd name="connsiteY0" fmla="*/ 10089 h 10089"/>
              <a:gd name="connsiteX1" fmla="*/ 99997 w 99997"/>
              <a:gd name="connsiteY1" fmla="*/ 0 h 10089"/>
              <a:gd name="connsiteX0" fmla="*/ 0 w 59998"/>
              <a:gd name="connsiteY0" fmla="*/ 10105 h 10105"/>
              <a:gd name="connsiteX1" fmla="*/ 59998 w 59998"/>
              <a:gd name="connsiteY1" fmla="*/ 0 h 10105"/>
              <a:gd name="connsiteX0" fmla="*/ 0 w 79997"/>
              <a:gd name="connsiteY0" fmla="*/ 10858 h 10858"/>
              <a:gd name="connsiteX1" fmla="*/ 79997 w 79997"/>
              <a:gd name="connsiteY1" fmla="*/ 0 h 1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997" h="10858">
                <a:moveTo>
                  <a:pt x="0" y="10858"/>
                </a:moveTo>
                <a:cubicBezTo>
                  <a:pt x="3332" y="7525"/>
                  <a:pt x="76665" y="3333"/>
                  <a:pt x="79997" y="0"/>
                </a:cubicBezTo>
              </a:path>
            </a:pathLst>
          </a:custGeom>
          <a:noFill/>
          <a:ln w="38100">
            <a:solidFill>
              <a:srgbClr val="0000FF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365DA8D9-F634-424D-AF13-F3F94B6292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2043" y="5696433"/>
            <a:ext cx="166782" cy="37636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1" name="手繪多邊形: 圖案 4">
            <a:extLst>
              <a:ext uri="{FF2B5EF4-FFF2-40B4-BE49-F238E27FC236}">
                <a16:creationId xmlns:a16="http://schemas.microsoft.com/office/drawing/2014/main" id="{AA03F4BE-BB15-4CB8-9683-A379ACF79ED2}"/>
              </a:ext>
            </a:extLst>
          </p:cNvPr>
          <p:cNvSpPr/>
          <p:nvPr/>
        </p:nvSpPr>
        <p:spPr>
          <a:xfrm>
            <a:off x="6248398" y="1141174"/>
            <a:ext cx="5368571" cy="2444036"/>
          </a:xfrm>
          <a:custGeom>
            <a:avLst/>
            <a:gdLst>
              <a:gd name="connsiteX0" fmla="*/ 0 w 3291840"/>
              <a:gd name="connsiteY0" fmla="*/ 640080 h 2331720"/>
              <a:gd name="connsiteX1" fmla="*/ 7620 w 3291840"/>
              <a:gd name="connsiteY1" fmla="*/ 320040 h 2331720"/>
              <a:gd name="connsiteX2" fmla="*/ 457200 w 3291840"/>
              <a:gd name="connsiteY2" fmla="*/ 0 h 2331720"/>
              <a:gd name="connsiteX3" fmla="*/ 2926080 w 3291840"/>
              <a:gd name="connsiteY3" fmla="*/ 0 h 2331720"/>
              <a:gd name="connsiteX4" fmla="*/ 3291840 w 3291840"/>
              <a:gd name="connsiteY4" fmla="*/ 495300 h 2331720"/>
              <a:gd name="connsiteX5" fmla="*/ 3291840 w 3291840"/>
              <a:gd name="connsiteY5" fmla="*/ 1927860 h 2331720"/>
              <a:gd name="connsiteX6" fmla="*/ 2842260 w 3291840"/>
              <a:gd name="connsiteY6" fmla="*/ 2331720 h 2331720"/>
              <a:gd name="connsiteX0" fmla="*/ 0 w 3291840"/>
              <a:gd name="connsiteY0" fmla="*/ 640080 h 2407920"/>
              <a:gd name="connsiteX1" fmla="*/ 7620 w 3291840"/>
              <a:gd name="connsiteY1" fmla="*/ 320040 h 2407920"/>
              <a:gd name="connsiteX2" fmla="*/ 457200 w 3291840"/>
              <a:gd name="connsiteY2" fmla="*/ 0 h 2407920"/>
              <a:gd name="connsiteX3" fmla="*/ 2926080 w 3291840"/>
              <a:gd name="connsiteY3" fmla="*/ 0 h 2407920"/>
              <a:gd name="connsiteX4" fmla="*/ 3291840 w 3291840"/>
              <a:gd name="connsiteY4" fmla="*/ 495300 h 2407920"/>
              <a:gd name="connsiteX5" fmla="*/ 3291840 w 3291840"/>
              <a:gd name="connsiteY5" fmla="*/ 1927860 h 2407920"/>
              <a:gd name="connsiteX6" fmla="*/ 3025140 w 3291840"/>
              <a:gd name="connsiteY6" fmla="*/ 2407920 h 2407920"/>
              <a:gd name="connsiteX0" fmla="*/ 190500 w 3482340"/>
              <a:gd name="connsiteY0" fmla="*/ 640080 h 2537460"/>
              <a:gd name="connsiteX1" fmla="*/ 198120 w 3482340"/>
              <a:gd name="connsiteY1" fmla="*/ 320040 h 2537460"/>
              <a:gd name="connsiteX2" fmla="*/ 647700 w 3482340"/>
              <a:gd name="connsiteY2" fmla="*/ 0 h 2537460"/>
              <a:gd name="connsiteX3" fmla="*/ 3116580 w 3482340"/>
              <a:gd name="connsiteY3" fmla="*/ 0 h 2537460"/>
              <a:gd name="connsiteX4" fmla="*/ 3482340 w 3482340"/>
              <a:gd name="connsiteY4" fmla="*/ 495300 h 2537460"/>
              <a:gd name="connsiteX5" fmla="*/ 3482340 w 3482340"/>
              <a:gd name="connsiteY5" fmla="*/ 1927860 h 2537460"/>
              <a:gd name="connsiteX6" fmla="*/ 0 w 3482340"/>
              <a:gd name="connsiteY6" fmla="*/ 2537460 h 2537460"/>
              <a:gd name="connsiteX0" fmla="*/ 190500 w 3482340"/>
              <a:gd name="connsiteY0" fmla="*/ 640080 h 2537460"/>
              <a:gd name="connsiteX1" fmla="*/ 198120 w 3482340"/>
              <a:gd name="connsiteY1" fmla="*/ 320040 h 2537460"/>
              <a:gd name="connsiteX2" fmla="*/ 647700 w 3482340"/>
              <a:gd name="connsiteY2" fmla="*/ 0 h 2537460"/>
              <a:gd name="connsiteX3" fmla="*/ 3116580 w 3482340"/>
              <a:gd name="connsiteY3" fmla="*/ 0 h 2537460"/>
              <a:gd name="connsiteX4" fmla="*/ 3482340 w 3482340"/>
              <a:gd name="connsiteY4" fmla="*/ 495300 h 2537460"/>
              <a:gd name="connsiteX5" fmla="*/ 3482340 w 3482340"/>
              <a:gd name="connsiteY5" fmla="*/ 1927860 h 2537460"/>
              <a:gd name="connsiteX6" fmla="*/ 2865120 w 3482340"/>
              <a:gd name="connsiteY6" fmla="*/ 2484120 h 2537460"/>
              <a:gd name="connsiteX7" fmla="*/ 0 w 3482340"/>
              <a:gd name="connsiteY7" fmla="*/ 2537460 h 2537460"/>
              <a:gd name="connsiteX0" fmla="*/ 190500 w 3482340"/>
              <a:gd name="connsiteY0" fmla="*/ 640080 h 2537460"/>
              <a:gd name="connsiteX1" fmla="*/ 198120 w 3482340"/>
              <a:gd name="connsiteY1" fmla="*/ 320040 h 2537460"/>
              <a:gd name="connsiteX2" fmla="*/ 647700 w 3482340"/>
              <a:gd name="connsiteY2" fmla="*/ 0 h 2537460"/>
              <a:gd name="connsiteX3" fmla="*/ 3116580 w 3482340"/>
              <a:gd name="connsiteY3" fmla="*/ 0 h 2537460"/>
              <a:gd name="connsiteX4" fmla="*/ 3482340 w 3482340"/>
              <a:gd name="connsiteY4" fmla="*/ 495300 h 2537460"/>
              <a:gd name="connsiteX5" fmla="*/ 3482340 w 3482340"/>
              <a:gd name="connsiteY5" fmla="*/ 1927860 h 2537460"/>
              <a:gd name="connsiteX6" fmla="*/ 2865120 w 3482340"/>
              <a:gd name="connsiteY6" fmla="*/ 2484120 h 2537460"/>
              <a:gd name="connsiteX7" fmla="*/ 0 w 3482340"/>
              <a:gd name="connsiteY7" fmla="*/ 2537460 h 2537460"/>
              <a:gd name="connsiteX0" fmla="*/ 190500 w 3482340"/>
              <a:gd name="connsiteY0" fmla="*/ 640080 h 2537460"/>
              <a:gd name="connsiteX1" fmla="*/ 198120 w 3482340"/>
              <a:gd name="connsiteY1" fmla="*/ 320040 h 2537460"/>
              <a:gd name="connsiteX2" fmla="*/ 647700 w 3482340"/>
              <a:gd name="connsiteY2" fmla="*/ 0 h 2537460"/>
              <a:gd name="connsiteX3" fmla="*/ 3116580 w 3482340"/>
              <a:gd name="connsiteY3" fmla="*/ 0 h 2537460"/>
              <a:gd name="connsiteX4" fmla="*/ 3482340 w 3482340"/>
              <a:gd name="connsiteY4" fmla="*/ 495300 h 2537460"/>
              <a:gd name="connsiteX5" fmla="*/ 3482340 w 3482340"/>
              <a:gd name="connsiteY5" fmla="*/ 1927860 h 2537460"/>
              <a:gd name="connsiteX6" fmla="*/ 2865120 w 3482340"/>
              <a:gd name="connsiteY6" fmla="*/ 2484120 h 2537460"/>
              <a:gd name="connsiteX7" fmla="*/ 0 w 3482340"/>
              <a:gd name="connsiteY7" fmla="*/ 2537460 h 2537460"/>
              <a:gd name="connsiteX0" fmla="*/ 190500 w 3482710"/>
              <a:gd name="connsiteY0" fmla="*/ 640080 h 2537460"/>
              <a:gd name="connsiteX1" fmla="*/ 198120 w 3482710"/>
              <a:gd name="connsiteY1" fmla="*/ 320040 h 2537460"/>
              <a:gd name="connsiteX2" fmla="*/ 647700 w 3482710"/>
              <a:gd name="connsiteY2" fmla="*/ 0 h 2537460"/>
              <a:gd name="connsiteX3" fmla="*/ 3116580 w 3482710"/>
              <a:gd name="connsiteY3" fmla="*/ 0 h 2537460"/>
              <a:gd name="connsiteX4" fmla="*/ 3482340 w 3482710"/>
              <a:gd name="connsiteY4" fmla="*/ 495300 h 2537460"/>
              <a:gd name="connsiteX5" fmla="*/ 3482340 w 3482710"/>
              <a:gd name="connsiteY5" fmla="*/ 1927860 h 2537460"/>
              <a:gd name="connsiteX6" fmla="*/ 2865120 w 3482710"/>
              <a:gd name="connsiteY6" fmla="*/ 2484120 h 2537460"/>
              <a:gd name="connsiteX7" fmla="*/ 0 w 3482710"/>
              <a:gd name="connsiteY7" fmla="*/ 2537460 h 2537460"/>
              <a:gd name="connsiteX0" fmla="*/ 152400 w 3444610"/>
              <a:gd name="connsiteY0" fmla="*/ 640080 h 2484120"/>
              <a:gd name="connsiteX1" fmla="*/ 160020 w 3444610"/>
              <a:gd name="connsiteY1" fmla="*/ 320040 h 2484120"/>
              <a:gd name="connsiteX2" fmla="*/ 609600 w 3444610"/>
              <a:gd name="connsiteY2" fmla="*/ 0 h 2484120"/>
              <a:gd name="connsiteX3" fmla="*/ 3078480 w 3444610"/>
              <a:gd name="connsiteY3" fmla="*/ 0 h 2484120"/>
              <a:gd name="connsiteX4" fmla="*/ 3444240 w 3444610"/>
              <a:gd name="connsiteY4" fmla="*/ 495300 h 2484120"/>
              <a:gd name="connsiteX5" fmla="*/ 3444240 w 3444610"/>
              <a:gd name="connsiteY5" fmla="*/ 1927860 h 2484120"/>
              <a:gd name="connsiteX6" fmla="*/ 2827020 w 3444610"/>
              <a:gd name="connsiteY6" fmla="*/ 2484120 h 2484120"/>
              <a:gd name="connsiteX7" fmla="*/ 0 w 3444610"/>
              <a:gd name="connsiteY7" fmla="*/ 2461260 h 2484120"/>
              <a:gd name="connsiteX0" fmla="*/ 152400 w 3444634"/>
              <a:gd name="connsiteY0" fmla="*/ 640080 h 2461260"/>
              <a:gd name="connsiteX1" fmla="*/ 160020 w 3444634"/>
              <a:gd name="connsiteY1" fmla="*/ 320040 h 2461260"/>
              <a:gd name="connsiteX2" fmla="*/ 609600 w 3444634"/>
              <a:gd name="connsiteY2" fmla="*/ 0 h 2461260"/>
              <a:gd name="connsiteX3" fmla="*/ 3078480 w 3444634"/>
              <a:gd name="connsiteY3" fmla="*/ 0 h 2461260"/>
              <a:gd name="connsiteX4" fmla="*/ 3444240 w 3444634"/>
              <a:gd name="connsiteY4" fmla="*/ 495300 h 2461260"/>
              <a:gd name="connsiteX5" fmla="*/ 3444240 w 3444634"/>
              <a:gd name="connsiteY5" fmla="*/ 1927860 h 2461260"/>
              <a:gd name="connsiteX6" fmla="*/ 2834640 w 3444634"/>
              <a:gd name="connsiteY6" fmla="*/ 2438400 h 2461260"/>
              <a:gd name="connsiteX7" fmla="*/ 0 w 3444634"/>
              <a:gd name="connsiteY7" fmla="*/ 2461260 h 2461260"/>
              <a:gd name="connsiteX0" fmla="*/ 152400 w 3444451"/>
              <a:gd name="connsiteY0" fmla="*/ 640080 h 2461260"/>
              <a:gd name="connsiteX1" fmla="*/ 160020 w 3444451"/>
              <a:gd name="connsiteY1" fmla="*/ 320040 h 2461260"/>
              <a:gd name="connsiteX2" fmla="*/ 609600 w 3444451"/>
              <a:gd name="connsiteY2" fmla="*/ 0 h 2461260"/>
              <a:gd name="connsiteX3" fmla="*/ 3078480 w 3444451"/>
              <a:gd name="connsiteY3" fmla="*/ 0 h 2461260"/>
              <a:gd name="connsiteX4" fmla="*/ 3444240 w 3444451"/>
              <a:gd name="connsiteY4" fmla="*/ 495300 h 2461260"/>
              <a:gd name="connsiteX5" fmla="*/ 3444240 w 3444451"/>
              <a:gd name="connsiteY5" fmla="*/ 1927860 h 2461260"/>
              <a:gd name="connsiteX6" fmla="*/ 2834640 w 3444451"/>
              <a:gd name="connsiteY6" fmla="*/ 2438400 h 2461260"/>
              <a:gd name="connsiteX7" fmla="*/ 0 w 3444451"/>
              <a:gd name="connsiteY7" fmla="*/ 2461260 h 2461260"/>
              <a:gd name="connsiteX0" fmla="*/ 152400 w 3444390"/>
              <a:gd name="connsiteY0" fmla="*/ 640080 h 2461260"/>
              <a:gd name="connsiteX1" fmla="*/ 160020 w 3444390"/>
              <a:gd name="connsiteY1" fmla="*/ 320040 h 2461260"/>
              <a:gd name="connsiteX2" fmla="*/ 609600 w 3444390"/>
              <a:gd name="connsiteY2" fmla="*/ 0 h 2461260"/>
              <a:gd name="connsiteX3" fmla="*/ 3078480 w 3444390"/>
              <a:gd name="connsiteY3" fmla="*/ 0 h 2461260"/>
              <a:gd name="connsiteX4" fmla="*/ 3444240 w 3444390"/>
              <a:gd name="connsiteY4" fmla="*/ 495300 h 2461260"/>
              <a:gd name="connsiteX5" fmla="*/ 3444240 w 3444390"/>
              <a:gd name="connsiteY5" fmla="*/ 1927860 h 2461260"/>
              <a:gd name="connsiteX6" fmla="*/ 2834640 w 3444390"/>
              <a:gd name="connsiteY6" fmla="*/ 2438400 h 2461260"/>
              <a:gd name="connsiteX7" fmla="*/ 0 w 3444390"/>
              <a:gd name="connsiteY7" fmla="*/ 2461260 h 2461260"/>
              <a:gd name="connsiteX0" fmla="*/ 152400 w 3444240"/>
              <a:gd name="connsiteY0" fmla="*/ 640080 h 2461260"/>
              <a:gd name="connsiteX1" fmla="*/ 160020 w 3444240"/>
              <a:gd name="connsiteY1" fmla="*/ 320040 h 2461260"/>
              <a:gd name="connsiteX2" fmla="*/ 609600 w 3444240"/>
              <a:gd name="connsiteY2" fmla="*/ 0 h 2461260"/>
              <a:gd name="connsiteX3" fmla="*/ 3078480 w 3444240"/>
              <a:gd name="connsiteY3" fmla="*/ 0 h 2461260"/>
              <a:gd name="connsiteX4" fmla="*/ 3444240 w 3444240"/>
              <a:gd name="connsiteY4" fmla="*/ 495300 h 2461260"/>
              <a:gd name="connsiteX5" fmla="*/ 3444240 w 3444240"/>
              <a:gd name="connsiteY5" fmla="*/ 1927860 h 2461260"/>
              <a:gd name="connsiteX6" fmla="*/ 2834640 w 3444240"/>
              <a:gd name="connsiteY6" fmla="*/ 2438400 h 2461260"/>
              <a:gd name="connsiteX7" fmla="*/ 0 w 3444240"/>
              <a:gd name="connsiteY7" fmla="*/ 2461260 h 2461260"/>
              <a:gd name="connsiteX0" fmla="*/ 152400 w 3444240"/>
              <a:gd name="connsiteY0" fmla="*/ 640080 h 2461260"/>
              <a:gd name="connsiteX1" fmla="*/ 160020 w 3444240"/>
              <a:gd name="connsiteY1" fmla="*/ 320040 h 2461260"/>
              <a:gd name="connsiteX2" fmla="*/ 609600 w 3444240"/>
              <a:gd name="connsiteY2" fmla="*/ 0 h 2461260"/>
              <a:gd name="connsiteX3" fmla="*/ 3078480 w 3444240"/>
              <a:gd name="connsiteY3" fmla="*/ 0 h 2461260"/>
              <a:gd name="connsiteX4" fmla="*/ 3444240 w 3444240"/>
              <a:gd name="connsiteY4" fmla="*/ 495300 h 2461260"/>
              <a:gd name="connsiteX5" fmla="*/ 3444240 w 3444240"/>
              <a:gd name="connsiteY5" fmla="*/ 1927860 h 2461260"/>
              <a:gd name="connsiteX6" fmla="*/ 2834640 w 3444240"/>
              <a:gd name="connsiteY6" fmla="*/ 2438400 h 2461260"/>
              <a:gd name="connsiteX7" fmla="*/ 0 w 3444240"/>
              <a:gd name="connsiteY7" fmla="*/ 2461260 h 2461260"/>
              <a:gd name="connsiteX0" fmla="*/ 114300 w 3406140"/>
              <a:gd name="connsiteY0" fmla="*/ 640080 h 2438400"/>
              <a:gd name="connsiteX1" fmla="*/ 121920 w 3406140"/>
              <a:gd name="connsiteY1" fmla="*/ 320040 h 2438400"/>
              <a:gd name="connsiteX2" fmla="*/ 571500 w 3406140"/>
              <a:gd name="connsiteY2" fmla="*/ 0 h 2438400"/>
              <a:gd name="connsiteX3" fmla="*/ 3040380 w 3406140"/>
              <a:gd name="connsiteY3" fmla="*/ 0 h 2438400"/>
              <a:gd name="connsiteX4" fmla="*/ 3406140 w 3406140"/>
              <a:gd name="connsiteY4" fmla="*/ 495300 h 2438400"/>
              <a:gd name="connsiteX5" fmla="*/ 3406140 w 3406140"/>
              <a:gd name="connsiteY5" fmla="*/ 1927860 h 2438400"/>
              <a:gd name="connsiteX6" fmla="*/ 2796540 w 3406140"/>
              <a:gd name="connsiteY6" fmla="*/ 2438400 h 2438400"/>
              <a:gd name="connsiteX7" fmla="*/ 0 w 3406140"/>
              <a:gd name="connsiteY7" fmla="*/ 2430780 h 2438400"/>
              <a:gd name="connsiteX0" fmla="*/ 2057400 w 5349240"/>
              <a:gd name="connsiteY0" fmla="*/ 640080 h 2449830"/>
              <a:gd name="connsiteX1" fmla="*/ 2065020 w 5349240"/>
              <a:gd name="connsiteY1" fmla="*/ 320040 h 2449830"/>
              <a:gd name="connsiteX2" fmla="*/ 2514600 w 5349240"/>
              <a:gd name="connsiteY2" fmla="*/ 0 h 2449830"/>
              <a:gd name="connsiteX3" fmla="*/ 4983480 w 5349240"/>
              <a:gd name="connsiteY3" fmla="*/ 0 h 2449830"/>
              <a:gd name="connsiteX4" fmla="*/ 5349240 w 5349240"/>
              <a:gd name="connsiteY4" fmla="*/ 495300 h 2449830"/>
              <a:gd name="connsiteX5" fmla="*/ 5349240 w 5349240"/>
              <a:gd name="connsiteY5" fmla="*/ 1927860 h 2449830"/>
              <a:gd name="connsiteX6" fmla="*/ 4739640 w 5349240"/>
              <a:gd name="connsiteY6" fmla="*/ 2438400 h 2449830"/>
              <a:gd name="connsiteX7" fmla="*/ 0 w 5349240"/>
              <a:gd name="connsiteY7" fmla="*/ 2449830 h 2449830"/>
              <a:gd name="connsiteX0" fmla="*/ 2057400 w 5349240"/>
              <a:gd name="connsiteY0" fmla="*/ 640080 h 2449830"/>
              <a:gd name="connsiteX1" fmla="*/ 2065020 w 5349240"/>
              <a:gd name="connsiteY1" fmla="*/ 320040 h 2449830"/>
              <a:gd name="connsiteX2" fmla="*/ 2514600 w 5349240"/>
              <a:gd name="connsiteY2" fmla="*/ 0 h 2449830"/>
              <a:gd name="connsiteX3" fmla="*/ 4983480 w 5349240"/>
              <a:gd name="connsiteY3" fmla="*/ 0 h 2449830"/>
              <a:gd name="connsiteX4" fmla="*/ 5349240 w 5349240"/>
              <a:gd name="connsiteY4" fmla="*/ 495300 h 2449830"/>
              <a:gd name="connsiteX5" fmla="*/ 5349240 w 5349240"/>
              <a:gd name="connsiteY5" fmla="*/ 1927860 h 2449830"/>
              <a:gd name="connsiteX6" fmla="*/ 4739640 w 5349240"/>
              <a:gd name="connsiteY6" fmla="*/ 2438400 h 2449830"/>
              <a:gd name="connsiteX7" fmla="*/ 0 w 5349240"/>
              <a:gd name="connsiteY7" fmla="*/ 2449830 h 2449830"/>
              <a:gd name="connsiteX0" fmla="*/ 2057400 w 5349240"/>
              <a:gd name="connsiteY0" fmla="*/ 640080 h 2449830"/>
              <a:gd name="connsiteX1" fmla="*/ 2065020 w 5349240"/>
              <a:gd name="connsiteY1" fmla="*/ 320040 h 2449830"/>
              <a:gd name="connsiteX2" fmla="*/ 2514600 w 5349240"/>
              <a:gd name="connsiteY2" fmla="*/ 0 h 2449830"/>
              <a:gd name="connsiteX3" fmla="*/ 4983480 w 5349240"/>
              <a:gd name="connsiteY3" fmla="*/ 0 h 2449830"/>
              <a:gd name="connsiteX4" fmla="*/ 5349240 w 5349240"/>
              <a:gd name="connsiteY4" fmla="*/ 495300 h 2449830"/>
              <a:gd name="connsiteX5" fmla="*/ 5349240 w 5349240"/>
              <a:gd name="connsiteY5" fmla="*/ 1927860 h 2449830"/>
              <a:gd name="connsiteX6" fmla="*/ 4739640 w 5349240"/>
              <a:gd name="connsiteY6" fmla="*/ 2438400 h 2449830"/>
              <a:gd name="connsiteX7" fmla="*/ 0 w 5349240"/>
              <a:gd name="connsiteY7" fmla="*/ 2449830 h 2449830"/>
              <a:gd name="connsiteX0" fmla="*/ 2057400 w 5349240"/>
              <a:gd name="connsiteY0" fmla="*/ 640080 h 2449830"/>
              <a:gd name="connsiteX1" fmla="*/ 2065020 w 5349240"/>
              <a:gd name="connsiteY1" fmla="*/ 320040 h 2449830"/>
              <a:gd name="connsiteX2" fmla="*/ 2514600 w 5349240"/>
              <a:gd name="connsiteY2" fmla="*/ 0 h 2449830"/>
              <a:gd name="connsiteX3" fmla="*/ 4983480 w 5349240"/>
              <a:gd name="connsiteY3" fmla="*/ 0 h 2449830"/>
              <a:gd name="connsiteX4" fmla="*/ 5349240 w 5349240"/>
              <a:gd name="connsiteY4" fmla="*/ 495300 h 2449830"/>
              <a:gd name="connsiteX5" fmla="*/ 5349240 w 5349240"/>
              <a:gd name="connsiteY5" fmla="*/ 1927860 h 2449830"/>
              <a:gd name="connsiteX6" fmla="*/ 4739640 w 5349240"/>
              <a:gd name="connsiteY6" fmla="*/ 2438400 h 2449830"/>
              <a:gd name="connsiteX7" fmla="*/ 0 w 5349240"/>
              <a:gd name="connsiteY7" fmla="*/ 2449830 h 2449830"/>
              <a:gd name="connsiteX0" fmla="*/ 2057400 w 5349316"/>
              <a:gd name="connsiteY0" fmla="*/ 640080 h 2449830"/>
              <a:gd name="connsiteX1" fmla="*/ 2065020 w 5349316"/>
              <a:gd name="connsiteY1" fmla="*/ 320040 h 2449830"/>
              <a:gd name="connsiteX2" fmla="*/ 2514600 w 5349316"/>
              <a:gd name="connsiteY2" fmla="*/ 0 h 2449830"/>
              <a:gd name="connsiteX3" fmla="*/ 4983480 w 5349316"/>
              <a:gd name="connsiteY3" fmla="*/ 0 h 2449830"/>
              <a:gd name="connsiteX4" fmla="*/ 5349240 w 5349316"/>
              <a:gd name="connsiteY4" fmla="*/ 495300 h 2449830"/>
              <a:gd name="connsiteX5" fmla="*/ 5349240 w 5349316"/>
              <a:gd name="connsiteY5" fmla="*/ 1927860 h 2449830"/>
              <a:gd name="connsiteX6" fmla="*/ 4739640 w 5349316"/>
              <a:gd name="connsiteY6" fmla="*/ 2438400 h 2449830"/>
              <a:gd name="connsiteX7" fmla="*/ 0 w 5349316"/>
              <a:gd name="connsiteY7" fmla="*/ 2449830 h 2449830"/>
              <a:gd name="connsiteX0" fmla="*/ 2057400 w 5349316"/>
              <a:gd name="connsiteY0" fmla="*/ 646774 h 2456524"/>
              <a:gd name="connsiteX1" fmla="*/ 2065020 w 5349316"/>
              <a:gd name="connsiteY1" fmla="*/ 326734 h 2456524"/>
              <a:gd name="connsiteX2" fmla="*/ 2514600 w 5349316"/>
              <a:gd name="connsiteY2" fmla="*/ 6694 h 2456524"/>
              <a:gd name="connsiteX3" fmla="*/ 4983480 w 5349316"/>
              <a:gd name="connsiteY3" fmla="*/ 6694 h 2456524"/>
              <a:gd name="connsiteX4" fmla="*/ 5349240 w 5349316"/>
              <a:gd name="connsiteY4" fmla="*/ 501994 h 2456524"/>
              <a:gd name="connsiteX5" fmla="*/ 5349240 w 5349316"/>
              <a:gd name="connsiteY5" fmla="*/ 1934554 h 2456524"/>
              <a:gd name="connsiteX6" fmla="*/ 4739640 w 5349316"/>
              <a:gd name="connsiteY6" fmla="*/ 2445094 h 2456524"/>
              <a:gd name="connsiteX7" fmla="*/ 0 w 5349316"/>
              <a:gd name="connsiteY7" fmla="*/ 2456524 h 2456524"/>
              <a:gd name="connsiteX0" fmla="*/ 2057400 w 5349316"/>
              <a:gd name="connsiteY0" fmla="*/ 649561 h 2459311"/>
              <a:gd name="connsiteX1" fmla="*/ 2065020 w 5349316"/>
              <a:gd name="connsiteY1" fmla="*/ 329521 h 2459311"/>
              <a:gd name="connsiteX2" fmla="*/ 2514600 w 5349316"/>
              <a:gd name="connsiteY2" fmla="*/ 9481 h 2459311"/>
              <a:gd name="connsiteX3" fmla="*/ 4983480 w 5349316"/>
              <a:gd name="connsiteY3" fmla="*/ 9481 h 2459311"/>
              <a:gd name="connsiteX4" fmla="*/ 5349240 w 5349316"/>
              <a:gd name="connsiteY4" fmla="*/ 504781 h 2459311"/>
              <a:gd name="connsiteX5" fmla="*/ 5349240 w 5349316"/>
              <a:gd name="connsiteY5" fmla="*/ 1937341 h 2459311"/>
              <a:gd name="connsiteX6" fmla="*/ 4739640 w 5349316"/>
              <a:gd name="connsiteY6" fmla="*/ 2447881 h 2459311"/>
              <a:gd name="connsiteX7" fmla="*/ 0 w 5349316"/>
              <a:gd name="connsiteY7" fmla="*/ 2459311 h 2459311"/>
              <a:gd name="connsiteX0" fmla="*/ 2057400 w 5349316"/>
              <a:gd name="connsiteY0" fmla="*/ 645687 h 2455437"/>
              <a:gd name="connsiteX1" fmla="*/ 2065020 w 5349316"/>
              <a:gd name="connsiteY1" fmla="*/ 478047 h 2455437"/>
              <a:gd name="connsiteX2" fmla="*/ 2514600 w 5349316"/>
              <a:gd name="connsiteY2" fmla="*/ 5607 h 2455437"/>
              <a:gd name="connsiteX3" fmla="*/ 4983480 w 5349316"/>
              <a:gd name="connsiteY3" fmla="*/ 5607 h 2455437"/>
              <a:gd name="connsiteX4" fmla="*/ 5349240 w 5349316"/>
              <a:gd name="connsiteY4" fmla="*/ 500907 h 2455437"/>
              <a:gd name="connsiteX5" fmla="*/ 5349240 w 5349316"/>
              <a:gd name="connsiteY5" fmla="*/ 1933467 h 2455437"/>
              <a:gd name="connsiteX6" fmla="*/ 4739640 w 5349316"/>
              <a:gd name="connsiteY6" fmla="*/ 2444007 h 2455437"/>
              <a:gd name="connsiteX7" fmla="*/ 0 w 5349316"/>
              <a:gd name="connsiteY7" fmla="*/ 2455437 h 2455437"/>
              <a:gd name="connsiteX0" fmla="*/ 2057400 w 5349316"/>
              <a:gd name="connsiteY0" fmla="*/ 640080 h 2449830"/>
              <a:gd name="connsiteX1" fmla="*/ 2065020 w 5349316"/>
              <a:gd name="connsiteY1" fmla="*/ 472440 h 2449830"/>
              <a:gd name="connsiteX2" fmla="*/ 2514600 w 5349316"/>
              <a:gd name="connsiteY2" fmla="*/ 0 h 2449830"/>
              <a:gd name="connsiteX3" fmla="*/ 4983480 w 5349316"/>
              <a:gd name="connsiteY3" fmla="*/ 0 h 2449830"/>
              <a:gd name="connsiteX4" fmla="*/ 5349240 w 5349316"/>
              <a:gd name="connsiteY4" fmla="*/ 495300 h 2449830"/>
              <a:gd name="connsiteX5" fmla="*/ 5349240 w 5349316"/>
              <a:gd name="connsiteY5" fmla="*/ 1927860 h 2449830"/>
              <a:gd name="connsiteX6" fmla="*/ 4739640 w 5349316"/>
              <a:gd name="connsiteY6" fmla="*/ 2438400 h 2449830"/>
              <a:gd name="connsiteX7" fmla="*/ 0 w 5349316"/>
              <a:gd name="connsiteY7" fmla="*/ 2449830 h 2449830"/>
              <a:gd name="connsiteX0" fmla="*/ 2057400 w 5349316"/>
              <a:gd name="connsiteY0" fmla="*/ 640080 h 2449830"/>
              <a:gd name="connsiteX1" fmla="*/ 2514600 w 5349316"/>
              <a:gd name="connsiteY1" fmla="*/ 0 h 2449830"/>
              <a:gd name="connsiteX2" fmla="*/ 4983480 w 5349316"/>
              <a:gd name="connsiteY2" fmla="*/ 0 h 2449830"/>
              <a:gd name="connsiteX3" fmla="*/ 5349240 w 5349316"/>
              <a:gd name="connsiteY3" fmla="*/ 495300 h 2449830"/>
              <a:gd name="connsiteX4" fmla="*/ 5349240 w 5349316"/>
              <a:gd name="connsiteY4" fmla="*/ 1927860 h 2449830"/>
              <a:gd name="connsiteX5" fmla="*/ 4739640 w 5349316"/>
              <a:gd name="connsiteY5" fmla="*/ 2438400 h 2449830"/>
              <a:gd name="connsiteX6" fmla="*/ 0 w 5349316"/>
              <a:gd name="connsiteY6" fmla="*/ 2449830 h 2449830"/>
              <a:gd name="connsiteX0" fmla="*/ 2057400 w 5349316"/>
              <a:gd name="connsiteY0" fmla="*/ 640214 h 2449964"/>
              <a:gd name="connsiteX1" fmla="*/ 2514600 w 5349316"/>
              <a:gd name="connsiteY1" fmla="*/ 134 h 2449964"/>
              <a:gd name="connsiteX2" fmla="*/ 4983480 w 5349316"/>
              <a:gd name="connsiteY2" fmla="*/ 134 h 2449964"/>
              <a:gd name="connsiteX3" fmla="*/ 5349240 w 5349316"/>
              <a:gd name="connsiteY3" fmla="*/ 495434 h 2449964"/>
              <a:gd name="connsiteX4" fmla="*/ 5349240 w 5349316"/>
              <a:gd name="connsiteY4" fmla="*/ 1927994 h 2449964"/>
              <a:gd name="connsiteX5" fmla="*/ 4739640 w 5349316"/>
              <a:gd name="connsiteY5" fmla="*/ 2438534 h 2449964"/>
              <a:gd name="connsiteX6" fmla="*/ 0 w 5349316"/>
              <a:gd name="connsiteY6" fmla="*/ 2449964 h 2449964"/>
              <a:gd name="connsiteX0" fmla="*/ 2057400 w 5349316"/>
              <a:gd name="connsiteY0" fmla="*/ 640236 h 2449986"/>
              <a:gd name="connsiteX1" fmla="*/ 2514600 w 5349316"/>
              <a:gd name="connsiteY1" fmla="*/ 156 h 2449986"/>
              <a:gd name="connsiteX2" fmla="*/ 4983480 w 5349316"/>
              <a:gd name="connsiteY2" fmla="*/ 156 h 2449986"/>
              <a:gd name="connsiteX3" fmla="*/ 5349240 w 5349316"/>
              <a:gd name="connsiteY3" fmla="*/ 495456 h 2449986"/>
              <a:gd name="connsiteX4" fmla="*/ 5349240 w 5349316"/>
              <a:gd name="connsiteY4" fmla="*/ 1928016 h 2449986"/>
              <a:gd name="connsiteX5" fmla="*/ 4739640 w 5349316"/>
              <a:gd name="connsiteY5" fmla="*/ 2438556 h 2449986"/>
              <a:gd name="connsiteX6" fmla="*/ 0 w 5349316"/>
              <a:gd name="connsiteY6" fmla="*/ 2449986 h 2449986"/>
              <a:gd name="connsiteX0" fmla="*/ 2057400 w 5349316"/>
              <a:gd name="connsiteY0" fmla="*/ 640236 h 2449986"/>
              <a:gd name="connsiteX1" fmla="*/ 2514600 w 5349316"/>
              <a:gd name="connsiteY1" fmla="*/ 156 h 2449986"/>
              <a:gd name="connsiteX2" fmla="*/ 4983480 w 5349316"/>
              <a:gd name="connsiteY2" fmla="*/ 156 h 2449986"/>
              <a:gd name="connsiteX3" fmla="*/ 5349240 w 5349316"/>
              <a:gd name="connsiteY3" fmla="*/ 495456 h 2449986"/>
              <a:gd name="connsiteX4" fmla="*/ 5349240 w 5349316"/>
              <a:gd name="connsiteY4" fmla="*/ 1928016 h 2449986"/>
              <a:gd name="connsiteX5" fmla="*/ 4739640 w 5349316"/>
              <a:gd name="connsiteY5" fmla="*/ 2438556 h 2449986"/>
              <a:gd name="connsiteX6" fmla="*/ 0 w 5349316"/>
              <a:gd name="connsiteY6" fmla="*/ 2449986 h 2449986"/>
              <a:gd name="connsiteX0" fmla="*/ 2057400 w 5349316"/>
              <a:gd name="connsiteY0" fmla="*/ 640238 h 2449988"/>
              <a:gd name="connsiteX1" fmla="*/ 2514600 w 5349316"/>
              <a:gd name="connsiteY1" fmla="*/ 158 h 2449988"/>
              <a:gd name="connsiteX2" fmla="*/ 4983480 w 5349316"/>
              <a:gd name="connsiteY2" fmla="*/ 158 h 2449988"/>
              <a:gd name="connsiteX3" fmla="*/ 5349240 w 5349316"/>
              <a:gd name="connsiteY3" fmla="*/ 495458 h 2449988"/>
              <a:gd name="connsiteX4" fmla="*/ 5349240 w 5349316"/>
              <a:gd name="connsiteY4" fmla="*/ 1928018 h 2449988"/>
              <a:gd name="connsiteX5" fmla="*/ 4739640 w 5349316"/>
              <a:gd name="connsiteY5" fmla="*/ 2438558 h 2449988"/>
              <a:gd name="connsiteX6" fmla="*/ 0 w 5349316"/>
              <a:gd name="connsiteY6" fmla="*/ 2449988 h 2449988"/>
              <a:gd name="connsiteX0" fmla="*/ 2063750 w 5349316"/>
              <a:gd name="connsiteY0" fmla="*/ 691020 h 2449970"/>
              <a:gd name="connsiteX1" fmla="*/ 2514600 w 5349316"/>
              <a:gd name="connsiteY1" fmla="*/ 140 h 2449970"/>
              <a:gd name="connsiteX2" fmla="*/ 4983480 w 5349316"/>
              <a:gd name="connsiteY2" fmla="*/ 140 h 2449970"/>
              <a:gd name="connsiteX3" fmla="*/ 5349240 w 5349316"/>
              <a:gd name="connsiteY3" fmla="*/ 495440 h 2449970"/>
              <a:gd name="connsiteX4" fmla="*/ 5349240 w 5349316"/>
              <a:gd name="connsiteY4" fmla="*/ 1928000 h 2449970"/>
              <a:gd name="connsiteX5" fmla="*/ 4739640 w 5349316"/>
              <a:gd name="connsiteY5" fmla="*/ 2438540 h 2449970"/>
              <a:gd name="connsiteX6" fmla="*/ 0 w 5349316"/>
              <a:gd name="connsiteY6" fmla="*/ 2449970 h 2449970"/>
              <a:gd name="connsiteX0" fmla="*/ 2063750 w 5349316"/>
              <a:gd name="connsiteY0" fmla="*/ 691025 h 2449975"/>
              <a:gd name="connsiteX1" fmla="*/ 2514600 w 5349316"/>
              <a:gd name="connsiteY1" fmla="*/ 145 h 2449975"/>
              <a:gd name="connsiteX2" fmla="*/ 4983480 w 5349316"/>
              <a:gd name="connsiteY2" fmla="*/ 145 h 2449975"/>
              <a:gd name="connsiteX3" fmla="*/ 5349240 w 5349316"/>
              <a:gd name="connsiteY3" fmla="*/ 495445 h 2449975"/>
              <a:gd name="connsiteX4" fmla="*/ 5349240 w 5349316"/>
              <a:gd name="connsiteY4" fmla="*/ 1928005 h 2449975"/>
              <a:gd name="connsiteX5" fmla="*/ 4739640 w 5349316"/>
              <a:gd name="connsiteY5" fmla="*/ 2438545 h 2449975"/>
              <a:gd name="connsiteX6" fmla="*/ 0 w 5349316"/>
              <a:gd name="connsiteY6" fmla="*/ 2449975 h 2449975"/>
              <a:gd name="connsiteX0" fmla="*/ 2063750 w 5349316"/>
              <a:gd name="connsiteY0" fmla="*/ 690999 h 2449949"/>
              <a:gd name="connsiteX1" fmla="*/ 2514600 w 5349316"/>
              <a:gd name="connsiteY1" fmla="*/ 119 h 2449949"/>
              <a:gd name="connsiteX2" fmla="*/ 4983480 w 5349316"/>
              <a:gd name="connsiteY2" fmla="*/ 119 h 2449949"/>
              <a:gd name="connsiteX3" fmla="*/ 5349240 w 5349316"/>
              <a:gd name="connsiteY3" fmla="*/ 495419 h 2449949"/>
              <a:gd name="connsiteX4" fmla="*/ 5349240 w 5349316"/>
              <a:gd name="connsiteY4" fmla="*/ 1927979 h 2449949"/>
              <a:gd name="connsiteX5" fmla="*/ 4739640 w 5349316"/>
              <a:gd name="connsiteY5" fmla="*/ 2438519 h 2449949"/>
              <a:gd name="connsiteX6" fmla="*/ 0 w 5349316"/>
              <a:gd name="connsiteY6" fmla="*/ 2449949 h 2449949"/>
              <a:gd name="connsiteX0" fmla="*/ 2063750 w 5349316"/>
              <a:gd name="connsiteY0" fmla="*/ 690880 h 2449830"/>
              <a:gd name="connsiteX1" fmla="*/ 2059782 w 5349316"/>
              <a:gd name="connsiteY1" fmla="*/ 362427 h 2449830"/>
              <a:gd name="connsiteX2" fmla="*/ 2514600 w 5349316"/>
              <a:gd name="connsiteY2" fmla="*/ 0 h 2449830"/>
              <a:gd name="connsiteX3" fmla="*/ 4983480 w 5349316"/>
              <a:gd name="connsiteY3" fmla="*/ 0 h 2449830"/>
              <a:gd name="connsiteX4" fmla="*/ 5349240 w 5349316"/>
              <a:gd name="connsiteY4" fmla="*/ 495300 h 2449830"/>
              <a:gd name="connsiteX5" fmla="*/ 5349240 w 5349316"/>
              <a:gd name="connsiteY5" fmla="*/ 1927860 h 2449830"/>
              <a:gd name="connsiteX6" fmla="*/ 4739640 w 5349316"/>
              <a:gd name="connsiteY6" fmla="*/ 2438400 h 2449830"/>
              <a:gd name="connsiteX7" fmla="*/ 0 w 5349316"/>
              <a:gd name="connsiteY7" fmla="*/ 2449830 h 2449830"/>
              <a:gd name="connsiteX0" fmla="*/ 2063750 w 5349316"/>
              <a:gd name="connsiteY0" fmla="*/ 690880 h 2449830"/>
              <a:gd name="connsiteX1" fmla="*/ 2059782 w 5349316"/>
              <a:gd name="connsiteY1" fmla="*/ 362427 h 2449830"/>
              <a:gd name="connsiteX2" fmla="*/ 2514600 w 5349316"/>
              <a:gd name="connsiteY2" fmla="*/ 0 h 2449830"/>
              <a:gd name="connsiteX3" fmla="*/ 4983480 w 5349316"/>
              <a:gd name="connsiteY3" fmla="*/ 0 h 2449830"/>
              <a:gd name="connsiteX4" fmla="*/ 5349240 w 5349316"/>
              <a:gd name="connsiteY4" fmla="*/ 495300 h 2449830"/>
              <a:gd name="connsiteX5" fmla="*/ 5349240 w 5349316"/>
              <a:gd name="connsiteY5" fmla="*/ 1927860 h 2449830"/>
              <a:gd name="connsiteX6" fmla="*/ 4739640 w 5349316"/>
              <a:gd name="connsiteY6" fmla="*/ 2438400 h 2449830"/>
              <a:gd name="connsiteX7" fmla="*/ 0 w 5349316"/>
              <a:gd name="connsiteY7" fmla="*/ 2449830 h 2449830"/>
              <a:gd name="connsiteX0" fmla="*/ 2063750 w 5349316"/>
              <a:gd name="connsiteY0" fmla="*/ 633730 h 2449830"/>
              <a:gd name="connsiteX1" fmla="*/ 2059782 w 5349316"/>
              <a:gd name="connsiteY1" fmla="*/ 362427 h 2449830"/>
              <a:gd name="connsiteX2" fmla="*/ 2514600 w 5349316"/>
              <a:gd name="connsiteY2" fmla="*/ 0 h 2449830"/>
              <a:gd name="connsiteX3" fmla="*/ 4983480 w 5349316"/>
              <a:gd name="connsiteY3" fmla="*/ 0 h 2449830"/>
              <a:gd name="connsiteX4" fmla="*/ 5349240 w 5349316"/>
              <a:gd name="connsiteY4" fmla="*/ 495300 h 2449830"/>
              <a:gd name="connsiteX5" fmla="*/ 5349240 w 5349316"/>
              <a:gd name="connsiteY5" fmla="*/ 1927860 h 2449830"/>
              <a:gd name="connsiteX6" fmla="*/ 4739640 w 5349316"/>
              <a:gd name="connsiteY6" fmla="*/ 2438400 h 2449830"/>
              <a:gd name="connsiteX7" fmla="*/ 0 w 5349316"/>
              <a:gd name="connsiteY7" fmla="*/ 2449830 h 2449830"/>
              <a:gd name="connsiteX0" fmla="*/ 2061369 w 5349316"/>
              <a:gd name="connsiteY0" fmla="*/ 764699 h 2449830"/>
              <a:gd name="connsiteX1" fmla="*/ 2059782 w 5349316"/>
              <a:gd name="connsiteY1" fmla="*/ 362427 h 2449830"/>
              <a:gd name="connsiteX2" fmla="*/ 2514600 w 5349316"/>
              <a:gd name="connsiteY2" fmla="*/ 0 h 2449830"/>
              <a:gd name="connsiteX3" fmla="*/ 4983480 w 5349316"/>
              <a:gd name="connsiteY3" fmla="*/ 0 h 2449830"/>
              <a:gd name="connsiteX4" fmla="*/ 5349240 w 5349316"/>
              <a:gd name="connsiteY4" fmla="*/ 495300 h 2449830"/>
              <a:gd name="connsiteX5" fmla="*/ 5349240 w 5349316"/>
              <a:gd name="connsiteY5" fmla="*/ 1927860 h 2449830"/>
              <a:gd name="connsiteX6" fmla="*/ 4739640 w 5349316"/>
              <a:gd name="connsiteY6" fmla="*/ 2438400 h 2449830"/>
              <a:gd name="connsiteX7" fmla="*/ 0 w 5349316"/>
              <a:gd name="connsiteY7" fmla="*/ 2449830 h 2449830"/>
              <a:gd name="connsiteX0" fmla="*/ 2061369 w 5349316"/>
              <a:gd name="connsiteY0" fmla="*/ 764699 h 2449830"/>
              <a:gd name="connsiteX1" fmla="*/ 2059782 w 5349316"/>
              <a:gd name="connsiteY1" fmla="*/ 362427 h 2449830"/>
              <a:gd name="connsiteX2" fmla="*/ 2514600 w 5349316"/>
              <a:gd name="connsiteY2" fmla="*/ 0 h 2449830"/>
              <a:gd name="connsiteX3" fmla="*/ 4983480 w 5349316"/>
              <a:gd name="connsiteY3" fmla="*/ 0 h 2449830"/>
              <a:gd name="connsiteX4" fmla="*/ 5349240 w 5349316"/>
              <a:gd name="connsiteY4" fmla="*/ 495300 h 2449830"/>
              <a:gd name="connsiteX5" fmla="*/ 5349240 w 5349316"/>
              <a:gd name="connsiteY5" fmla="*/ 1927860 h 2449830"/>
              <a:gd name="connsiteX6" fmla="*/ 4739640 w 5349316"/>
              <a:gd name="connsiteY6" fmla="*/ 2438400 h 2449830"/>
              <a:gd name="connsiteX7" fmla="*/ 0 w 5349316"/>
              <a:gd name="connsiteY7" fmla="*/ 2449830 h 2449830"/>
              <a:gd name="connsiteX0" fmla="*/ 2061369 w 5349316"/>
              <a:gd name="connsiteY0" fmla="*/ 765316 h 2450447"/>
              <a:gd name="connsiteX1" fmla="*/ 2059782 w 5349316"/>
              <a:gd name="connsiteY1" fmla="*/ 363044 h 2450447"/>
              <a:gd name="connsiteX2" fmla="*/ 2514600 w 5349316"/>
              <a:gd name="connsiteY2" fmla="*/ 617 h 2450447"/>
              <a:gd name="connsiteX3" fmla="*/ 4983480 w 5349316"/>
              <a:gd name="connsiteY3" fmla="*/ 617 h 2450447"/>
              <a:gd name="connsiteX4" fmla="*/ 5349240 w 5349316"/>
              <a:gd name="connsiteY4" fmla="*/ 495917 h 2450447"/>
              <a:gd name="connsiteX5" fmla="*/ 5349240 w 5349316"/>
              <a:gd name="connsiteY5" fmla="*/ 1928477 h 2450447"/>
              <a:gd name="connsiteX6" fmla="*/ 4739640 w 5349316"/>
              <a:gd name="connsiteY6" fmla="*/ 2439017 h 2450447"/>
              <a:gd name="connsiteX7" fmla="*/ 0 w 5349316"/>
              <a:gd name="connsiteY7" fmla="*/ 2450447 h 2450447"/>
              <a:gd name="connsiteX0" fmla="*/ 2056820 w 5349316"/>
              <a:gd name="connsiteY0" fmla="*/ 819907 h 2450447"/>
              <a:gd name="connsiteX1" fmla="*/ 2059782 w 5349316"/>
              <a:gd name="connsiteY1" fmla="*/ 363044 h 2450447"/>
              <a:gd name="connsiteX2" fmla="*/ 2514600 w 5349316"/>
              <a:gd name="connsiteY2" fmla="*/ 617 h 2450447"/>
              <a:gd name="connsiteX3" fmla="*/ 4983480 w 5349316"/>
              <a:gd name="connsiteY3" fmla="*/ 617 h 2450447"/>
              <a:gd name="connsiteX4" fmla="*/ 5349240 w 5349316"/>
              <a:gd name="connsiteY4" fmla="*/ 495917 h 2450447"/>
              <a:gd name="connsiteX5" fmla="*/ 5349240 w 5349316"/>
              <a:gd name="connsiteY5" fmla="*/ 1928477 h 2450447"/>
              <a:gd name="connsiteX6" fmla="*/ 4739640 w 5349316"/>
              <a:gd name="connsiteY6" fmla="*/ 2439017 h 2450447"/>
              <a:gd name="connsiteX7" fmla="*/ 0 w 5349316"/>
              <a:gd name="connsiteY7" fmla="*/ 2450447 h 2450447"/>
              <a:gd name="connsiteX0" fmla="*/ 2056820 w 5349316"/>
              <a:gd name="connsiteY0" fmla="*/ 819928 h 2450468"/>
              <a:gd name="connsiteX1" fmla="*/ 2059782 w 5349316"/>
              <a:gd name="connsiteY1" fmla="*/ 363065 h 2450468"/>
              <a:gd name="connsiteX2" fmla="*/ 2514600 w 5349316"/>
              <a:gd name="connsiteY2" fmla="*/ 638 h 2450468"/>
              <a:gd name="connsiteX3" fmla="*/ 4983480 w 5349316"/>
              <a:gd name="connsiteY3" fmla="*/ 638 h 2450468"/>
              <a:gd name="connsiteX4" fmla="*/ 5349240 w 5349316"/>
              <a:gd name="connsiteY4" fmla="*/ 495938 h 2450468"/>
              <a:gd name="connsiteX5" fmla="*/ 5349240 w 5349316"/>
              <a:gd name="connsiteY5" fmla="*/ 1928498 h 2450468"/>
              <a:gd name="connsiteX6" fmla="*/ 4739640 w 5349316"/>
              <a:gd name="connsiteY6" fmla="*/ 2439038 h 2450468"/>
              <a:gd name="connsiteX7" fmla="*/ 0 w 5349316"/>
              <a:gd name="connsiteY7" fmla="*/ 2450468 h 2450468"/>
              <a:gd name="connsiteX0" fmla="*/ 2056820 w 5349316"/>
              <a:gd name="connsiteY0" fmla="*/ 842675 h 2450468"/>
              <a:gd name="connsiteX1" fmla="*/ 2059782 w 5349316"/>
              <a:gd name="connsiteY1" fmla="*/ 363065 h 2450468"/>
              <a:gd name="connsiteX2" fmla="*/ 2514600 w 5349316"/>
              <a:gd name="connsiteY2" fmla="*/ 638 h 2450468"/>
              <a:gd name="connsiteX3" fmla="*/ 4983480 w 5349316"/>
              <a:gd name="connsiteY3" fmla="*/ 638 h 2450468"/>
              <a:gd name="connsiteX4" fmla="*/ 5349240 w 5349316"/>
              <a:gd name="connsiteY4" fmla="*/ 495938 h 2450468"/>
              <a:gd name="connsiteX5" fmla="*/ 5349240 w 5349316"/>
              <a:gd name="connsiteY5" fmla="*/ 1928498 h 2450468"/>
              <a:gd name="connsiteX6" fmla="*/ 4739640 w 5349316"/>
              <a:gd name="connsiteY6" fmla="*/ 2439038 h 2450468"/>
              <a:gd name="connsiteX7" fmla="*/ 0 w 5349316"/>
              <a:gd name="connsiteY7" fmla="*/ 2450468 h 2450468"/>
              <a:gd name="connsiteX0" fmla="*/ 2056820 w 5349670"/>
              <a:gd name="connsiteY0" fmla="*/ 842675 h 2450468"/>
              <a:gd name="connsiteX1" fmla="*/ 2059782 w 5349670"/>
              <a:gd name="connsiteY1" fmla="*/ 363065 h 2450468"/>
              <a:gd name="connsiteX2" fmla="*/ 2514600 w 5349670"/>
              <a:gd name="connsiteY2" fmla="*/ 638 h 2450468"/>
              <a:gd name="connsiteX3" fmla="*/ 4983480 w 5349670"/>
              <a:gd name="connsiteY3" fmla="*/ 638 h 2450468"/>
              <a:gd name="connsiteX4" fmla="*/ 5349240 w 5349670"/>
              <a:gd name="connsiteY4" fmla="*/ 495938 h 2450468"/>
              <a:gd name="connsiteX5" fmla="*/ 5349240 w 5349670"/>
              <a:gd name="connsiteY5" fmla="*/ 1928498 h 2450468"/>
              <a:gd name="connsiteX6" fmla="*/ 4739640 w 5349670"/>
              <a:gd name="connsiteY6" fmla="*/ 2439038 h 2450468"/>
              <a:gd name="connsiteX7" fmla="*/ 0 w 5349670"/>
              <a:gd name="connsiteY7" fmla="*/ 2450468 h 2450468"/>
              <a:gd name="connsiteX0" fmla="*/ 2056820 w 5349670"/>
              <a:gd name="connsiteY0" fmla="*/ 842675 h 2450468"/>
              <a:gd name="connsiteX1" fmla="*/ 2059782 w 5349670"/>
              <a:gd name="connsiteY1" fmla="*/ 363065 h 2450468"/>
              <a:gd name="connsiteX2" fmla="*/ 2514600 w 5349670"/>
              <a:gd name="connsiteY2" fmla="*/ 638 h 2450468"/>
              <a:gd name="connsiteX3" fmla="*/ 4983480 w 5349670"/>
              <a:gd name="connsiteY3" fmla="*/ 638 h 2450468"/>
              <a:gd name="connsiteX4" fmla="*/ 5349240 w 5349670"/>
              <a:gd name="connsiteY4" fmla="*/ 664260 h 2450468"/>
              <a:gd name="connsiteX5" fmla="*/ 5349240 w 5349670"/>
              <a:gd name="connsiteY5" fmla="*/ 1928498 h 2450468"/>
              <a:gd name="connsiteX6" fmla="*/ 4739640 w 5349670"/>
              <a:gd name="connsiteY6" fmla="*/ 2439038 h 2450468"/>
              <a:gd name="connsiteX7" fmla="*/ 0 w 5349670"/>
              <a:gd name="connsiteY7" fmla="*/ 2450468 h 2450468"/>
              <a:gd name="connsiteX0" fmla="*/ 2056820 w 5349670"/>
              <a:gd name="connsiteY0" fmla="*/ 842675 h 2450468"/>
              <a:gd name="connsiteX1" fmla="*/ 2059782 w 5349670"/>
              <a:gd name="connsiteY1" fmla="*/ 363065 h 2450468"/>
              <a:gd name="connsiteX2" fmla="*/ 2514600 w 5349670"/>
              <a:gd name="connsiteY2" fmla="*/ 638 h 2450468"/>
              <a:gd name="connsiteX3" fmla="*/ 4983480 w 5349670"/>
              <a:gd name="connsiteY3" fmla="*/ 638 h 2450468"/>
              <a:gd name="connsiteX4" fmla="*/ 5349240 w 5349670"/>
              <a:gd name="connsiteY4" fmla="*/ 664260 h 2450468"/>
              <a:gd name="connsiteX5" fmla="*/ 5349240 w 5349670"/>
              <a:gd name="connsiteY5" fmla="*/ 1928498 h 2450468"/>
              <a:gd name="connsiteX6" fmla="*/ 4739640 w 5349670"/>
              <a:gd name="connsiteY6" fmla="*/ 2439038 h 2450468"/>
              <a:gd name="connsiteX7" fmla="*/ 0 w 5349670"/>
              <a:gd name="connsiteY7" fmla="*/ 2450468 h 2450468"/>
              <a:gd name="connsiteX0" fmla="*/ 2056820 w 5349670"/>
              <a:gd name="connsiteY0" fmla="*/ 842675 h 2450468"/>
              <a:gd name="connsiteX1" fmla="*/ 2059782 w 5349670"/>
              <a:gd name="connsiteY1" fmla="*/ 363065 h 2450468"/>
              <a:gd name="connsiteX2" fmla="*/ 2514600 w 5349670"/>
              <a:gd name="connsiteY2" fmla="*/ 638 h 2450468"/>
              <a:gd name="connsiteX3" fmla="*/ 4983480 w 5349670"/>
              <a:gd name="connsiteY3" fmla="*/ 638 h 2450468"/>
              <a:gd name="connsiteX4" fmla="*/ 5349240 w 5349670"/>
              <a:gd name="connsiteY4" fmla="*/ 664260 h 2450468"/>
              <a:gd name="connsiteX5" fmla="*/ 5349240 w 5349670"/>
              <a:gd name="connsiteY5" fmla="*/ 1928498 h 2450468"/>
              <a:gd name="connsiteX6" fmla="*/ 4739640 w 5349670"/>
              <a:gd name="connsiteY6" fmla="*/ 2439038 h 2450468"/>
              <a:gd name="connsiteX7" fmla="*/ 0 w 5349670"/>
              <a:gd name="connsiteY7" fmla="*/ 2450468 h 2450468"/>
              <a:gd name="connsiteX0" fmla="*/ 2056820 w 5350974"/>
              <a:gd name="connsiteY0" fmla="*/ 842675 h 2450468"/>
              <a:gd name="connsiteX1" fmla="*/ 2059782 w 5350974"/>
              <a:gd name="connsiteY1" fmla="*/ 363065 h 2450468"/>
              <a:gd name="connsiteX2" fmla="*/ 2514600 w 5350974"/>
              <a:gd name="connsiteY2" fmla="*/ 638 h 2450468"/>
              <a:gd name="connsiteX3" fmla="*/ 5033522 w 5350974"/>
              <a:gd name="connsiteY3" fmla="*/ 9737 h 2450468"/>
              <a:gd name="connsiteX4" fmla="*/ 5349240 w 5350974"/>
              <a:gd name="connsiteY4" fmla="*/ 664260 h 2450468"/>
              <a:gd name="connsiteX5" fmla="*/ 5349240 w 5350974"/>
              <a:gd name="connsiteY5" fmla="*/ 1928498 h 2450468"/>
              <a:gd name="connsiteX6" fmla="*/ 4739640 w 5350974"/>
              <a:gd name="connsiteY6" fmla="*/ 2439038 h 2450468"/>
              <a:gd name="connsiteX7" fmla="*/ 0 w 5350974"/>
              <a:gd name="connsiteY7" fmla="*/ 2450468 h 2450468"/>
              <a:gd name="connsiteX0" fmla="*/ 2056820 w 5349721"/>
              <a:gd name="connsiteY0" fmla="*/ 842675 h 2450468"/>
              <a:gd name="connsiteX1" fmla="*/ 2059782 w 5349721"/>
              <a:gd name="connsiteY1" fmla="*/ 363065 h 2450468"/>
              <a:gd name="connsiteX2" fmla="*/ 2514600 w 5349721"/>
              <a:gd name="connsiteY2" fmla="*/ 638 h 2450468"/>
              <a:gd name="connsiteX3" fmla="*/ 5033522 w 5349721"/>
              <a:gd name="connsiteY3" fmla="*/ 9737 h 2450468"/>
              <a:gd name="connsiteX4" fmla="*/ 5349240 w 5349721"/>
              <a:gd name="connsiteY4" fmla="*/ 664260 h 2450468"/>
              <a:gd name="connsiteX5" fmla="*/ 5349240 w 5349721"/>
              <a:gd name="connsiteY5" fmla="*/ 1928498 h 2450468"/>
              <a:gd name="connsiteX6" fmla="*/ 4739640 w 5349721"/>
              <a:gd name="connsiteY6" fmla="*/ 2439038 h 2450468"/>
              <a:gd name="connsiteX7" fmla="*/ 0 w 5349721"/>
              <a:gd name="connsiteY7" fmla="*/ 2450468 h 2450468"/>
              <a:gd name="connsiteX0" fmla="*/ 2056820 w 5349642"/>
              <a:gd name="connsiteY0" fmla="*/ 842675 h 2450468"/>
              <a:gd name="connsiteX1" fmla="*/ 2059782 w 5349642"/>
              <a:gd name="connsiteY1" fmla="*/ 363065 h 2450468"/>
              <a:gd name="connsiteX2" fmla="*/ 2514600 w 5349642"/>
              <a:gd name="connsiteY2" fmla="*/ 638 h 2450468"/>
              <a:gd name="connsiteX3" fmla="*/ 5033522 w 5349642"/>
              <a:gd name="connsiteY3" fmla="*/ 9737 h 2450468"/>
              <a:gd name="connsiteX4" fmla="*/ 5349240 w 5349642"/>
              <a:gd name="connsiteY4" fmla="*/ 664260 h 2450468"/>
              <a:gd name="connsiteX5" fmla="*/ 5349240 w 5349642"/>
              <a:gd name="connsiteY5" fmla="*/ 1928498 h 2450468"/>
              <a:gd name="connsiteX6" fmla="*/ 4739640 w 5349642"/>
              <a:gd name="connsiteY6" fmla="*/ 2439038 h 2450468"/>
              <a:gd name="connsiteX7" fmla="*/ 0 w 5349642"/>
              <a:gd name="connsiteY7" fmla="*/ 2450468 h 2450468"/>
              <a:gd name="connsiteX0" fmla="*/ 2056820 w 5349642"/>
              <a:gd name="connsiteY0" fmla="*/ 842675 h 2450468"/>
              <a:gd name="connsiteX1" fmla="*/ 2059782 w 5349642"/>
              <a:gd name="connsiteY1" fmla="*/ 363065 h 2450468"/>
              <a:gd name="connsiteX2" fmla="*/ 2514600 w 5349642"/>
              <a:gd name="connsiteY2" fmla="*/ 638 h 2450468"/>
              <a:gd name="connsiteX3" fmla="*/ 5033522 w 5349642"/>
              <a:gd name="connsiteY3" fmla="*/ 9737 h 2450468"/>
              <a:gd name="connsiteX4" fmla="*/ 5349240 w 5349642"/>
              <a:gd name="connsiteY4" fmla="*/ 682457 h 2450468"/>
              <a:gd name="connsiteX5" fmla="*/ 5349240 w 5349642"/>
              <a:gd name="connsiteY5" fmla="*/ 1928498 h 2450468"/>
              <a:gd name="connsiteX6" fmla="*/ 4739640 w 5349642"/>
              <a:gd name="connsiteY6" fmla="*/ 2439038 h 2450468"/>
              <a:gd name="connsiteX7" fmla="*/ 0 w 5349642"/>
              <a:gd name="connsiteY7" fmla="*/ 2450468 h 2450468"/>
              <a:gd name="connsiteX0" fmla="*/ 2056820 w 5353892"/>
              <a:gd name="connsiteY0" fmla="*/ 842675 h 2450468"/>
              <a:gd name="connsiteX1" fmla="*/ 2059782 w 5353892"/>
              <a:gd name="connsiteY1" fmla="*/ 363065 h 2450468"/>
              <a:gd name="connsiteX2" fmla="*/ 2514600 w 5353892"/>
              <a:gd name="connsiteY2" fmla="*/ 638 h 2450468"/>
              <a:gd name="connsiteX3" fmla="*/ 5033522 w 5353892"/>
              <a:gd name="connsiteY3" fmla="*/ 9737 h 2450468"/>
              <a:gd name="connsiteX4" fmla="*/ 5349240 w 5353892"/>
              <a:gd name="connsiteY4" fmla="*/ 682457 h 2450468"/>
              <a:gd name="connsiteX5" fmla="*/ 5349240 w 5353892"/>
              <a:gd name="connsiteY5" fmla="*/ 1928498 h 2450468"/>
              <a:gd name="connsiteX6" fmla="*/ 4739640 w 5353892"/>
              <a:gd name="connsiteY6" fmla="*/ 2439038 h 2450468"/>
              <a:gd name="connsiteX7" fmla="*/ 0 w 5353892"/>
              <a:gd name="connsiteY7" fmla="*/ 2450468 h 2450468"/>
              <a:gd name="connsiteX0" fmla="*/ 2056820 w 5349240"/>
              <a:gd name="connsiteY0" fmla="*/ 842675 h 2450468"/>
              <a:gd name="connsiteX1" fmla="*/ 2059782 w 5349240"/>
              <a:gd name="connsiteY1" fmla="*/ 363065 h 2450468"/>
              <a:gd name="connsiteX2" fmla="*/ 2514600 w 5349240"/>
              <a:gd name="connsiteY2" fmla="*/ 638 h 2450468"/>
              <a:gd name="connsiteX3" fmla="*/ 5033522 w 5349240"/>
              <a:gd name="connsiteY3" fmla="*/ 9737 h 2450468"/>
              <a:gd name="connsiteX4" fmla="*/ 5349240 w 5349240"/>
              <a:gd name="connsiteY4" fmla="*/ 682457 h 2450468"/>
              <a:gd name="connsiteX5" fmla="*/ 5349240 w 5349240"/>
              <a:gd name="connsiteY5" fmla="*/ 1928498 h 2450468"/>
              <a:gd name="connsiteX6" fmla="*/ 4739640 w 5349240"/>
              <a:gd name="connsiteY6" fmla="*/ 2439038 h 2450468"/>
              <a:gd name="connsiteX7" fmla="*/ 0 w 5349240"/>
              <a:gd name="connsiteY7" fmla="*/ 2450468 h 2450468"/>
              <a:gd name="connsiteX0" fmla="*/ 2056820 w 5355239"/>
              <a:gd name="connsiteY0" fmla="*/ 842675 h 2450468"/>
              <a:gd name="connsiteX1" fmla="*/ 2059782 w 5355239"/>
              <a:gd name="connsiteY1" fmla="*/ 363065 h 2450468"/>
              <a:gd name="connsiteX2" fmla="*/ 2514600 w 5355239"/>
              <a:gd name="connsiteY2" fmla="*/ 638 h 2450468"/>
              <a:gd name="connsiteX3" fmla="*/ 5033522 w 5355239"/>
              <a:gd name="connsiteY3" fmla="*/ 9737 h 2450468"/>
              <a:gd name="connsiteX4" fmla="*/ 5349240 w 5355239"/>
              <a:gd name="connsiteY4" fmla="*/ 682457 h 2450468"/>
              <a:gd name="connsiteX5" fmla="*/ 5349240 w 5355239"/>
              <a:gd name="connsiteY5" fmla="*/ 1928498 h 2450468"/>
              <a:gd name="connsiteX6" fmla="*/ 4739640 w 5355239"/>
              <a:gd name="connsiteY6" fmla="*/ 2439038 h 2450468"/>
              <a:gd name="connsiteX7" fmla="*/ 0 w 5355239"/>
              <a:gd name="connsiteY7" fmla="*/ 2450468 h 2450468"/>
              <a:gd name="connsiteX0" fmla="*/ 2056820 w 5349240"/>
              <a:gd name="connsiteY0" fmla="*/ 842675 h 2450468"/>
              <a:gd name="connsiteX1" fmla="*/ 2059782 w 5349240"/>
              <a:gd name="connsiteY1" fmla="*/ 363065 h 2450468"/>
              <a:gd name="connsiteX2" fmla="*/ 2514600 w 5349240"/>
              <a:gd name="connsiteY2" fmla="*/ 638 h 2450468"/>
              <a:gd name="connsiteX3" fmla="*/ 5033522 w 5349240"/>
              <a:gd name="connsiteY3" fmla="*/ 9737 h 2450468"/>
              <a:gd name="connsiteX4" fmla="*/ 5349240 w 5349240"/>
              <a:gd name="connsiteY4" fmla="*/ 682457 h 2450468"/>
              <a:gd name="connsiteX5" fmla="*/ 5349240 w 5349240"/>
              <a:gd name="connsiteY5" fmla="*/ 1928498 h 2450468"/>
              <a:gd name="connsiteX6" fmla="*/ 4739640 w 5349240"/>
              <a:gd name="connsiteY6" fmla="*/ 2439038 h 2450468"/>
              <a:gd name="connsiteX7" fmla="*/ 0 w 5349240"/>
              <a:gd name="connsiteY7" fmla="*/ 2450468 h 2450468"/>
              <a:gd name="connsiteX0" fmla="*/ 2056820 w 5355590"/>
              <a:gd name="connsiteY0" fmla="*/ 842675 h 2450468"/>
              <a:gd name="connsiteX1" fmla="*/ 2059782 w 5355590"/>
              <a:gd name="connsiteY1" fmla="*/ 363065 h 2450468"/>
              <a:gd name="connsiteX2" fmla="*/ 2514600 w 5355590"/>
              <a:gd name="connsiteY2" fmla="*/ 638 h 2450468"/>
              <a:gd name="connsiteX3" fmla="*/ 5033522 w 5355590"/>
              <a:gd name="connsiteY3" fmla="*/ 9737 h 2450468"/>
              <a:gd name="connsiteX4" fmla="*/ 5355590 w 5355590"/>
              <a:gd name="connsiteY4" fmla="*/ 714207 h 2450468"/>
              <a:gd name="connsiteX5" fmla="*/ 5349240 w 5355590"/>
              <a:gd name="connsiteY5" fmla="*/ 1928498 h 2450468"/>
              <a:gd name="connsiteX6" fmla="*/ 4739640 w 5355590"/>
              <a:gd name="connsiteY6" fmla="*/ 2439038 h 2450468"/>
              <a:gd name="connsiteX7" fmla="*/ 0 w 5355590"/>
              <a:gd name="connsiteY7" fmla="*/ 2450468 h 2450468"/>
              <a:gd name="connsiteX0" fmla="*/ 2056820 w 5355590"/>
              <a:gd name="connsiteY0" fmla="*/ 842675 h 2450468"/>
              <a:gd name="connsiteX1" fmla="*/ 2059782 w 5355590"/>
              <a:gd name="connsiteY1" fmla="*/ 363065 h 2450468"/>
              <a:gd name="connsiteX2" fmla="*/ 2514600 w 5355590"/>
              <a:gd name="connsiteY2" fmla="*/ 638 h 2450468"/>
              <a:gd name="connsiteX3" fmla="*/ 5033522 w 5355590"/>
              <a:gd name="connsiteY3" fmla="*/ 9737 h 2450468"/>
              <a:gd name="connsiteX4" fmla="*/ 5355590 w 5355590"/>
              <a:gd name="connsiteY4" fmla="*/ 714207 h 2450468"/>
              <a:gd name="connsiteX5" fmla="*/ 5349240 w 5355590"/>
              <a:gd name="connsiteY5" fmla="*/ 1928498 h 2450468"/>
              <a:gd name="connsiteX6" fmla="*/ 4739640 w 5355590"/>
              <a:gd name="connsiteY6" fmla="*/ 2439038 h 2450468"/>
              <a:gd name="connsiteX7" fmla="*/ 0 w 5355590"/>
              <a:gd name="connsiteY7" fmla="*/ 2450468 h 2450468"/>
              <a:gd name="connsiteX0" fmla="*/ 2056820 w 5355590"/>
              <a:gd name="connsiteY0" fmla="*/ 842675 h 2450468"/>
              <a:gd name="connsiteX1" fmla="*/ 2059782 w 5355590"/>
              <a:gd name="connsiteY1" fmla="*/ 363065 h 2450468"/>
              <a:gd name="connsiteX2" fmla="*/ 2514600 w 5355590"/>
              <a:gd name="connsiteY2" fmla="*/ 638 h 2450468"/>
              <a:gd name="connsiteX3" fmla="*/ 5033522 w 5355590"/>
              <a:gd name="connsiteY3" fmla="*/ 9737 h 2450468"/>
              <a:gd name="connsiteX4" fmla="*/ 5355590 w 5355590"/>
              <a:gd name="connsiteY4" fmla="*/ 714207 h 2450468"/>
              <a:gd name="connsiteX5" fmla="*/ 5349240 w 5355590"/>
              <a:gd name="connsiteY5" fmla="*/ 1928498 h 2450468"/>
              <a:gd name="connsiteX6" fmla="*/ 4739640 w 5355590"/>
              <a:gd name="connsiteY6" fmla="*/ 2439038 h 2450468"/>
              <a:gd name="connsiteX7" fmla="*/ 0 w 5355590"/>
              <a:gd name="connsiteY7" fmla="*/ 2450468 h 2450468"/>
              <a:gd name="connsiteX0" fmla="*/ 2056820 w 5355590"/>
              <a:gd name="connsiteY0" fmla="*/ 842675 h 2450468"/>
              <a:gd name="connsiteX1" fmla="*/ 2059782 w 5355590"/>
              <a:gd name="connsiteY1" fmla="*/ 363065 h 2450468"/>
              <a:gd name="connsiteX2" fmla="*/ 2514600 w 5355590"/>
              <a:gd name="connsiteY2" fmla="*/ 638 h 2450468"/>
              <a:gd name="connsiteX3" fmla="*/ 4976372 w 5355590"/>
              <a:gd name="connsiteY3" fmla="*/ 9737 h 2450468"/>
              <a:gd name="connsiteX4" fmla="*/ 5355590 w 5355590"/>
              <a:gd name="connsiteY4" fmla="*/ 714207 h 2450468"/>
              <a:gd name="connsiteX5" fmla="*/ 5349240 w 5355590"/>
              <a:gd name="connsiteY5" fmla="*/ 1928498 h 2450468"/>
              <a:gd name="connsiteX6" fmla="*/ 4739640 w 5355590"/>
              <a:gd name="connsiteY6" fmla="*/ 2439038 h 2450468"/>
              <a:gd name="connsiteX7" fmla="*/ 0 w 5355590"/>
              <a:gd name="connsiteY7" fmla="*/ 2450468 h 2450468"/>
              <a:gd name="connsiteX0" fmla="*/ 2056820 w 5355590"/>
              <a:gd name="connsiteY0" fmla="*/ 836360 h 2444153"/>
              <a:gd name="connsiteX1" fmla="*/ 2059782 w 5355590"/>
              <a:gd name="connsiteY1" fmla="*/ 356750 h 2444153"/>
              <a:gd name="connsiteX2" fmla="*/ 2724150 w 5355590"/>
              <a:gd name="connsiteY2" fmla="*/ 673 h 2444153"/>
              <a:gd name="connsiteX3" fmla="*/ 4976372 w 5355590"/>
              <a:gd name="connsiteY3" fmla="*/ 3422 h 2444153"/>
              <a:gd name="connsiteX4" fmla="*/ 5355590 w 5355590"/>
              <a:gd name="connsiteY4" fmla="*/ 707892 h 2444153"/>
              <a:gd name="connsiteX5" fmla="*/ 5349240 w 5355590"/>
              <a:gd name="connsiteY5" fmla="*/ 1922183 h 2444153"/>
              <a:gd name="connsiteX6" fmla="*/ 4739640 w 5355590"/>
              <a:gd name="connsiteY6" fmla="*/ 2432723 h 2444153"/>
              <a:gd name="connsiteX7" fmla="*/ 0 w 5355590"/>
              <a:gd name="connsiteY7" fmla="*/ 2444153 h 2444153"/>
              <a:gd name="connsiteX0" fmla="*/ 2063170 w 5355590"/>
              <a:gd name="connsiteY0" fmla="*/ 868110 h 2444153"/>
              <a:gd name="connsiteX1" fmla="*/ 2059782 w 5355590"/>
              <a:gd name="connsiteY1" fmla="*/ 356750 h 2444153"/>
              <a:gd name="connsiteX2" fmla="*/ 2724150 w 5355590"/>
              <a:gd name="connsiteY2" fmla="*/ 673 h 2444153"/>
              <a:gd name="connsiteX3" fmla="*/ 4976372 w 5355590"/>
              <a:gd name="connsiteY3" fmla="*/ 3422 h 2444153"/>
              <a:gd name="connsiteX4" fmla="*/ 5355590 w 5355590"/>
              <a:gd name="connsiteY4" fmla="*/ 707892 h 2444153"/>
              <a:gd name="connsiteX5" fmla="*/ 5349240 w 5355590"/>
              <a:gd name="connsiteY5" fmla="*/ 1922183 h 2444153"/>
              <a:gd name="connsiteX6" fmla="*/ 4739640 w 5355590"/>
              <a:gd name="connsiteY6" fmla="*/ 2432723 h 2444153"/>
              <a:gd name="connsiteX7" fmla="*/ 0 w 5355590"/>
              <a:gd name="connsiteY7" fmla="*/ 2444153 h 2444153"/>
              <a:gd name="connsiteX0" fmla="*/ 2063170 w 5355590"/>
              <a:gd name="connsiteY0" fmla="*/ 868110 h 2444153"/>
              <a:gd name="connsiteX1" fmla="*/ 2059782 w 5355590"/>
              <a:gd name="connsiteY1" fmla="*/ 356750 h 2444153"/>
              <a:gd name="connsiteX2" fmla="*/ 2724150 w 5355590"/>
              <a:gd name="connsiteY2" fmla="*/ 673 h 2444153"/>
              <a:gd name="connsiteX3" fmla="*/ 4976372 w 5355590"/>
              <a:gd name="connsiteY3" fmla="*/ 3422 h 2444153"/>
              <a:gd name="connsiteX4" fmla="*/ 5355590 w 5355590"/>
              <a:gd name="connsiteY4" fmla="*/ 707892 h 2444153"/>
              <a:gd name="connsiteX5" fmla="*/ 5349240 w 5355590"/>
              <a:gd name="connsiteY5" fmla="*/ 1922183 h 2444153"/>
              <a:gd name="connsiteX6" fmla="*/ 4739640 w 5355590"/>
              <a:gd name="connsiteY6" fmla="*/ 2432723 h 2444153"/>
              <a:gd name="connsiteX7" fmla="*/ 0 w 5355590"/>
              <a:gd name="connsiteY7" fmla="*/ 2444153 h 2444153"/>
              <a:gd name="connsiteX0" fmla="*/ 2063170 w 5355590"/>
              <a:gd name="connsiteY0" fmla="*/ 868110 h 2444153"/>
              <a:gd name="connsiteX1" fmla="*/ 2059782 w 5355590"/>
              <a:gd name="connsiteY1" fmla="*/ 356750 h 2444153"/>
              <a:gd name="connsiteX2" fmla="*/ 2724150 w 5355590"/>
              <a:gd name="connsiteY2" fmla="*/ 673 h 2444153"/>
              <a:gd name="connsiteX3" fmla="*/ 4976372 w 5355590"/>
              <a:gd name="connsiteY3" fmla="*/ 3422 h 2444153"/>
              <a:gd name="connsiteX4" fmla="*/ 5355590 w 5355590"/>
              <a:gd name="connsiteY4" fmla="*/ 707892 h 2444153"/>
              <a:gd name="connsiteX5" fmla="*/ 5349240 w 5355590"/>
              <a:gd name="connsiteY5" fmla="*/ 1922183 h 2444153"/>
              <a:gd name="connsiteX6" fmla="*/ 4739640 w 5355590"/>
              <a:gd name="connsiteY6" fmla="*/ 2432723 h 2444153"/>
              <a:gd name="connsiteX7" fmla="*/ 0 w 5355590"/>
              <a:gd name="connsiteY7" fmla="*/ 2444153 h 2444153"/>
              <a:gd name="connsiteX0" fmla="*/ 2063170 w 5361940"/>
              <a:gd name="connsiteY0" fmla="*/ 868110 h 2444153"/>
              <a:gd name="connsiteX1" fmla="*/ 2059782 w 5361940"/>
              <a:gd name="connsiteY1" fmla="*/ 356750 h 2444153"/>
              <a:gd name="connsiteX2" fmla="*/ 2724150 w 5361940"/>
              <a:gd name="connsiteY2" fmla="*/ 673 h 2444153"/>
              <a:gd name="connsiteX3" fmla="*/ 4976372 w 5361940"/>
              <a:gd name="connsiteY3" fmla="*/ 3422 h 2444153"/>
              <a:gd name="connsiteX4" fmla="*/ 5361940 w 5361940"/>
              <a:gd name="connsiteY4" fmla="*/ 828542 h 2444153"/>
              <a:gd name="connsiteX5" fmla="*/ 5349240 w 5361940"/>
              <a:gd name="connsiteY5" fmla="*/ 1922183 h 2444153"/>
              <a:gd name="connsiteX6" fmla="*/ 4739640 w 5361940"/>
              <a:gd name="connsiteY6" fmla="*/ 2432723 h 2444153"/>
              <a:gd name="connsiteX7" fmla="*/ 0 w 5361940"/>
              <a:gd name="connsiteY7" fmla="*/ 2444153 h 2444153"/>
              <a:gd name="connsiteX0" fmla="*/ 2063170 w 5362142"/>
              <a:gd name="connsiteY0" fmla="*/ 868110 h 2444153"/>
              <a:gd name="connsiteX1" fmla="*/ 2059782 w 5362142"/>
              <a:gd name="connsiteY1" fmla="*/ 356750 h 2444153"/>
              <a:gd name="connsiteX2" fmla="*/ 2724150 w 5362142"/>
              <a:gd name="connsiteY2" fmla="*/ 673 h 2444153"/>
              <a:gd name="connsiteX3" fmla="*/ 4976372 w 5362142"/>
              <a:gd name="connsiteY3" fmla="*/ 3422 h 2444153"/>
              <a:gd name="connsiteX4" fmla="*/ 5361940 w 5362142"/>
              <a:gd name="connsiteY4" fmla="*/ 828542 h 2444153"/>
              <a:gd name="connsiteX5" fmla="*/ 5349240 w 5362142"/>
              <a:gd name="connsiteY5" fmla="*/ 1922183 h 2444153"/>
              <a:gd name="connsiteX6" fmla="*/ 4739640 w 5362142"/>
              <a:gd name="connsiteY6" fmla="*/ 2432723 h 2444153"/>
              <a:gd name="connsiteX7" fmla="*/ 0 w 5362142"/>
              <a:gd name="connsiteY7" fmla="*/ 2444153 h 2444153"/>
              <a:gd name="connsiteX0" fmla="*/ 2063170 w 5361940"/>
              <a:gd name="connsiteY0" fmla="*/ 868110 h 2444153"/>
              <a:gd name="connsiteX1" fmla="*/ 2059782 w 5361940"/>
              <a:gd name="connsiteY1" fmla="*/ 356750 h 2444153"/>
              <a:gd name="connsiteX2" fmla="*/ 2724150 w 5361940"/>
              <a:gd name="connsiteY2" fmla="*/ 673 h 2444153"/>
              <a:gd name="connsiteX3" fmla="*/ 4976372 w 5361940"/>
              <a:gd name="connsiteY3" fmla="*/ 3422 h 2444153"/>
              <a:gd name="connsiteX4" fmla="*/ 5361940 w 5361940"/>
              <a:gd name="connsiteY4" fmla="*/ 828542 h 2444153"/>
              <a:gd name="connsiteX5" fmla="*/ 5349240 w 5361940"/>
              <a:gd name="connsiteY5" fmla="*/ 1922183 h 2444153"/>
              <a:gd name="connsiteX6" fmla="*/ 4739640 w 5361940"/>
              <a:gd name="connsiteY6" fmla="*/ 2432723 h 2444153"/>
              <a:gd name="connsiteX7" fmla="*/ 0 w 5361940"/>
              <a:gd name="connsiteY7" fmla="*/ 2444153 h 2444153"/>
              <a:gd name="connsiteX0" fmla="*/ 2063170 w 5374823"/>
              <a:gd name="connsiteY0" fmla="*/ 868110 h 2444153"/>
              <a:gd name="connsiteX1" fmla="*/ 2059782 w 5374823"/>
              <a:gd name="connsiteY1" fmla="*/ 356750 h 2444153"/>
              <a:gd name="connsiteX2" fmla="*/ 2724150 w 5374823"/>
              <a:gd name="connsiteY2" fmla="*/ 673 h 2444153"/>
              <a:gd name="connsiteX3" fmla="*/ 4976372 w 5374823"/>
              <a:gd name="connsiteY3" fmla="*/ 3422 h 2444153"/>
              <a:gd name="connsiteX4" fmla="*/ 5361940 w 5374823"/>
              <a:gd name="connsiteY4" fmla="*/ 828542 h 2444153"/>
              <a:gd name="connsiteX5" fmla="*/ 5374640 w 5374823"/>
              <a:gd name="connsiteY5" fmla="*/ 2036483 h 2444153"/>
              <a:gd name="connsiteX6" fmla="*/ 4739640 w 5374823"/>
              <a:gd name="connsiteY6" fmla="*/ 2432723 h 2444153"/>
              <a:gd name="connsiteX7" fmla="*/ 0 w 5374823"/>
              <a:gd name="connsiteY7" fmla="*/ 2444153 h 2444153"/>
              <a:gd name="connsiteX0" fmla="*/ 2063170 w 5361940"/>
              <a:gd name="connsiteY0" fmla="*/ 868110 h 2444153"/>
              <a:gd name="connsiteX1" fmla="*/ 2059782 w 5361940"/>
              <a:gd name="connsiteY1" fmla="*/ 356750 h 2444153"/>
              <a:gd name="connsiteX2" fmla="*/ 2724150 w 5361940"/>
              <a:gd name="connsiteY2" fmla="*/ 673 h 2444153"/>
              <a:gd name="connsiteX3" fmla="*/ 4976372 w 5361940"/>
              <a:gd name="connsiteY3" fmla="*/ 3422 h 2444153"/>
              <a:gd name="connsiteX4" fmla="*/ 5361940 w 5361940"/>
              <a:gd name="connsiteY4" fmla="*/ 828542 h 2444153"/>
              <a:gd name="connsiteX5" fmla="*/ 5355590 w 5361940"/>
              <a:gd name="connsiteY5" fmla="*/ 2004733 h 2444153"/>
              <a:gd name="connsiteX6" fmla="*/ 4739640 w 5361940"/>
              <a:gd name="connsiteY6" fmla="*/ 2432723 h 2444153"/>
              <a:gd name="connsiteX7" fmla="*/ 0 w 5361940"/>
              <a:gd name="connsiteY7" fmla="*/ 2444153 h 2444153"/>
              <a:gd name="connsiteX0" fmla="*/ 2063170 w 5361940"/>
              <a:gd name="connsiteY0" fmla="*/ 868110 h 2444153"/>
              <a:gd name="connsiteX1" fmla="*/ 2059782 w 5361940"/>
              <a:gd name="connsiteY1" fmla="*/ 356750 h 2444153"/>
              <a:gd name="connsiteX2" fmla="*/ 2724150 w 5361940"/>
              <a:gd name="connsiteY2" fmla="*/ 673 h 2444153"/>
              <a:gd name="connsiteX3" fmla="*/ 4976372 w 5361940"/>
              <a:gd name="connsiteY3" fmla="*/ 3422 h 2444153"/>
              <a:gd name="connsiteX4" fmla="*/ 5361940 w 5361940"/>
              <a:gd name="connsiteY4" fmla="*/ 828542 h 2444153"/>
              <a:gd name="connsiteX5" fmla="*/ 5355590 w 5361940"/>
              <a:gd name="connsiteY5" fmla="*/ 2004733 h 2444153"/>
              <a:gd name="connsiteX6" fmla="*/ 4739640 w 5361940"/>
              <a:gd name="connsiteY6" fmla="*/ 2432723 h 2444153"/>
              <a:gd name="connsiteX7" fmla="*/ 0 w 5361940"/>
              <a:gd name="connsiteY7" fmla="*/ 2444153 h 2444153"/>
              <a:gd name="connsiteX0" fmla="*/ 2063170 w 5361940"/>
              <a:gd name="connsiteY0" fmla="*/ 868110 h 2444153"/>
              <a:gd name="connsiteX1" fmla="*/ 2059782 w 5361940"/>
              <a:gd name="connsiteY1" fmla="*/ 356750 h 2444153"/>
              <a:gd name="connsiteX2" fmla="*/ 2724150 w 5361940"/>
              <a:gd name="connsiteY2" fmla="*/ 673 h 2444153"/>
              <a:gd name="connsiteX3" fmla="*/ 4976372 w 5361940"/>
              <a:gd name="connsiteY3" fmla="*/ 3422 h 2444153"/>
              <a:gd name="connsiteX4" fmla="*/ 5361940 w 5361940"/>
              <a:gd name="connsiteY4" fmla="*/ 828542 h 2444153"/>
              <a:gd name="connsiteX5" fmla="*/ 5355590 w 5361940"/>
              <a:gd name="connsiteY5" fmla="*/ 2004733 h 2444153"/>
              <a:gd name="connsiteX6" fmla="*/ 4739640 w 5361940"/>
              <a:gd name="connsiteY6" fmla="*/ 2432723 h 2444153"/>
              <a:gd name="connsiteX7" fmla="*/ 0 w 5361940"/>
              <a:gd name="connsiteY7" fmla="*/ 2444153 h 2444153"/>
              <a:gd name="connsiteX0" fmla="*/ 2063170 w 5361940"/>
              <a:gd name="connsiteY0" fmla="*/ 868110 h 2444153"/>
              <a:gd name="connsiteX1" fmla="*/ 2059782 w 5361940"/>
              <a:gd name="connsiteY1" fmla="*/ 356750 h 2444153"/>
              <a:gd name="connsiteX2" fmla="*/ 2724150 w 5361940"/>
              <a:gd name="connsiteY2" fmla="*/ 673 h 2444153"/>
              <a:gd name="connsiteX3" fmla="*/ 4976372 w 5361940"/>
              <a:gd name="connsiteY3" fmla="*/ 3422 h 2444153"/>
              <a:gd name="connsiteX4" fmla="*/ 5361940 w 5361940"/>
              <a:gd name="connsiteY4" fmla="*/ 828542 h 2444153"/>
              <a:gd name="connsiteX5" fmla="*/ 5355590 w 5361940"/>
              <a:gd name="connsiteY5" fmla="*/ 2004733 h 2444153"/>
              <a:gd name="connsiteX6" fmla="*/ 4555490 w 5361940"/>
              <a:gd name="connsiteY6" fmla="*/ 2439073 h 2444153"/>
              <a:gd name="connsiteX7" fmla="*/ 0 w 5361940"/>
              <a:gd name="connsiteY7" fmla="*/ 2444153 h 2444153"/>
              <a:gd name="connsiteX0" fmla="*/ 2063170 w 5361940"/>
              <a:gd name="connsiteY0" fmla="*/ 868110 h 2444153"/>
              <a:gd name="connsiteX1" fmla="*/ 2059782 w 5361940"/>
              <a:gd name="connsiteY1" fmla="*/ 356750 h 2444153"/>
              <a:gd name="connsiteX2" fmla="*/ 2724150 w 5361940"/>
              <a:gd name="connsiteY2" fmla="*/ 673 h 2444153"/>
              <a:gd name="connsiteX3" fmla="*/ 4976372 w 5361940"/>
              <a:gd name="connsiteY3" fmla="*/ 3422 h 2444153"/>
              <a:gd name="connsiteX4" fmla="*/ 5361940 w 5361940"/>
              <a:gd name="connsiteY4" fmla="*/ 828542 h 2444153"/>
              <a:gd name="connsiteX5" fmla="*/ 5355590 w 5361940"/>
              <a:gd name="connsiteY5" fmla="*/ 2004733 h 2444153"/>
              <a:gd name="connsiteX6" fmla="*/ 4555490 w 5361940"/>
              <a:gd name="connsiteY6" fmla="*/ 2439073 h 2444153"/>
              <a:gd name="connsiteX7" fmla="*/ 0 w 5361940"/>
              <a:gd name="connsiteY7" fmla="*/ 2444153 h 2444153"/>
              <a:gd name="connsiteX0" fmla="*/ 2063170 w 5361940"/>
              <a:gd name="connsiteY0" fmla="*/ 868110 h 2444153"/>
              <a:gd name="connsiteX1" fmla="*/ 2059782 w 5361940"/>
              <a:gd name="connsiteY1" fmla="*/ 356750 h 2444153"/>
              <a:gd name="connsiteX2" fmla="*/ 2724150 w 5361940"/>
              <a:gd name="connsiteY2" fmla="*/ 673 h 2444153"/>
              <a:gd name="connsiteX3" fmla="*/ 4976372 w 5361940"/>
              <a:gd name="connsiteY3" fmla="*/ 3422 h 2444153"/>
              <a:gd name="connsiteX4" fmla="*/ 5361940 w 5361940"/>
              <a:gd name="connsiteY4" fmla="*/ 828542 h 2444153"/>
              <a:gd name="connsiteX5" fmla="*/ 5355590 w 5361940"/>
              <a:gd name="connsiteY5" fmla="*/ 2004733 h 2444153"/>
              <a:gd name="connsiteX6" fmla="*/ 4555490 w 5361940"/>
              <a:gd name="connsiteY6" fmla="*/ 2439073 h 2444153"/>
              <a:gd name="connsiteX7" fmla="*/ 0 w 5361940"/>
              <a:gd name="connsiteY7" fmla="*/ 2444153 h 2444153"/>
              <a:gd name="connsiteX0" fmla="*/ 2063170 w 5361940"/>
              <a:gd name="connsiteY0" fmla="*/ 868110 h 2444153"/>
              <a:gd name="connsiteX1" fmla="*/ 2059782 w 5361940"/>
              <a:gd name="connsiteY1" fmla="*/ 356750 h 2444153"/>
              <a:gd name="connsiteX2" fmla="*/ 2724150 w 5361940"/>
              <a:gd name="connsiteY2" fmla="*/ 673 h 2444153"/>
              <a:gd name="connsiteX3" fmla="*/ 4976372 w 5361940"/>
              <a:gd name="connsiteY3" fmla="*/ 3422 h 2444153"/>
              <a:gd name="connsiteX4" fmla="*/ 5361940 w 5361940"/>
              <a:gd name="connsiteY4" fmla="*/ 828542 h 2444153"/>
              <a:gd name="connsiteX5" fmla="*/ 5355590 w 5361940"/>
              <a:gd name="connsiteY5" fmla="*/ 2004733 h 2444153"/>
              <a:gd name="connsiteX6" fmla="*/ 4555490 w 5361940"/>
              <a:gd name="connsiteY6" fmla="*/ 2439073 h 2444153"/>
              <a:gd name="connsiteX7" fmla="*/ 0 w 5361940"/>
              <a:gd name="connsiteY7" fmla="*/ 2444153 h 2444153"/>
              <a:gd name="connsiteX0" fmla="*/ 2063170 w 5361940"/>
              <a:gd name="connsiteY0" fmla="*/ 868110 h 2444153"/>
              <a:gd name="connsiteX1" fmla="*/ 2059782 w 5361940"/>
              <a:gd name="connsiteY1" fmla="*/ 356750 h 2444153"/>
              <a:gd name="connsiteX2" fmla="*/ 2724150 w 5361940"/>
              <a:gd name="connsiteY2" fmla="*/ 673 h 2444153"/>
              <a:gd name="connsiteX3" fmla="*/ 4976372 w 5361940"/>
              <a:gd name="connsiteY3" fmla="*/ 3422 h 2444153"/>
              <a:gd name="connsiteX4" fmla="*/ 5361940 w 5361940"/>
              <a:gd name="connsiteY4" fmla="*/ 828542 h 2444153"/>
              <a:gd name="connsiteX5" fmla="*/ 5355590 w 5361940"/>
              <a:gd name="connsiteY5" fmla="*/ 2004733 h 2444153"/>
              <a:gd name="connsiteX6" fmla="*/ 4555490 w 5361940"/>
              <a:gd name="connsiteY6" fmla="*/ 2439073 h 2444153"/>
              <a:gd name="connsiteX7" fmla="*/ 0 w 5361940"/>
              <a:gd name="connsiteY7" fmla="*/ 2444153 h 2444153"/>
              <a:gd name="connsiteX0" fmla="*/ 2063170 w 5368571"/>
              <a:gd name="connsiteY0" fmla="*/ 868110 h 2444153"/>
              <a:gd name="connsiteX1" fmla="*/ 2059782 w 5368571"/>
              <a:gd name="connsiteY1" fmla="*/ 356750 h 2444153"/>
              <a:gd name="connsiteX2" fmla="*/ 2724150 w 5368571"/>
              <a:gd name="connsiteY2" fmla="*/ 673 h 2444153"/>
              <a:gd name="connsiteX3" fmla="*/ 4976372 w 5368571"/>
              <a:gd name="connsiteY3" fmla="*/ 3422 h 2444153"/>
              <a:gd name="connsiteX4" fmla="*/ 5361940 w 5368571"/>
              <a:gd name="connsiteY4" fmla="*/ 828542 h 2444153"/>
              <a:gd name="connsiteX5" fmla="*/ 5368290 w 5368571"/>
              <a:gd name="connsiteY5" fmla="*/ 1801533 h 2444153"/>
              <a:gd name="connsiteX6" fmla="*/ 4555490 w 5368571"/>
              <a:gd name="connsiteY6" fmla="*/ 2439073 h 2444153"/>
              <a:gd name="connsiteX7" fmla="*/ 0 w 5368571"/>
              <a:gd name="connsiteY7" fmla="*/ 2444153 h 2444153"/>
              <a:gd name="connsiteX0" fmla="*/ 2063170 w 5368571"/>
              <a:gd name="connsiteY0" fmla="*/ 868110 h 2444153"/>
              <a:gd name="connsiteX1" fmla="*/ 2059782 w 5368571"/>
              <a:gd name="connsiteY1" fmla="*/ 356750 h 2444153"/>
              <a:gd name="connsiteX2" fmla="*/ 2724150 w 5368571"/>
              <a:gd name="connsiteY2" fmla="*/ 673 h 2444153"/>
              <a:gd name="connsiteX3" fmla="*/ 4976372 w 5368571"/>
              <a:gd name="connsiteY3" fmla="*/ 3422 h 2444153"/>
              <a:gd name="connsiteX4" fmla="*/ 5361940 w 5368571"/>
              <a:gd name="connsiteY4" fmla="*/ 828542 h 2444153"/>
              <a:gd name="connsiteX5" fmla="*/ 5368290 w 5368571"/>
              <a:gd name="connsiteY5" fmla="*/ 1801533 h 2444153"/>
              <a:gd name="connsiteX6" fmla="*/ 4555490 w 5368571"/>
              <a:gd name="connsiteY6" fmla="*/ 2439073 h 2444153"/>
              <a:gd name="connsiteX7" fmla="*/ 0 w 5368571"/>
              <a:gd name="connsiteY7" fmla="*/ 2444153 h 2444153"/>
              <a:gd name="connsiteX0" fmla="*/ 2063170 w 5368571"/>
              <a:gd name="connsiteY0" fmla="*/ 867993 h 2444036"/>
              <a:gd name="connsiteX1" fmla="*/ 2072482 w 5368571"/>
              <a:gd name="connsiteY1" fmla="*/ 382033 h 2444036"/>
              <a:gd name="connsiteX2" fmla="*/ 2724150 w 5368571"/>
              <a:gd name="connsiteY2" fmla="*/ 556 h 2444036"/>
              <a:gd name="connsiteX3" fmla="*/ 4976372 w 5368571"/>
              <a:gd name="connsiteY3" fmla="*/ 3305 h 2444036"/>
              <a:gd name="connsiteX4" fmla="*/ 5361940 w 5368571"/>
              <a:gd name="connsiteY4" fmla="*/ 828425 h 2444036"/>
              <a:gd name="connsiteX5" fmla="*/ 5368290 w 5368571"/>
              <a:gd name="connsiteY5" fmla="*/ 1801416 h 2444036"/>
              <a:gd name="connsiteX6" fmla="*/ 4555490 w 5368571"/>
              <a:gd name="connsiteY6" fmla="*/ 2438956 h 2444036"/>
              <a:gd name="connsiteX7" fmla="*/ 0 w 5368571"/>
              <a:gd name="connsiteY7" fmla="*/ 2444036 h 2444036"/>
              <a:gd name="connsiteX0" fmla="*/ 2072482 w 5368571"/>
              <a:gd name="connsiteY0" fmla="*/ 382033 h 2444036"/>
              <a:gd name="connsiteX1" fmla="*/ 2724150 w 5368571"/>
              <a:gd name="connsiteY1" fmla="*/ 556 h 2444036"/>
              <a:gd name="connsiteX2" fmla="*/ 4976372 w 5368571"/>
              <a:gd name="connsiteY2" fmla="*/ 3305 h 2444036"/>
              <a:gd name="connsiteX3" fmla="*/ 5361940 w 5368571"/>
              <a:gd name="connsiteY3" fmla="*/ 828425 h 2444036"/>
              <a:gd name="connsiteX4" fmla="*/ 5368290 w 5368571"/>
              <a:gd name="connsiteY4" fmla="*/ 1801416 h 2444036"/>
              <a:gd name="connsiteX5" fmla="*/ 4555490 w 5368571"/>
              <a:gd name="connsiteY5" fmla="*/ 2438956 h 2444036"/>
              <a:gd name="connsiteX6" fmla="*/ 0 w 5368571"/>
              <a:gd name="connsiteY6" fmla="*/ 2444036 h 24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8571" h="2444036">
                <a:moveTo>
                  <a:pt x="2072482" y="382033"/>
                </a:moveTo>
                <a:cubicBezTo>
                  <a:pt x="2084859" y="121843"/>
                  <a:pt x="2356724" y="-9683"/>
                  <a:pt x="2724150" y="556"/>
                </a:cubicBezTo>
                <a:lnTo>
                  <a:pt x="4976372" y="3305"/>
                </a:lnTo>
                <a:cubicBezTo>
                  <a:pt x="5397216" y="56380"/>
                  <a:pt x="5351572" y="335211"/>
                  <a:pt x="5361940" y="828425"/>
                </a:cubicBezTo>
                <a:cubicBezTo>
                  <a:pt x="5359823" y="1233189"/>
                  <a:pt x="5370407" y="1396652"/>
                  <a:pt x="5368290" y="1801416"/>
                </a:cubicBezTo>
                <a:cubicBezTo>
                  <a:pt x="5369560" y="2139236"/>
                  <a:pt x="5182870" y="2412286"/>
                  <a:pt x="4555490" y="2438956"/>
                </a:cubicBezTo>
                <a:lnTo>
                  <a:pt x="0" y="2444036"/>
                </a:lnTo>
              </a:path>
            </a:pathLst>
          </a:custGeom>
          <a:noFill/>
          <a:ln w="381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887E23C2-D2B8-4370-B5AC-7D98629E9D7B}"/>
              </a:ext>
            </a:extLst>
          </p:cNvPr>
          <p:cNvGrpSpPr>
            <a:grpSpLocks noChangeAspect="1"/>
          </p:cNvGrpSpPr>
          <p:nvPr/>
        </p:nvGrpSpPr>
        <p:grpSpPr>
          <a:xfrm>
            <a:off x="8574772" y="5401791"/>
            <a:ext cx="1039127" cy="981590"/>
            <a:chOff x="5818469" y="1556367"/>
            <a:chExt cx="1188916" cy="1123085"/>
          </a:xfrm>
        </p:grpSpPr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0FC01FC2-5FC4-4657-829E-B8F3588C423B}"/>
                </a:ext>
              </a:extLst>
            </p:cNvPr>
            <p:cNvSpPr txBox="1"/>
            <p:nvPr/>
          </p:nvSpPr>
          <p:spPr>
            <a:xfrm>
              <a:off x="5829586" y="2292096"/>
              <a:ext cx="1177799" cy="387356"/>
            </a:xfrm>
            <a:prstGeom prst="rect">
              <a:avLst/>
            </a:prstGeom>
            <a:solidFill>
              <a:srgbClr val="33FF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車輛綠燈</a:t>
              </a:r>
            </a:p>
          </p:txBody>
        </p:sp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E111499E-9433-4189-AB67-222DA8C77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8469" y="1556367"/>
              <a:ext cx="340421" cy="149019"/>
            </a:xfrm>
            <a:prstGeom prst="rect">
              <a:avLst/>
            </a:prstGeom>
          </p:spPr>
        </p:pic>
        <p:pic>
          <p:nvPicPr>
            <p:cNvPr id="25" name="圖片 24">
              <a:extLst>
                <a:ext uri="{FF2B5EF4-FFF2-40B4-BE49-F238E27FC236}">
                  <a16:creationId xmlns:a16="http://schemas.microsoft.com/office/drawing/2014/main" id="{994C9FE0-CBCB-4D98-94FC-519571057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22048" y="1741514"/>
              <a:ext cx="935493" cy="487077"/>
            </a:xfrm>
            <a:prstGeom prst="rect">
              <a:avLst/>
            </a:prstGeom>
          </p:spPr>
        </p:pic>
      </p:grpSp>
      <p:sp>
        <p:nvSpPr>
          <p:cNvPr id="32" name="標題 1"/>
          <p:cNvSpPr>
            <a:spLocks noGrp="1"/>
          </p:cNvSpPr>
          <p:nvPr>
            <p:ph type="title"/>
          </p:nvPr>
        </p:nvSpPr>
        <p:spPr>
          <a:xfrm>
            <a:off x="899164" y="270847"/>
            <a:ext cx="6831142" cy="646331"/>
          </a:xfrm>
        </p:spPr>
        <p:txBody>
          <a:bodyPr/>
          <a:lstStyle/>
          <a:p>
            <a:r>
              <a:rPr lang="zh-TW" altLang="en-US" smtClean="0"/>
              <a:t>無兩段式左轉標誌時該怎麼辦呢</a:t>
            </a:r>
            <a:r>
              <a:rPr lang="en-US" altLang="zh-TW" smtClean="0"/>
              <a:t>?</a:t>
            </a:r>
            <a:endParaRPr lang="zh-TW" altLang="en-US" dirty="0"/>
          </a:p>
        </p:txBody>
      </p:sp>
      <p:pic>
        <p:nvPicPr>
          <p:cNvPr id="5" name="圖片 13" descr="小圖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4" y="165100"/>
            <a:ext cx="940275" cy="94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5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4"/>
          <p:cNvSpPr>
            <a:spLocks noGrp="1"/>
          </p:cNvSpPr>
          <p:nvPr>
            <p:ph type="title"/>
          </p:nvPr>
        </p:nvSpPr>
        <p:spPr>
          <a:xfrm>
            <a:off x="899164" y="270847"/>
            <a:ext cx="3013414" cy="646331"/>
          </a:xfrm>
        </p:spPr>
        <p:txBody>
          <a:bodyPr/>
          <a:lstStyle/>
          <a:p>
            <a:r>
              <a:rPr lang="zh-TW" altLang="en-US" smtClean="0"/>
              <a:t>再次叮嚀</a:t>
            </a:r>
            <a:r>
              <a:rPr lang="en-US" altLang="zh-TW" smtClean="0"/>
              <a:t>……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zh-TW" altLang="en-US" dirty="0" smtClean="0"/>
              <a:t>當路口有機慢車兩段式左轉標誌    時，你應該</a:t>
            </a:r>
            <a:r>
              <a:rPr lang="en-US" altLang="zh-TW" dirty="0" smtClean="0"/>
              <a:t>……</a:t>
            </a:r>
          </a:p>
          <a:p>
            <a:pPr lvl="1">
              <a:buClr>
                <a:schemeClr val="accent1"/>
              </a:buClr>
            </a:pPr>
            <a:r>
              <a:rPr lang="zh-TW" altLang="en-US" dirty="0" smtClean="0"/>
              <a:t>依規定兩段式左轉。</a:t>
            </a:r>
          </a:p>
          <a:p>
            <a:pPr lvl="1">
              <a:buClr>
                <a:schemeClr val="accent1"/>
              </a:buClr>
            </a:pPr>
            <a:r>
              <a:rPr lang="zh-TW" altLang="en-US" dirty="0" smtClean="0"/>
              <a:t>進入待轉區時，須注意左、右後側車輛，以免發生危險。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Picture 2" descr="ãå¾è½åç¤ºãçåçæå°çµæ">
            <a:extLst>
              <a:ext uri="{FF2B5EF4-FFF2-40B4-BE49-F238E27FC236}">
                <a16:creationId xmlns:a16="http://schemas.microsoft.com/office/drawing/2014/main" id="{5FE7E589-2118-4E99-ADB5-DA652358F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218" y="1030361"/>
            <a:ext cx="568851" cy="56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17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 smtClean="0"/>
              <a:t>大家來想想</a:t>
            </a:r>
            <a:r>
              <a:rPr lang="en-US" altLang="zh-TW" dirty="0" smtClean="0"/>
              <a:t>……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9340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99163" y="270213"/>
            <a:ext cx="10561317" cy="616188"/>
          </a:xfrm>
        </p:spPr>
        <p:txBody>
          <a:bodyPr/>
          <a:lstStyle/>
          <a:p>
            <a:r>
              <a:rPr lang="zh-TW" altLang="en-US" sz="3200" dirty="0">
                <a:latin typeface="標楷體" panose="03000509000000000000" pitchFamily="65" charset="-120"/>
              </a:rPr>
              <a:t>如果行駛至路口要左轉時</a:t>
            </a:r>
            <a:r>
              <a:rPr lang="zh-TW" altLang="en-US" sz="3200" dirty="0" smtClean="0">
                <a:latin typeface="標楷體" panose="03000509000000000000" pitchFamily="65" charset="-120"/>
              </a:rPr>
              <a:t>，遇到有    </a:t>
            </a:r>
            <a:r>
              <a:rPr lang="zh-TW" altLang="en-US" sz="3200" dirty="0">
                <a:latin typeface="標楷體" panose="03000509000000000000" pitchFamily="65" charset="-120"/>
              </a:rPr>
              <a:t>標誌應該怎麼辦呢</a:t>
            </a:r>
            <a:r>
              <a:rPr lang="en-US" altLang="zh-TW" sz="3200" dirty="0">
                <a:latin typeface="標楷體" panose="03000509000000000000" pitchFamily="65" charset="-120"/>
              </a:rPr>
              <a:t>?</a:t>
            </a:r>
            <a:endParaRPr lang="zh-TW" altLang="en-US" sz="3200" dirty="0"/>
          </a:p>
        </p:txBody>
      </p:sp>
      <p:pic>
        <p:nvPicPr>
          <p:cNvPr id="5" name="圖片 13" descr="小圖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4" y="165100"/>
            <a:ext cx="940275" cy="94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ãå¾è½åç¤ºãçåçæå°çµæ">
            <a:extLst>
              <a:ext uri="{FF2B5EF4-FFF2-40B4-BE49-F238E27FC236}">
                <a16:creationId xmlns:a16="http://schemas.microsoft.com/office/drawing/2014/main" id="{5FE7E589-2118-4E99-ADB5-DA652358F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399" y="300455"/>
            <a:ext cx="568851" cy="56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88DD271-5EBE-4EA3-8E52-7DAF1EFD63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62" t="29350" r="25722" b="25301"/>
          <a:stretch/>
        </p:blipFill>
        <p:spPr>
          <a:xfrm>
            <a:off x="6479315" y="919303"/>
            <a:ext cx="5317733" cy="5595797"/>
          </a:xfrm>
          <a:prstGeom prst="rect">
            <a:avLst/>
          </a:prstGeom>
        </p:spPr>
      </p:pic>
      <p:pic>
        <p:nvPicPr>
          <p:cNvPr id="9" name="Picture 2" descr="ãå¾è½åç¤ºãçåçæå°çµæ">
            <a:extLst>
              <a:ext uri="{FF2B5EF4-FFF2-40B4-BE49-F238E27FC236}">
                <a16:creationId xmlns:a16="http://schemas.microsoft.com/office/drawing/2014/main" id="{6B951093-EA4C-43F8-8CDA-4160DC578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655" y="4915169"/>
            <a:ext cx="477749" cy="47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292F3A46-4F90-4695-93C2-3C11CDF198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2280" y="5960362"/>
            <a:ext cx="191436" cy="432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矩形 10"/>
          <p:cNvSpPr/>
          <p:nvPr/>
        </p:nvSpPr>
        <p:spPr>
          <a:xfrm rot="16200000">
            <a:off x="7827011" y="2040984"/>
            <a:ext cx="236220" cy="4953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363715" y="4034376"/>
            <a:ext cx="236220" cy="4953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348197" y="4870037"/>
            <a:ext cx="603503" cy="55743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4" name="直線接點 13"/>
          <p:cNvCxnSpPr>
            <a:cxnSpLocks/>
          </p:cNvCxnSpPr>
          <p:nvPr/>
        </p:nvCxnSpPr>
        <p:spPr>
          <a:xfrm flipH="1">
            <a:off x="7604760" y="6179286"/>
            <a:ext cx="1914145" cy="28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227EE0D3-DB18-43B7-BC8A-6FC5C9D1754C}"/>
              </a:ext>
            </a:extLst>
          </p:cNvPr>
          <p:cNvSpPr txBox="1"/>
          <p:nvPr/>
        </p:nvSpPr>
        <p:spPr>
          <a:xfrm>
            <a:off x="6477498" y="5993883"/>
            <a:ext cx="1274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目標機車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74392DA-8900-49B3-8C14-DC91BA155B92}"/>
              </a:ext>
            </a:extLst>
          </p:cNvPr>
          <p:cNvSpPr txBox="1"/>
          <p:nvPr/>
        </p:nvSpPr>
        <p:spPr>
          <a:xfrm>
            <a:off x="9971139" y="6000309"/>
            <a:ext cx="1123200" cy="369332"/>
          </a:xfrm>
          <a:prstGeom prst="rect">
            <a:avLst/>
          </a:prstGeom>
          <a:solidFill>
            <a:srgbClr val="33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車輛綠燈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591B217C-B50B-4090-9255-D71C24D7F4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1037" y="5290148"/>
            <a:ext cx="340421" cy="149019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51927AF7-3748-48B9-93D1-9CB8CB7598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4616" y="5475295"/>
            <a:ext cx="935493" cy="487077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0AEDC319-8989-4302-855F-E6B5818BFC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581846" y="4716640"/>
            <a:ext cx="340421" cy="149019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F2310EDC-1025-434B-821C-D39B90227A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5949316" y="4802497"/>
            <a:ext cx="903931" cy="470644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CA054015-78A0-4000-ADDE-0D9717DC0D34}"/>
              </a:ext>
            </a:extLst>
          </p:cNvPr>
          <p:cNvSpPr/>
          <p:nvPr/>
        </p:nvSpPr>
        <p:spPr>
          <a:xfrm>
            <a:off x="5881472" y="5519277"/>
            <a:ext cx="1121319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車輛紅燈</a:t>
            </a:r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5C4DF7BB-66DD-4CE3-8174-C040813B2AFF}"/>
              </a:ext>
            </a:extLst>
          </p:cNvPr>
          <p:cNvGrpSpPr/>
          <p:nvPr/>
        </p:nvGrpSpPr>
        <p:grpSpPr>
          <a:xfrm rot="10800000">
            <a:off x="10438447" y="964743"/>
            <a:ext cx="1121319" cy="1302756"/>
            <a:chOff x="10309658" y="694664"/>
            <a:chExt cx="1121319" cy="1302756"/>
          </a:xfrm>
        </p:grpSpPr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3A1B1B5E-92BA-483F-B33C-639DB7FD3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11010032" y="825451"/>
              <a:ext cx="340421" cy="149019"/>
            </a:xfrm>
            <a:prstGeom prst="rect">
              <a:avLst/>
            </a:prstGeom>
          </p:spPr>
        </p:pic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05054F85-1CC7-42AC-B948-5599E928A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10377502" y="911308"/>
              <a:ext cx="903931" cy="470644"/>
            </a:xfrm>
            <a:prstGeom prst="rect">
              <a:avLst/>
            </a:prstGeom>
          </p:spPr>
        </p:pic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FA980B7A-79D3-462E-AE9F-58DD71049C46}"/>
                </a:ext>
              </a:extLst>
            </p:cNvPr>
            <p:cNvSpPr/>
            <p:nvPr/>
          </p:nvSpPr>
          <p:spPr>
            <a:xfrm rot="10800000">
              <a:off x="10309658" y="1628088"/>
              <a:ext cx="1121319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>
              <a:spAutoFit/>
            </a:bodyPr>
            <a:lstStyle/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車輛紅燈</a:t>
              </a:r>
            </a:p>
          </p:txBody>
        </p:sp>
      </p:grp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B40854ED-A80F-4769-A506-AEF563BE58F7}"/>
              </a:ext>
            </a:extLst>
          </p:cNvPr>
          <p:cNvSpPr txBox="1"/>
          <p:nvPr/>
        </p:nvSpPr>
        <p:spPr>
          <a:xfrm>
            <a:off x="865004" y="1106624"/>
            <a:ext cx="43083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AutoNum type="arabicParenBoth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兩段式左轉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AutoNum type="arabicParenBoth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直接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左轉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AutoNum type="arabicParenBoth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可以兩段式左轉也可以直接左轉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AutoNum type="arabicParenBoth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我不知道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1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>
            <a:grpSpLocks noChangeAspect="1"/>
          </p:cNvGrpSpPr>
          <p:nvPr/>
        </p:nvGrpSpPr>
        <p:grpSpPr>
          <a:xfrm>
            <a:off x="6703570" y="949637"/>
            <a:ext cx="5105156" cy="5442371"/>
            <a:chOff x="6309603" y="85430"/>
            <a:chExt cx="5898411" cy="6288023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488DD271-5EBE-4EA3-8E52-7DAF1EFD63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662" t="31943" r="21178" b="17099"/>
            <a:stretch/>
          </p:blipFill>
          <p:spPr>
            <a:xfrm>
              <a:off x="6309603" y="85430"/>
              <a:ext cx="5898411" cy="6288023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 rot="16200000">
              <a:off x="7657299" y="887147"/>
              <a:ext cx="236220" cy="4953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194003" y="2880539"/>
              <a:ext cx="236220" cy="4953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9" name="Picture 2" descr="ãå¾è½åç¤ºãçåçæå°çµæ">
            <a:extLst>
              <a:ext uri="{FF2B5EF4-FFF2-40B4-BE49-F238E27FC236}">
                <a16:creationId xmlns:a16="http://schemas.microsoft.com/office/drawing/2014/main" id="{6B951093-EA4C-43F8-8CDA-4160DC578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801" y="4140658"/>
            <a:ext cx="477749" cy="47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292F3A46-4F90-4695-93C2-3C11CDF19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6742" y="5086390"/>
            <a:ext cx="191436" cy="432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B40854ED-A80F-4769-A506-AEF563BE58F7}"/>
              </a:ext>
            </a:extLst>
          </p:cNvPr>
          <p:cNvSpPr txBox="1"/>
          <p:nvPr/>
        </p:nvSpPr>
        <p:spPr>
          <a:xfrm>
            <a:off x="846671" y="1065007"/>
            <a:ext cx="467393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AutoNum type="arabicParenBoth"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號機車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AutoNum type="arabicParenBoth"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號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機車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AutoNum type="arabicParenBoth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我不知道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AutoNum type="arabicParenBoth"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292F3A46-4F90-4695-93C2-3C11CDF19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6446" y="4391294"/>
            <a:ext cx="191436" cy="432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1" name="手繪多邊形 3">
            <a:extLst>
              <a:ext uri="{FF2B5EF4-FFF2-40B4-BE49-F238E27FC236}">
                <a16:creationId xmlns:a16="http://schemas.microsoft.com/office/drawing/2014/main" id="{5CA80DE1-1AD8-4476-9D5D-76EF118FED7E}"/>
              </a:ext>
            </a:extLst>
          </p:cNvPr>
          <p:cNvSpPr/>
          <p:nvPr/>
        </p:nvSpPr>
        <p:spPr>
          <a:xfrm>
            <a:off x="9313120" y="2122339"/>
            <a:ext cx="522013" cy="2252840"/>
          </a:xfrm>
          <a:custGeom>
            <a:avLst/>
            <a:gdLst>
              <a:gd name="connsiteX0" fmla="*/ 0 w 791308"/>
              <a:gd name="connsiteY0" fmla="*/ 2180492 h 2180492"/>
              <a:gd name="connsiteX1" fmla="*/ 351692 w 791308"/>
              <a:gd name="connsiteY1" fmla="*/ 1547446 h 2180492"/>
              <a:gd name="connsiteX2" fmla="*/ 791308 w 791308"/>
              <a:gd name="connsiteY2" fmla="*/ 580292 h 2180492"/>
              <a:gd name="connsiteX3" fmla="*/ 474784 w 791308"/>
              <a:gd name="connsiteY3" fmla="*/ 0 h 2180492"/>
              <a:gd name="connsiteX0" fmla="*/ 0 w 791308"/>
              <a:gd name="connsiteY0" fmla="*/ 2180492 h 2180492"/>
              <a:gd name="connsiteX1" fmla="*/ 448408 w 791308"/>
              <a:gd name="connsiteY1" fmla="*/ 1521069 h 2180492"/>
              <a:gd name="connsiteX2" fmla="*/ 791308 w 791308"/>
              <a:gd name="connsiteY2" fmla="*/ 580292 h 2180492"/>
              <a:gd name="connsiteX3" fmla="*/ 474784 w 791308"/>
              <a:gd name="connsiteY3" fmla="*/ 0 h 2180492"/>
              <a:gd name="connsiteX0" fmla="*/ 0 w 791308"/>
              <a:gd name="connsiteY0" fmla="*/ 2180492 h 2180492"/>
              <a:gd name="connsiteX1" fmla="*/ 448408 w 791308"/>
              <a:gd name="connsiteY1" fmla="*/ 1521069 h 2180492"/>
              <a:gd name="connsiteX2" fmla="*/ 791308 w 791308"/>
              <a:gd name="connsiteY2" fmla="*/ 580292 h 2180492"/>
              <a:gd name="connsiteX3" fmla="*/ 474784 w 791308"/>
              <a:gd name="connsiteY3" fmla="*/ 0 h 2180492"/>
              <a:gd name="connsiteX0" fmla="*/ 0 w 798206"/>
              <a:gd name="connsiteY0" fmla="*/ 2180492 h 2180492"/>
              <a:gd name="connsiteX1" fmla="*/ 448408 w 798206"/>
              <a:gd name="connsiteY1" fmla="*/ 1521069 h 2180492"/>
              <a:gd name="connsiteX2" fmla="*/ 791308 w 798206"/>
              <a:gd name="connsiteY2" fmla="*/ 580292 h 2180492"/>
              <a:gd name="connsiteX3" fmla="*/ 474784 w 798206"/>
              <a:gd name="connsiteY3" fmla="*/ 0 h 2180492"/>
              <a:gd name="connsiteX0" fmla="*/ 0 w 798206"/>
              <a:gd name="connsiteY0" fmla="*/ 2180492 h 2180492"/>
              <a:gd name="connsiteX1" fmla="*/ 448408 w 798206"/>
              <a:gd name="connsiteY1" fmla="*/ 1521069 h 2180492"/>
              <a:gd name="connsiteX2" fmla="*/ 791308 w 798206"/>
              <a:gd name="connsiteY2" fmla="*/ 580292 h 2180492"/>
              <a:gd name="connsiteX3" fmla="*/ 474784 w 798206"/>
              <a:gd name="connsiteY3" fmla="*/ 0 h 2180492"/>
              <a:gd name="connsiteX0" fmla="*/ 0 w 803907"/>
              <a:gd name="connsiteY0" fmla="*/ 2183165 h 2183165"/>
              <a:gd name="connsiteX1" fmla="*/ 448408 w 803907"/>
              <a:gd name="connsiteY1" fmla="*/ 1523742 h 2183165"/>
              <a:gd name="connsiteX2" fmla="*/ 791308 w 803907"/>
              <a:gd name="connsiteY2" fmla="*/ 582965 h 2183165"/>
              <a:gd name="connsiteX3" fmla="*/ 474784 w 803907"/>
              <a:gd name="connsiteY3" fmla="*/ 2673 h 2183165"/>
              <a:gd name="connsiteX0" fmla="*/ 0 w 803907"/>
              <a:gd name="connsiteY0" fmla="*/ 2183165 h 2183165"/>
              <a:gd name="connsiteX1" fmla="*/ 448408 w 803907"/>
              <a:gd name="connsiteY1" fmla="*/ 1523742 h 2183165"/>
              <a:gd name="connsiteX2" fmla="*/ 791308 w 803907"/>
              <a:gd name="connsiteY2" fmla="*/ 582965 h 2183165"/>
              <a:gd name="connsiteX3" fmla="*/ 474784 w 803907"/>
              <a:gd name="connsiteY3" fmla="*/ 2673 h 2183165"/>
              <a:gd name="connsiteX0" fmla="*/ 0 w 828684"/>
              <a:gd name="connsiteY0" fmla="*/ 2183165 h 2183165"/>
              <a:gd name="connsiteX1" fmla="*/ 448408 w 828684"/>
              <a:gd name="connsiteY1" fmla="*/ 1523742 h 2183165"/>
              <a:gd name="connsiteX2" fmla="*/ 817685 w 828684"/>
              <a:gd name="connsiteY2" fmla="*/ 582965 h 2183165"/>
              <a:gd name="connsiteX3" fmla="*/ 474784 w 828684"/>
              <a:gd name="connsiteY3" fmla="*/ 2673 h 2183165"/>
              <a:gd name="connsiteX0" fmla="*/ 0 w 822156"/>
              <a:gd name="connsiteY0" fmla="*/ 2184428 h 2184428"/>
              <a:gd name="connsiteX1" fmla="*/ 448408 w 822156"/>
              <a:gd name="connsiteY1" fmla="*/ 1525005 h 2184428"/>
              <a:gd name="connsiteX2" fmla="*/ 817685 w 822156"/>
              <a:gd name="connsiteY2" fmla="*/ 584228 h 2184428"/>
              <a:gd name="connsiteX3" fmla="*/ 474784 w 822156"/>
              <a:gd name="connsiteY3" fmla="*/ 3936 h 2184428"/>
              <a:gd name="connsiteX0" fmla="*/ 0 w 822156"/>
              <a:gd name="connsiteY0" fmla="*/ 2184660 h 2184660"/>
              <a:gd name="connsiteX1" fmla="*/ 448408 w 822156"/>
              <a:gd name="connsiteY1" fmla="*/ 1525237 h 2184660"/>
              <a:gd name="connsiteX2" fmla="*/ 817685 w 822156"/>
              <a:gd name="connsiteY2" fmla="*/ 584460 h 2184660"/>
              <a:gd name="connsiteX3" fmla="*/ 474784 w 822156"/>
              <a:gd name="connsiteY3" fmla="*/ 4168 h 2184660"/>
              <a:gd name="connsiteX0" fmla="*/ 0 w 820182"/>
              <a:gd name="connsiteY0" fmla="*/ 2184660 h 2184660"/>
              <a:gd name="connsiteX1" fmla="*/ 448408 w 820182"/>
              <a:gd name="connsiteY1" fmla="*/ 1525237 h 2184660"/>
              <a:gd name="connsiteX2" fmla="*/ 817685 w 820182"/>
              <a:gd name="connsiteY2" fmla="*/ 584460 h 2184660"/>
              <a:gd name="connsiteX3" fmla="*/ 474784 w 820182"/>
              <a:gd name="connsiteY3" fmla="*/ 4168 h 2184660"/>
              <a:gd name="connsiteX0" fmla="*/ 0 w 820182"/>
              <a:gd name="connsiteY0" fmla="*/ 2184660 h 2184660"/>
              <a:gd name="connsiteX1" fmla="*/ 448408 w 820182"/>
              <a:gd name="connsiteY1" fmla="*/ 1525237 h 2184660"/>
              <a:gd name="connsiteX2" fmla="*/ 817685 w 820182"/>
              <a:gd name="connsiteY2" fmla="*/ 584460 h 2184660"/>
              <a:gd name="connsiteX3" fmla="*/ 474784 w 820182"/>
              <a:gd name="connsiteY3" fmla="*/ 4168 h 2184660"/>
              <a:gd name="connsiteX0" fmla="*/ 0 w 827026"/>
              <a:gd name="connsiteY0" fmla="*/ 2184660 h 2184660"/>
              <a:gd name="connsiteX1" fmla="*/ 545123 w 827026"/>
              <a:gd name="connsiteY1" fmla="*/ 1428521 h 2184660"/>
              <a:gd name="connsiteX2" fmla="*/ 817685 w 827026"/>
              <a:gd name="connsiteY2" fmla="*/ 584460 h 2184660"/>
              <a:gd name="connsiteX3" fmla="*/ 474784 w 827026"/>
              <a:gd name="connsiteY3" fmla="*/ 4168 h 2184660"/>
              <a:gd name="connsiteX0" fmla="*/ 0 w 824287"/>
              <a:gd name="connsiteY0" fmla="*/ 2184660 h 2184660"/>
              <a:gd name="connsiteX1" fmla="*/ 545123 w 824287"/>
              <a:gd name="connsiteY1" fmla="*/ 1428521 h 2184660"/>
              <a:gd name="connsiteX2" fmla="*/ 817685 w 824287"/>
              <a:gd name="connsiteY2" fmla="*/ 584460 h 2184660"/>
              <a:gd name="connsiteX3" fmla="*/ 474784 w 824287"/>
              <a:gd name="connsiteY3" fmla="*/ 4168 h 2184660"/>
              <a:gd name="connsiteX0" fmla="*/ 0 w 819679"/>
              <a:gd name="connsiteY0" fmla="*/ 2184660 h 2184660"/>
              <a:gd name="connsiteX1" fmla="*/ 545123 w 819679"/>
              <a:gd name="connsiteY1" fmla="*/ 1428521 h 2184660"/>
              <a:gd name="connsiteX2" fmla="*/ 817685 w 819679"/>
              <a:gd name="connsiteY2" fmla="*/ 584460 h 2184660"/>
              <a:gd name="connsiteX3" fmla="*/ 474784 w 819679"/>
              <a:gd name="connsiteY3" fmla="*/ 4168 h 2184660"/>
              <a:gd name="connsiteX0" fmla="*/ 0 w 820892"/>
              <a:gd name="connsiteY0" fmla="*/ 2184660 h 2184660"/>
              <a:gd name="connsiteX1" fmla="*/ 545123 w 820892"/>
              <a:gd name="connsiteY1" fmla="*/ 1428521 h 2184660"/>
              <a:gd name="connsiteX2" fmla="*/ 817685 w 820892"/>
              <a:gd name="connsiteY2" fmla="*/ 584460 h 2184660"/>
              <a:gd name="connsiteX3" fmla="*/ 474784 w 820892"/>
              <a:gd name="connsiteY3" fmla="*/ 4168 h 2184660"/>
              <a:gd name="connsiteX0" fmla="*/ 0 w 820031"/>
              <a:gd name="connsiteY0" fmla="*/ 2184660 h 2184660"/>
              <a:gd name="connsiteX1" fmla="*/ 545123 w 820031"/>
              <a:gd name="connsiteY1" fmla="*/ 1428521 h 2184660"/>
              <a:gd name="connsiteX2" fmla="*/ 817685 w 820031"/>
              <a:gd name="connsiteY2" fmla="*/ 584460 h 2184660"/>
              <a:gd name="connsiteX3" fmla="*/ 474784 w 820031"/>
              <a:gd name="connsiteY3" fmla="*/ 4168 h 2184660"/>
              <a:gd name="connsiteX0" fmla="*/ 0 w 819620"/>
              <a:gd name="connsiteY0" fmla="*/ 2184660 h 2184660"/>
              <a:gd name="connsiteX1" fmla="*/ 545123 w 819620"/>
              <a:gd name="connsiteY1" fmla="*/ 1428521 h 2184660"/>
              <a:gd name="connsiteX2" fmla="*/ 817685 w 819620"/>
              <a:gd name="connsiteY2" fmla="*/ 584460 h 2184660"/>
              <a:gd name="connsiteX3" fmla="*/ 474784 w 819620"/>
              <a:gd name="connsiteY3" fmla="*/ 4168 h 2184660"/>
              <a:gd name="connsiteX0" fmla="*/ 0 w 819559"/>
              <a:gd name="connsiteY0" fmla="*/ 2184660 h 2184660"/>
              <a:gd name="connsiteX1" fmla="*/ 545123 w 819559"/>
              <a:gd name="connsiteY1" fmla="*/ 1428521 h 2184660"/>
              <a:gd name="connsiteX2" fmla="*/ 817685 w 819559"/>
              <a:gd name="connsiteY2" fmla="*/ 584460 h 2184660"/>
              <a:gd name="connsiteX3" fmla="*/ 474784 w 819559"/>
              <a:gd name="connsiteY3" fmla="*/ 4168 h 2184660"/>
              <a:gd name="connsiteX0" fmla="*/ 0 w 819559"/>
              <a:gd name="connsiteY0" fmla="*/ 2184660 h 2184660"/>
              <a:gd name="connsiteX1" fmla="*/ 545123 w 819559"/>
              <a:gd name="connsiteY1" fmla="*/ 1428521 h 2184660"/>
              <a:gd name="connsiteX2" fmla="*/ 817685 w 819559"/>
              <a:gd name="connsiteY2" fmla="*/ 584460 h 2184660"/>
              <a:gd name="connsiteX3" fmla="*/ 474784 w 819559"/>
              <a:gd name="connsiteY3" fmla="*/ 4168 h 2184660"/>
              <a:gd name="connsiteX0" fmla="*/ 0 w 819559"/>
              <a:gd name="connsiteY0" fmla="*/ 2184660 h 2184660"/>
              <a:gd name="connsiteX1" fmla="*/ 545123 w 819559"/>
              <a:gd name="connsiteY1" fmla="*/ 1428521 h 2184660"/>
              <a:gd name="connsiteX2" fmla="*/ 817685 w 819559"/>
              <a:gd name="connsiteY2" fmla="*/ 584460 h 2184660"/>
              <a:gd name="connsiteX3" fmla="*/ 474784 w 819559"/>
              <a:gd name="connsiteY3" fmla="*/ 4168 h 2184660"/>
              <a:gd name="connsiteX0" fmla="*/ 0 w 819559"/>
              <a:gd name="connsiteY0" fmla="*/ 2184660 h 2184660"/>
              <a:gd name="connsiteX1" fmla="*/ 545123 w 819559"/>
              <a:gd name="connsiteY1" fmla="*/ 1428521 h 2184660"/>
              <a:gd name="connsiteX2" fmla="*/ 817685 w 819559"/>
              <a:gd name="connsiteY2" fmla="*/ 584460 h 2184660"/>
              <a:gd name="connsiteX3" fmla="*/ 474784 w 819559"/>
              <a:gd name="connsiteY3" fmla="*/ 4168 h 2184660"/>
              <a:gd name="connsiteX0" fmla="*/ 0 w 758599"/>
              <a:gd name="connsiteY0" fmla="*/ 2138940 h 2138940"/>
              <a:gd name="connsiteX1" fmla="*/ 484163 w 758599"/>
              <a:gd name="connsiteY1" fmla="*/ 1428521 h 2138940"/>
              <a:gd name="connsiteX2" fmla="*/ 756725 w 758599"/>
              <a:gd name="connsiteY2" fmla="*/ 584460 h 2138940"/>
              <a:gd name="connsiteX3" fmla="*/ 413824 w 758599"/>
              <a:gd name="connsiteY3" fmla="*/ 4168 h 2138940"/>
              <a:gd name="connsiteX0" fmla="*/ 0 w 758599"/>
              <a:gd name="connsiteY0" fmla="*/ 2138940 h 2138940"/>
              <a:gd name="connsiteX1" fmla="*/ 415583 w 758599"/>
              <a:gd name="connsiteY1" fmla="*/ 1382801 h 2138940"/>
              <a:gd name="connsiteX2" fmla="*/ 756725 w 758599"/>
              <a:gd name="connsiteY2" fmla="*/ 584460 h 2138940"/>
              <a:gd name="connsiteX3" fmla="*/ 413824 w 758599"/>
              <a:gd name="connsiteY3" fmla="*/ 4168 h 2138940"/>
              <a:gd name="connsiteX0" fmla="*/ 0 w 699157"/>
              <a:gd name="connsiteY0" fmla="*/ 2142063 h 2142063"/>
              <a:gd name="connsiteX1" fmla="*/ 415583 w 699157"/>
              <a:gd name="connsiteY1" fmla="*/ 1385924 h 2142063"/>
              <a:gd name="connsiteX2" fmla="*/ 695765 w 699157"/>
              <a:gd name="connsiteY2" fmla="*/ 519003 h 2142063"/>
              <a:gd name="connsiteX3" fmla="*/ 413824 w 699157"/>
              <a:gd name="connsiteY3" fmla="*/ 7291 h 2142063"/>
              <a:gd name="connsiteX0" fmla="*/ 0 w 713848"/>
              <a:gd name="connsiteY0" fmla="*/ 2142063 h 2142063"/>
              <a:gd name="connsiteX1" fmla="*/ 415583 w 713848"/>
              <a:gd name="connsiteY1" fmla="*/ 1385924 h 2142063"/>
              <a:gd name="connsiteX2" fmla="*/ 711005 w 713848"/>
              <a:gd name="connsiteY2" fmla="*/ 519003 h 2142063"/>
              <a:gd name="connsiteX3" fmla="*/ 413824 w 713848"/>
              <a:gd name="connsiteY3" fmla="*/ 7291 h 2142063"/>
              <a:gd name="connsiteX0" fmla="*/ 0 w 711005"/>
              <a:gd name="connsiteY0" fmla="*/ 2141591 h 2141591"/>
              <a:gd name="connsiteX1" fmla="*/ 415583 w 711005"/>
              <a:gd name="connsiteY1" fmla="*/ 1385452 h 2141591"/>
              <a:gd name="connsiteX2" fmla="*/ 711005 w 711005"/>
              <a:gd name="connsiteY2" fmla="*/ 518531 h 2141591"/>
              <a:gd name="connsiteX3" fmla="*/ 413824 w 711005"/>
              <a:gd name="connsiteY3" fmla="*/ 6819 h 2141591"/>
              <a:gd name="connsiteX0" fmla="*/ 0 w 711005"/>
              <a:gd name="connsiteY0" fmla="*/ 2141591 h 2141591"/>
              <a:gd name="connsiteX1" fmla="*/ 415583 w 711005"/>
              <a:gd name="connsiteY1" fmla="*/ 1385452 h 2141591"/>
              <a:gd name="connsiteX2" fmla="*/ 711005 w 711005"/>
              <a:gd name="connsiteY2" fmla="*/ 518531 h 2141591"/>
              <a:gd name="connsiteX3" fmla="*/ 413824 w 711005"/>
              <a:gd name="connsiteY3" fmla="*/ 6819 h 2141591"/>
              <a:gd name="connsiteX0" fmla="*/ 0 w 711005"/>
              <a:gd name="connsiteY0" fmla="*/ 2141591 h 2141591"/>
              <a:gd name="connsiteX1" fmla="*/ 415583 w 711005"/>
              <a:gd name="connsiteY1" fmla="*/ 1385452 h 2141591"/>
              <a:gd name="connsiteX2" fmla="*/ 711005 w 711005"/>
              <a:gd name="connsiteY2" fmla="*/ 518531 h 2141591"/>
              <a:gd name="connsiteX3" fmla="*/ 413824 w 711005"/>
              <a:gd name="connsiteY3" fmla="*/ 6819 h 2141591"/>
              <a:gd name="connsiteX0" fmla="*/ 0 w 569404"/>
              <a:gd name="connsiteY0" fmla="*/ 2143958 h 2143958"/>
              <a:gd name="connsiteX1" fmla="*/ 415583 w 569404"/>
              <a:gd name="connsiteY1" fmla="*/ 1387819 h 2143958"/>
              <a:gd name="connsiteX2" fmla="*/ 543365 w 569404"/>
              <a:gd name="connsiteY2" fmla="*/ 490418 h 2143958"/>
              <a:gd name="connsiteX3" fmla="*/ 413824 w 569404"/>
              <a:gd name="connsiteY3" fmla="*/ 9186 h 2143958"/>
              <a:gd name="connsiteX0" fmla="*/ 0 w 569404"/>
              <a:gd name="connsiteY0" fmla="*/ 2143958 h 2143958"/>
              <a:gd name="connsiteX1" fmla="*/ 308903 w 569404"/>
              <a:gd name="connsiteY1" fmla="*/ 1570699 h 2143958"/>
              <a:gd name="connsiteX2" fmla="*/ 543365 w 569404"/>
              <a:gd name="connsiteY2" fmla="*/ 490418 h 2143958"/>
              <a:gd name="connsiteX3" fmla="*/ 413824 w 569404"/>
              <a:gd name="connsiteY3" fmla="*/ 9186 h 2143958"/>
              <a:gd name="connsiteX0" fmla="*/ 0 w 569404"/>
              <a:gd name="connsiteY0" fmla="*/ 2143958 h 2143958"/>
              <a:gd name="connsiteX1" fmla="*/ 308903 w 569404"/>
              <a:gd name="connsiteY1" fmla="*/ 1570699 h 2143958"/>
              <a:gd name="connsiteX2" fmla="*/ 543365 w 569404"/>
              <a:gd name="connsiteY2" fmla="*/ 490418 h 2143958"/>
              <a:gd name="connsiteX3" fmla="*/ 413824 w 569404"/>
              <a:gd name="connsiteY3" fmla="*/ 9186 h 2143958"/>
              <a:gd name="connsiteX0" fmla="*/ 0 w 544907"/>
              <a:gd name="connsiteY0" fmla="*/ 2297583 h 2297583"/>
              <a:gd name="connsiteX1" fmla="*/ 308903 w 544907"/>
              <a:gd name="connsiteY1" fmla="*/ 1724324 h 2297583"/>
              <a:gd name="connsiteX2" fmla="*/ 543365 w 544907"/>
              <a:gd name="connsiteY2" fmla="*/ 644043 h 2297583"/>
              <a:gd name="connsiteX3" fmla="*/ 352864 w 544907"/>
              <a:gd name="connsiteY3" fmla="*/ 2791 h 2297583"/>
              <a:gd name="connsiteX0" fmla="*/ 0 w 543365"/>
              <a:gd name="connsiteY0" fmla="*/ 2294792 h 2294792"/>
              <a:gd name="connsiteX1" fmla="*/ 308903 w 543365"/>
              <a:gd name="connsiteY1" fmla="*/ 1721533 h 2294792"/>
              <a:gd name="connsiteX2" fmla="*/ 543365 w 543365"/>
              <a:gd name="connsiteY2" fmla="*/ 641252 h 2294792"/>
              <a:gd name="connsiteX3" fmla="*/ 352864 w 543365"/>
              <a:gd name="connsiteY3" fmla="*/ 0 h 2294792"/>
              <a:gd name="connsiteX0" fmla="*/ 0 w 543365"/>
              <a:gd name="connsiteY0" fmla="*/ 2241452 h 2241452"/>
              <a:gd name="connsiteX1" fmla="*/ 308903 w 543365"/>
              <a:gd name="connsiteY1" fmla="*/ 1668193 h 2241452"/>
              <a:gd name="connsiteX2" fmla="*/ 543365 w 543365"/>
              <a:gd name="connsiteY2" fmla="*/ 587912 h 2241452"/>
              <a:gd name="connsiteX3" fmla="*/ 368104 w 543365"/>
              <a:gd name="connsiteY3" fmla="*/ 0 h 2241452"/>
              <a:gd name="connsiteX0" fmla="*/ 0 w 543365"/>
              <a:gd name="connsiteY0" fmla="*/ 2243616 h 2243616"/>
              <a:gd name="connsiteX1" fmla="*/ 308903 w 543365"/>
              <a:gd name="connsiteY1" fmla="*/ 1670357 h 2243616"/>
              <a:gd name="connsiteX2" fmla="*/ 543365 w 543365"/>
              <a:gd name="connsiteY2" fmla="*/ 590076 h 2243616"/>
              <a:gd name="connsiteX3" fmla="*/ 368104 w 543365"/>
              <a:gd name="connsiteY3" fmla="*/ 2164 h 2243616"/>
              <a:gd name="connsiteX0" fmla="*/ 0 w 512885"/>
              <a:gd name="connsiteY0" fmla="*/ 2243062 h 2243062"/>
              <a:gd name="connsiteX1" fmla="*/ 308903 w 512885"/>
              <a:gd name="connsiteY1" fmla="*/ 1669803 h 2243062"/>
              <a:gd name="connsiteX2" fmla="*/ 512885 w 512885"/>
              <a:gd name="connsiteY2" fmla="*/ 635242 h 2243062"/>
              <a:gd name="connsiteX3" fmla="*/ 368104 w 512885"/>
              <a:gd name="connsiteY3" fmla="*/ 1610 h 2243062"/>
              <a:gd name="connsiteX0" fmla="*/ 0 w 533053"/>
              <a:gd name="connsiteY0" fmla="*/ 2243718 h 2243718"/>
              <a:gd name="connsiteX1" fmla="*/ 308903 w 533053"/>
              <a:gd name="connsiteY1" fmla="*/ 1670459 h 2243718"/>
              <a:gd name="connsiteX2" fmla="*/ 512885 w 533053"/>
              <a:gd name="connsiteY2" fmla="*/ 635898 h 2243718"/>
              <a:gd name="connsiteX3" fmla="*/ 368104 w 533053"/>
              <a:gd name="connsiteY3" fmla="*/ 2266 h 2243718"/>
              <a:gd name="connsiteX0" fmla="*/ 0 w 533053"/>
              <a:gd name="connsiteY0" fmla="*/ 2243718 h 2243718"/>
              <a:gd name="connsiteX1" fmla="*/ 308903 w 533053"/>
              <a:gd name="connsiteY1" fmla="*/ 1670459 h 2243718"/>
              <a:gd name="connsiteX2" fmla="*/ 512885 w 533053"/>
              <a:gd name="connsiteY2" fmla="*/ 635898 h 2243718"/>
              <a:gd name="connsiteX3" fmla="*/ 368104 w 533053"/>
              <a:gd name="connsiteY3" fmla="*/ 2266 h 2243718"/>
              <a:gd name="connsiteX0" fmla="*/ 0 w 533053"/>
              <a:gd name="connsiteY0" fmla="*/ 2243718 h 2243718"/>
              <a:gd name="connsiteX1" fmla="*/ 308903 w 533053"/>
              <a:gd name="connsiteY1" fmla="*/ 1670459 h 2243718"/>
              <a:gd name="connsiteX2" fmla="*/ 512885 w 533053"/>
              <a:gd name="connsiteY2" fmla="*/ 635898 h 2243718"/>
              <a:gd name="connsiteX3" fmla="*/ 368104 w 533053"/>
              <a:gd name="connsiteY3" fmla="*/ 2266 h 2243718"/>
              <a:gd name="connsiteX0" fmla="*/ 0 w 533053"/>
              <a:gd name="connsiteY0" fmla="*/ 2243718 h 2243718"/>
              <a:gd name="connsiteX1" fmla="*/ 308903 w 533053"/>
              <a:gd name="connsiteY1" fmla="*/ 1670459 h 2243718"/>
              <a:gd name="connsiteX2" fmla="*/ 512885 w 533053"/>
              <a:gd name="connsiteY2" fmla="*/ 635898 h 2243718"/>
              <a:gd name="connsiteX3" fmla="*/ 368104 w 533053"/>
              <a:gd name="connsiteY3" fmla="*/ 2266 h 2243718"/>
              <a:gd name="connsiteX0" fmla="*/ 0 w 533053"/>
              <a:gd name="connsiteY0" fmla="*/ 2242513 h 2242513"/>
              <a:gd name="connsiteX1" fmla="*/ 308903 w 533053"/>
              <a:gd name="connsiteY1" fmla="*/ 1669254 h 2242513"/>
              <a:gd name="connsiteX2" fmla="*/ 512885 w 533053"/>
              <a:gd name="connsiteY2" fmla="*/ 634693 h 2242513"/>
              <a:gd name="connsiteX3" fmla="*/ 368104 w 533053"/>
              <a:gd name="connsiteY3" fmla="*/ 1061 h 2242513"/>
              <a:gd name="connsiteX0" fmla="*/ 0 w 554220"/>
              <a:gd name="connsiteY0" fmla="*/ 2244292 h 2244292"/>
              <a:gd name="connsiteX1" fmla="*/ 308903 w 554220"/>
              <a:gd name="connsiteY1" fmla="*/ 1671033 h 2244292"/>
              <a:gd name="connsiteX2" fmla="*/ 512885 w 554220"/>
              <a:gd name="connsiteY2" fmla="*/ 636472 h 2244292"/>
              <a:gd name="connsiteX3" fmla="*/ 368104 w 554220"/>
              <a:gd name="connsiteY3" fmla="*/ 2840 h 2244292"/>
              <a:gd name="connsiteX0" fmla="*/ 0 w 537484"/>
              <a:gd name="connsiteY0" fmla="*/ 2253595 h 2253595"/>
              <a:gd name="connsiteX1" fmla="*/ 308903 w 537484"/>
              <a:gd name="connsiteY1" fmla="*/ 1680336 h 2253595"/>
              <a:gd name="connsiteX2" fmla="*/ 512885 w 537484"/>
              <a:gd name="connsiteY2" fmla="*/ 645775 h 2253595"/>
              <a:gd name="connsiteX3" fmla="*/ 272854 w 537484"/>
              <a:gd name="connsiteY3" fmla="*/ 2618 h 2253595"/>
              <a:gd name="connsiteX0" fmla="*/ 0 w 539593"/>
              <a:gd name="connsiteY0" fmla="*/ 2258520 h 2258520"/>
              <a:gd name="connsiteX1" fmla="*/ 308903 w 539593"/>
              <a:gd name="connsiteY1" fmla="*/ 1685261 h 2258520"/>
              <a:gd name="connsiteX2" fmla="*/ 512885 w 539593"/>
              <a:gd name="connsiteY2" fmla="*/ 650700 h 2258520"/>
              <a:gd name="connsiteX3" fmla="*/ 272854 w 539593"/>
              <a:gd name="connsiteY3" fmla="*/ 7543 h 2258520"/>
              <a:gd name="connsiteX0" fmla="*/ 0 w 540752"/>
              <a:gd name="connsiteY0" fmla="*/ 2253596 h 2253596"/>
              <a:gd name="connsiteX1" fmla="*/ 308903 w 540752"/>
              <a:gd name="connsiteY1" fmla="*/ 1680337 h 2253596"/>
              <a:gd name="connsiteX2" fmla="*/ 512885 w 540752"/>
              <a:gd name="connsiteY2" fmla="*/ 645776 h 2253596"/>
              <a:gd name="connsiteX3" fmla="*/ 272854 w 540752"/>
              <a:gd name="connsiteY3" fmla="*/ 2619 h 2253596"/>
              <a:gd name="connsiteX0" fmla="*/ 0 w 522013"/>
              <a:gd name="connsiteY0" fmla="*/ 2252840 h 2252840"/>
              <a:gd name="connsiteX1" fmla="*/ 308903 w 522013"/>
              <a:gd name="connsiteY1" fmla="*/ 1679581 h 2252840"/>
              <a:gd name="connsiteX2" fmla="*/ 512885 w 522013"/>
              <a:gd name="connsiteY2" fmla="*/ 645020 h 2252840"/>
              <a:gd name="connsiteX3" fmla="*/ 272854 w 522013"/>
              <a:gd name="connsiteY3" fmla="*/ 1863 h 2252840"/>
              <a:gd name="connsiteX0" fmla="*/ 0 w 522013"/>
              <a:gd name="connsiteY0" fmla="*/ 2252840 h 2252840"/>
              <a:gd name="connsiteX1" fmla="*/ 308903 w 522013"/>
              <a:gd name="connsiteY1" fmla="*/ 1679581 h 2252840"/>
              <a:gd name="connsiteX2" fmla="*/ 512885 w 522013"/>
              <a:gd name="connsiteY2" fmla="*/ 645020 h 2252840"/>
              <a:gd name="connsiteX3" fmla="*/ 272854 w 522013"/>
              <a:gd name="connsiteY3" fmla="*/ 1863 h 2252840"/>
              <a:gd name="connsiteX0" fmla="*/ 0 w 522013"/>
              <a:gd name="connsiteY0" fmla="*/ 2252840 h 2252840"/>
              <a:gd name="connsiteX1" fmla="*/ 308903 w 522013"/>
              <a:gd name="connsiteY1" fmla="*/ 1679581 h 2252840"/>
              <a:gd name="connsiteX2" fmla="*/ 512885 w 522013"/>
              <a:gd name="connsiteY2" fmla="*/ 645020 h 2252840"/>
              <a:gd name="connsiteX3" fmla="*/ 272854 w 522013"/>
              <a:gd name="connsiteY3" fmla="*/ 1863 h 2252840"/>
              <a:gd name="connsiteX0" fmla="*/ 0 w 522013"/>
              <a:gd name="connsiteY0" fmla="*/ 2252840 h 2252840"/>
              <a:gd name="connsiteX1" fmla="*/ 308903 w 522013"/>
              <a:gd name="connsiteY1" fmla="*/ 1679581 h 2252840"/>
              <a:gd name="connsiteX2" fmla="*/ 512885 w 522013"/>
              <a:gd name="connsiteY2" fmla="*/ 645020 h 2252840"/>
              <a:gd name="connsiteX3" fmla="*/ 272854 w 522013"/>
              <a:gd name="connsiteY3" fmla="*/ 1863 h 2252840"/>
              <a:gd name="connsiteX0" fmla="*/ 0 w 522013"/>
              <a:gd name="connsiteY0" fmla="*/ 2252840 h 2252840"/>
              <a:gd name="connsiteX1" fmla="*/ 308903 w 522013"/>
              <a:gd name="connsiteY1" fmla="*/ 1679581 h 2252840"/>
              <a:gd name="connsiteX2" fmla="*/ 512885 w 522013"/>
              <a:gd name="connsiteY2" fmla="*/ 645020 h 2252840"/>
              <a:gd name="connsiteX3" fmla="*/ 272854 w 522013"/>
              <a:gd name="connsiteY3" fmla="*/ 1863 h 22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013" h="2252840">
                <a:moveTo>
                  <a:pt x="0" y="2252840"/>
                </a:moveTo>
                <a:cubicBezTo>
                  <a:pt x="149469" y="2033032"/>
                  <a:pt x="191965" y="1950091"/>
                  <a:pt x="308903" y="1679581"/>
                </a:cubicBezTo>
                <a:cubicBezTo>
                  <a:pt x="460326" y="1170604"/>
                  <a:pt x="440935" y="1137388"/>
                  <a:pt x="512885" y="645020"/>
                </a:cubicBezTo>
                <a:cubicBezTo>
                  <a:pt x="545709" y="99602"/>
                  <a:pt x="495447" y="-16894"/>
                  <a:pt x="272854" y="1863"/>
                </a:cubicBezTo>
              </a:path>
            </a:pathLst>
          </a:custGeom>
          <a:noFill/>
          <a:ln w="38100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7" name="圖片 36">
            <a:extLst>
              <a:ext uri="{FF2B5EF4-FFF2-40B4-BE49-F238E27FC236}">
                <a16:creationId xmlns:a16="http://schemas.microsoft.com/office/drawing/2014/main" id="{872707D4-E4CD-42B7-ADED-23B4D1E65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9997" y="5824423"/>
            <a:ext cx="191436" cy="432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8" name="橢圓 37">
            <a:extLst>
              <a:ext uri="{FF2B5EF4-FFF2-40B4-BE49-F238E27FC236}">
                <a16:creationId xmlns:a16="http://schemas.microsoft.com/office/drawing/2014/main" id="{ECBFBC64-9C3D-4749-8F56-A8C84D03F46A}"/>
              </a:ext>
            </a:extLst>
          </p:cNvPr>
          <p:cNvSpPr/>
          <p:nvPr/>
        </p:nvSpPr>
        <p:spPr>
          <a:xfrm>
            <a:off x="9123046" y="5241327"/>
            <a:ext cx="278318" cy="27064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endPara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8BBCB223-5C14-4E96-BFC4-5D9A09D9CF66}"/>
              </a:ext>
            </a:extLst>
          </p:cNvPr>
          <p:cNvSpPr/>
          <p:nvPr/>
        </p:nvSpPr>
        <p:spPr>
          <a:xfrm>
            <a:off x="9080912" y="5905100"/>
            <a:ext cx="278318" cy="27064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9F9CB7E2-29B7-4E65-BAE5-3719B5621060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8509000" y="4607294"/>
            <a:ext cx="697446" cy="4023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FE51DFF0-8DA5-4944-A592-F56067F58849}"/>
              </a:ext>
            </a:extLst>
          </p:cNvPr>
          <p:cNvSpPr txBox="1"/>
          <p:nvPr/>
        </p:nvSpPr>
        <p:spPr>
          <a:xfrm>
            <a:off x="7531493" y="4882461"/>
            <a:ext cx="138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目標機車</a:t>
            </a:r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F3DEAAF5-D340-43C2-9D89-2DB211BE9BA3}"/>
              </a:ext>
            </a:extLst>
          </p:cNvPr>
          <p:cNvGrpSpPr/>
          <p:nvPr/>
        </p:nvGrpSpPr>
        <p:grpSpPr>
          <a:xfrm>
            <a:off x="6085388" y="3903599"/>
            <a:ext cx="1121319" cy="1302756"/>
            <a:chOff x="10309658" y="694664"/>
            <a:chExt cx="1121319" cy="1302756"/>
          </a:xfrm>
        </p:grpSpPr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DFC0A181-D5E1-4DC2-A20C-F0F4E0EB4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11010032" y="825451"/>
              <a:ext cx="340421" cy="149019"/>
            </a:xfrm>
            <a:prstGeom prst="rect">
              <a:avLst/>
            </a:prstGeom>
          </p:spPr>
        </p:pic>
        <p:pic>
          <p:nvPicPr>
            <p:cNvPr id="32" name="圖片 31">
              <a:extLst>
                <a:ext uri="{FF2B5EF4-FFF2-40B4-BE49-F238E27FC236}">
                  <a16:creationId xmlns:a16="http://schemas.microsoft.com/office/drawing/2014/main" id="{F3B4DED2-5AF1-4370-95F1-AD7D28BC7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10377502" y="911308"/>
              <a:ext cx="903931" cy="470644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476D5072-B89D-454D-A55A-363CDF385EBC}"/>
                </a:ext>
              </a:extLst>
            </p:cNvPr>
            <p:cNvSpPr/>
            <p:nvPr/>
          </p:nvSpPr>
          <p:spPr>
            <a:xfrm>
              <a:off x="10309658" y="1628088"/>
              <a:ext cx="1121319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>
              <a:spAutoFit/>
            </a:bodyPr>
            <a:lstStyle/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車輛紅燈</a:t>
              </a:r>
            </a:p>
          </p:txBody>
        </p:sp>
      </p:grpSp>
      <p:grpSp>
        <p:nvGrpSpPr>
          <p:cNvPr id="2" name="群組 1">
            <a:extLst>
              <a:ext uri="{FF2B5EF4-FFF2-40B4-BE49-F238E27FC236}">
                <a16:creationId xmlns:a16="http://schemas.microsoft.com/office/drawing/2014/main" id="{9248E548-39C6-4125-9E0F-0381AAC172EA}"/>
              </a:ext>
            </a:extLst>
          </p:cNvPr>
          <p:cNvGrpSpPr/>
          <p:nvPr/>
        </p:nvGrpSpPr>
        <p:grpSpPr>
          <a:xfrm>
            <a:off x="9760731" y="4468373"/>
            <a:ext cx="1153302" cy="1079493"/>
            <a:chOff x="9760731" y="4195821"/>
            <a:chExt cx="1153302" cy="1079493"/>
          </a:xfrm>
        </p:grpSpPr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292C6041-E632-4284-A7DF-ED045CBC227D}"/>
                </a:ext>
              </a:extLst>
            </p:cNvPr>
            <p:cNvSpPr txBox="1"/>
            <p:nvPr/>
          </p:nvSpPr>
          <p:spPr>
            <a:xfrm>
              <a:off x="9790833" y="4905982"/>
              <a:ext cx="1123200" cy="369332"/>
            </a:xfrm>
            <a:prstGeom prst="rect">
              <a:avLst/>
            </a:prstGeom>
            <a:solidFill>
              <a:srgbClr val="33FF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車輛綠燈</a:t>
              </a:r>
            </a:p>
          </p:txBody>
        </p:sp>
        <p:pic>
          <p:nvPicPr>
            <p:cNvPr id="40" name="圖片 39">
              <a:extLst>
                <a:ext uri="{FF2B5EF4-FFF2-40B4-BE49-F238E27FC236}">
                  <a16:creationId xmlns:a16="http://schemas.microsoft.com/office/drawing/2014/main" id="{70779E56-3F5E-4414-BFEE-C71CBA140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60731" y="4195821"/>
              <a:ext cx="340421" cy="149019"/>
            </a:xfrm>
            <a:prstGeom prst="rect">
              <a:avLst/>
            </a:prstGeom>
          </p:spPr>
        </p:pic>
        <p:pic>
          <p:nvPicPr>
            <p:cNvPr id="41" name="圖片 40">
              <a:extLst>
                <a:ext uri="{FF2B5EF4-FFF2-40B4-BE49-F238E27FC236}">
                  <a16:creationId xmlns:a16="http://schemas.microsoft.com/office/drawing/2014/main" id="{92E0FBF4-054B-4641-9DFE-9E7656746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64310" y="4380968"/>
              <a:ext cx="935493" cy="487077"/>
            </a:xfrm>
            <a:prstGeom prst="rect">
              <a:avLst/>
            </a:prstGeom>
          </p:spPr>
        </p:pic>
      </p:grp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39A20049-403E-4502-A989-689E50BA1BA4}"/>
              </a:ext>
            </a:extLst>
          </p:cNvPr>
          <p:cNvGrpSpPr/>
          <p:nvPr/>
        </p:nvGrpSpPr>
        <p:grpSpPr>
          <a:xfrm rot="10800000">
            <a:off x="9359230" y="961072"/>
            <a:ext cx="1596733" cy="903931"/>
            <a:chOff x="10594146" y="694664"/>
            <a:chExt cx="1596733" cy="903931"/>
          </a:xfrm>
        </p:grpSpPr>
        <p:pic>
          <p:nvPicPr>
            <p:cNvPr id="43" name="圖片 42">
              <a:extLst>
                <a:ext uri="{FF2B5EF4-FFF2-40B4-BE49-F238E27FC236}">
                  <a16:creationId xmlns:a16="http://schemas.microsoft.com/office/drawing/2014/main" id="{B4098C3E-AD51-439E-BAA4-5731480E7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11010032" y="825451"/>
              <a:ext cx="340421" cy="149019"/>
            </a:xfrm>
            <a:prstGeom prst="rect">
              <a:avLst/>
            </a:prstGeom>
          </p:spPr>
        </p:pic>
        <p:pic>
          <p:nvPicPr>
            <p:cNvPr id="44" name="圖片 43">
              <a:extLst>
                <a:ext uri="{FF2B5EF4-FFF2-40B4-BE49-F238E27FC236}">
                  <a16:creationId xmlns:a16="http://schemas.microsoft.com/office/drawing/2014/main" id="{1A5689C8-0491-458B-ABED-30F155622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10377502" y="911308"/>
              <a:ext cx="903931" cy="470644"/>
            </a:xfrm>
            <a:prstGeom prst="rect">
              <a:avLst/>
            </a:prstGeom>
          </p:spPr>
        </p:pic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F2DCE644-F771-4A7F-A5D4-64C7AEACDC6C}"/>
                </a:ext>
              </a:extLst>
            </p:cNvPr>
            <p:cNvSpPr/>
            <p:nvPr/>
          </p:nvSpPr>
          <p:spPr>
            <a:xfrm rot="10800000">
              <a:off x="11069560" y="1216605"/>
              <a:ext cx="1121319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>
              <a:spAutoFit/>
            </a:bodyPr>
            <a:lstStyle/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車輛紅燈</a:t>
              </a:r>
            </a:p>
          </p:txBody>
        </p:sp>
      </p:grp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899163" y="270847"/>
            <a:ext cx="8223883" cy="646331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</a:rPr>
              <a:t>如果要右靠進入待轉區時，我應該注意</a:t>
            </a:r>
            <a:r>
              <a:rPr lang="en-US" altLang="zh-TW" dirty="0" smtClean="0">
                <a:latin typeface="標楷體" panose="03000509000000000000" pitchFamily="65" charset="-120"/>
              </a:rPr>
              <a:t>?</a:t>
            </a:r>
            <a:endParaRPr lang="zh-TW" altLang="en-US" dirty="0"/>
          </a:p>
        </p:txBody>
      </p:sp>
      <p:pic>
        <p:nvPicPr>
          <p:cNvPr id="35" name="圖片 13" descr="小圖1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4" y="165100"/>
            <a:ext cx="940275" cy="94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49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>
            <a:grpSpLocks noChangeAspect="1"/>
          </p:cNvGrpSpPr>
          <p:nvPr/>
        </p:nvGrpSpPr>
        <p:grpSpPr>
          <a:xfrm>
            <a:off x="6703570" y="1002397"/>
            <a:ext cx="5105156" cy="5459950"/>
            <a:chOff x="6309603" y="85431"/>
            <a:chExt cx="5898411" cy="6308334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488DD271-5EBE-4EA3-8E52-7DAF1EFD63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662" t="31943" r="21178" b="16934"/>
            <a:stretch/>
          </p:blipFill>
          <p:spPr>
            <a:xfrm>
              <a:off x="6309603" y="85431"/>
              <a:ext cx="5898411" cy="6308334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 rot="16200000">
              <a:off x="7657299" y="887147"/>
              <a:ext cx="236220" cy="4953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194003" y="2880539"/>
              <a:ext cx="236220" cy="4953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16" name="圖片 15">
            <a:extLst>
              <a:ext uri="{FF2B5EF4-FFF2-40B4-BE49-F238E27FC236}">
                <a16:creationId xmlns:a16="http://schemas.microsoft.com/office/drawing/2014/main" id="{292F3A46-4F90-4695-93C2-3C11CDF19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007" y="5408187"/>
            <a:ext cx="191436" cy="432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292F3A46-4F90-4695-93C2-3C11CDF19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871" y="4510728"/>
            <a:ext cx="191436" cy="432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8" name="橢圓 37">
            <a:extLst>
              <a:ext uri="{FF2B5EF4-FFF2-40B4-BE49-F238E27FC236}">
                <a16:creationId xmlns:a16="http://schemas.microsoft.com/office/drawing/2014/main" id="{ECBFBC64-9C3D-4749-8F56-A8C84D03F46A}"/>
              </a:ext>
            </a:extLst>
          </p:cNvPr>
          <p:cNvSpPr/>
          <p:nvPr/>
        </p:nvSpPr>
        <p:spPr>
          <a:xfrm>
            <a:off x="8960011" y="2147515"/>
            <a:ext cx="278318" cy="27064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endPara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4" name="手繪多邊形: 圖案 7">
            <a:extLst>
              <a:ext uri="{FF2B5EF4-FFF2-40B4-BE49-F238E27FC236}">
                <a16:creationId xmlns:a16="http://schemas.microsoft.com/office/drawing/2014/main" id="{0224A29F-45EA-46FC-98E3-BD211EFF4D3F}"/>
              </a:ext>
            </a:extLst>
          </p:cNvPr>
          <p:cNvSpPr/>
          <p:nvPr/>
        </p:nvSpPr>
        <p:spPr>
          <a:xfrm>
            <a:off x="9516743" y="2337766"/>
            <a:ext cx="264804" cy="3055348"/>
          </a:xfrm>
          <a:custGeom>
            <a:avLst/>
            <a:gdLst>
              <a:gd name="connsiteX0" fmla="*/ 0 w 449942"/>
              <a:gd name="connsiteY0" fmla="*/ 2481943 h 2481943"/>
              <a:gd name="connsiteX1" fmla="*/ 0 w 449942"/>
              <a:gd name="connsiteY1" fmla="*/ 1393372 h 2481943"/>
              <a:gd name="connsiteX2" fmla="*/ 435428 w 449942"/>
              <a:gd name="connsiteY2" fmla="*/ 740229 h 2481943"/>
              <a:gd name="connsiteX3" fmla="*/ 449942 w 449942"/>
              <a:gd name="connsiteY3" fmla="*/ 0 h 2481943"/>
              <a:gd name="connsiteX0" fmla="*/ 2730 w 452672"/>
              <a:gd name="connsiteY0" fmla="*/ 2481943 h 2481943"/>
              <a:gd name="connsiteX1" fmla="*/ 2730 w 452672"/>
              <a:gd name="connsiteY1" fmla="*/ 1393372 h 2481943"/>
              <a:gd name="connsiteX2" fmla="*/ 438158 w 452672"/>
              <a:gd name="connsiteY2" fmla="*/ 740229 h 2481943"/>
              <a:gd name="connsiteX3" fmla="*/ 452672 w 452672"/>
              <a:gd name="connsiteY3" fmla="*/ 0 h 2481943"/>
              <a:gd name="connsiteX0" fmla="*/ 2730 w 452672"/>
              <a:gd name="connsiteY0" fmla="*/ 2481943 h 2481943"/>
              <a:gd name="connsiteX1" fmla="*/ 2730 w 452672"/>
              <a:gd name="connsiteY1" fmla="*/ 1612447 h 2481943"/>
              <a:gd name="connsiteX2" fmla="*/ 438158 w 452672"/>
              <a:gd name="connsiteY2" fmla="*/ 740229 h 2481943"/>
              <a:gd name="connsiteX3" fmla="*/ 452672 w 452672"/>
              <a:gd name="connsiteY3" fmla="*/ 0 h 2481943"/>
              <a:gd name="connsiteX0" fmla="*/ 4283 w 454225"/>
              <a:gd name="connsiteY0" fmla="*/ 2481943 h 2481943"/>
              <a:gd name="connsiteX1" fmla="*/ 4283 w 454225"/>
              <a:gd name="connsiteY1" fmla="*/ 1612447 h 2481943"/>
              <a:gd name="connsiteX2" fmla="*/ 439711 w 454225"/>
              <a:gd name="connsiteY2" fmla="*/ 740229 h 2481943"/>
              <a:gd name="connsiteX3" fmla="*/ 454225 w 454225"/>
              <a:gd name="connsiteY3" fmla="*/ 0 h 2481943"/>
              <a:gd name="connsiteX0" fmla="*/ 4283 w 454225"/>
              <a:gd name="connsiteY0" fmla="*/ 2481943 h 2481943"/>
              <a:gd name="connsiteX1" fmla="*/ 4283 w 454225"/>
              <a:gd name="connsiteY1" fmla="*/ 1612447 h 2481943"/>
              <a:gd name="connsiteX2" fmla="*/ 439711 w 454225"/>
              <a:gd name="connsiteY2" fmla="*/ 702129 h 2481943"/>
              <a:gd name="connsiteX3" fmla="*/ 454225 w 454225"/>
              <a:gd name="connsiteY3" fmla="*/ 0 h 2481943"/>
              <a:gd name="connsiteX0" fmla="*/ 1848 w 451790"/>
              <a:gd name="connsiteY0" fmla="*/ 2481943 h 2481943"/>
              <a:gd name="connsiteX1" fmla="*/ 1848 w 451790"/>
              <a:gd name="connsiteY1" fmla="*/ 1612447 h 2481943"/>
              <a:gd name="connsiteX2" fmla="*/ 437276 w 451790"/>
              <a:gd name="connsiteY2" fmla="*/ 702129 h 2481943"/>
              <a:gd name="connsiteX3" fmla="*/ 451790 w 451790"/>
              <a:gd name="connsiteY3" fmla="*/ 0 h 2481943"/>
              <a:gd name="connsiteX0" fmla="*/ 1881 w 451823"/>
              <a:gd name="connsiteY0" fmla="*/ 2481943 h 2481943"/>
              <a:gd name="connsiteX1" fmla="*/ 1881 w 451823"/>
              <a:gd name="connsiteY1" fmla="*/ 1612447 h 2481943"/>
              <a:gd name="connsiteX2" fmla="*/ 437309 w 451823"/>
              <a:gd name="connsiteY2" fmla="*/ 702129 h 2481943"/>
              <a:gd name="connsiteX3" fmla="*/ 451823 w 451823"/>
              <a:gd name="connsiteY3" fmla="*/ 0 h 2481943"/>
              <a:gd name="connsiteX0" fmla="*/ 1814 w 456699"/>
              <a:gd name="connsiteY0" fmla="*/ 2481943 h 2481943"/>
              <a:gd name="connsiteX1" fmla="*/ 1814 w 456699"/>
              <a:gd name="connsiteY1" fmla="*/ 1612447 h 2481943"/>
              <a:gd name="connsiteX2" fmla="*/ 456292 w 456699"/>
              <a:gd name="connsiteY2" fmla="*/ 473529 h 2481943"/>
              <a:gd name="connsiteX3" fmla="*/ 451756 w 456699"/>
              <a:gd name="connsiteY3" fmla="*/ 0 h 2481943"/>
              <a:gd name="connsiteX0" fmla="*/ 1880 w 456358"/>
              <a:gd name="connsiteY0" fmla="*/ 2481943 h 2481943"/>
              <a:gd name="connsiteX1" fmla="*/ 1880 w 456358"/>
              <a:gd name="connsiteY1" fmla="*/ 1612447 h 2481943"/>
              <a:gd name="connsiteX2" fmla="*/ 456358 w 456358"/>
              <a:gd name="connsiteY2" fmla="*/ 473529 h 2481943"/>
              <a:gd name="connsiteX3" fmla="*/ 451822 w 456358"/>
              <a:gd name="connsiteY3" fmla="*/ 0 h 2481943"/>
              <a:gd name="connsiteX0" fmla="*/ 0 w 454478"/>
              <a:gd name="connsiteY0" fmla="*/ 2481943 h 2481943"/>
              <a:gd name="connsiteX1" fmla="*/ 0 w 454478"/>
              <a:gd name="connsiteY1" fmla="*/ 1612447 h 2481943"/>
              <a:gd name="connsiteX2" fmla="*/ 454478 w 454478"/>
              <a:gd name="connsiteY2" fmla="*/ 473529 h 2481943"/>
              <a:gd name="connsiteX3" fmla="*/ 449942 w 454478"/>
              <a:gd name="connsiteY3" fmla="*/ 0 h 2481943"/>
              <a:gd name="connsiteX0" fmla="*/ 0 w 454478"/>
              <a:gd name="connsiteY0" fmla="*/ 2481943 h 2481943"/>
              <a:gd name="connsiteX1" fmla="*/ 19050 w 454478"/>
              <a:gd name="connsiteY1" fmla="*/ 1783897 h 2481943"/>
              <a:gd name="connsiteX2" fmla="*/ 454478 w 454478"/>
              <a:gd name="connsiteY2" fmla="*/ 473529 h 2481943"/>
              <a:gd name="connsiteX3" fmla="*/ 449942 w 454478"/>
              <a:gd name="connsiteY3" fmla="*/ 0 h 2481943"/>
              <a:gd name="connsiteX0" fmla="*/ 0 w 454478"/>
              <a:gd name="connsiteY0" fmla="*/ 2481943 h 2481943"/>
              <a:gd name="connsiteX1" fmla="*/ 19050 w 454478"/>
              <a:gd name="connsiteY1" fmla="*/ 1783897 h 2481943"/>
              <a:gd name="connsiteX2" fmla="*/ 454478 w 454478"/>
              <a:gd name="connsiteY2" fmla="*/ 473529 h 2481943"/>
              <a:gd name="connsiteX3" fmla="*/ 449942 w 454478"/>
              <a:gd name="connsiteY3" fmla="*/ 0 h 2481943"/>
              <a:gd name="connsiteX0" fmla="*/ 0 w 454566"/>
              <a:gd name="connsiteY0" fmla="*/ 2481943 h 2481943"/>
              <a:gd name="connsiteX1" fmla="*/ 19050 w 454566"/>
              <a:gd name="connsiteY1" fmla="*/ 1783897 h 2481943"/>
              <a:gd name="connsiteX2" fmla="*/ 454478 w 454566"/>
              <a:gd name="connsiteY2" fmla="*/ 473529 h 2481943"/>
              <a:gd name="connsiteX3" fmla="*/ 449942 w 454566"/>
              <a:gd name="connsiteY3" fmla="*/ 0 h 2481943"/>
              <a:gd name="connsiteX0" fmla="*/ 0 w 454608"/>
              <a:gd name="connsiteY0" fmla="*/ 2481943 h 2481943"/>
              <a:gd name="connsiteX1" fmla="*/ 161925 w 454608"/>
              <a:gd name="connsiteY1" fmla="*/ 1726747 h 2481943"/>
              <a:gd name="connsiteX2" fmla="*/ 454478 w 454608"/>
              <a:gd name="connsiteY2" fmla="*/ 473529 h 2481943"/>
              <a:gd name="connsiteX3" fmla="*/ 449942 w 454608"/>
              <a:gd name="connsiteY3" fmla="*/ 0 h 2481943"/>
              <a:gd name="connsiteX0" fmla="*/ 0 w 349833"/>
              <a:gd name="connsiteY0" fmla="*/ 2434318 h 2434318"/>
              <a:gd name="connsiteX1" fmla="*/ 57150 w 349833"/>
              <a:gd name="connsiteY1" fmla="*/ 1726747 h 2434318"/>
              <a:gd name="connsiteX2" fmla="*/ 349703 w 349833"/>
              <a:gd name="connsiteY2" fmla="*/ 473529 h 2434318"/>
              <a:gd name="connsiteX3" fmla="*/ 345167 w 349833"/>
              <a:gd name="connsiteY3" fmla="*/ 0 h 2434318"/>
              <a:gd name="connsiteX0" fmla="*/ 10521 w 360354"/>
              <a:gd name="connsiteY0" fmla="*/ 2434318 h 2434318"/>
              <a:gd name="connsiteX1" fmla="*/ 67671 w 360354"/>
              <a:gd name="connsiteY1" fmla="*/ 1726747 h 2434318"/>
              <a:gd name="connsiteX2" fmla="*/ 360224 w 360354"/>
              <a:gd name="connsiteY2" fmla="*/ 473529 h 2434318"/>
              <a:gd name="connsiteX3" fmla="*/ 355688 w 360354"/>
              <a:gd name="connsiteY3" fmla="*/ 0 h 2434318"/>
              <a:gd name="connsiteX0" fmla="*/ 7721 w 357573"/>
              <a:gd name="connsiteY0" fmla="*/ 2434318 h 2434318"/>
              <a:gd name="connsiteX1" fmla="*/ 102971 w 357573"/>
              <a:gd name="connsiteY1" fmla="*/ 1279072 h 2434318"/>
              <a:gd name="connsiteX2" fmla="*/ 357424 w 357573"/>
              <a:gd name="connsiteY2" fmla="*/ 473529 h 2434318"/>
              <a:gd name="connsiteX3" fmla="*/ 352888 w 357573"/>
              <a:gd name="connsiteY3" fmla="*/ 0 h 2434318"/>
              <a:gd name="connsiteX0" fmla="*/ 24283 w 374135"/>
              <a:gd name="connsiteY0" fmla="*/ 2434318 h 2434318"/>
              <a:gd name="connsiteX1" fmla="*/ 119533 w 374135"/>
              <a:gd name="connsiteY1" fmla="*/ 1279072 h 2434318"/>
              <a:gd name="connsiteX2" fmla="*/ 373986 w 374135"/>
              <a:gd name="connsiteY2" fmla="*/ 473529 h 2434318"/>
              <a:gd name="connsiteX3" fmla="*/ 369450 w 374135"/>
              <a:gd name="connsiteY3" fmla="*/ 0 h 2434318"/>
              <a:gd name="connsiteX0" fmla="*/ 54688 w 404510"/>
              <a:gd name="connsiteY0" fmla="*/ 2434318 h 2434318"/>
              <a:gd name="connsiteX1" fmla="*/ 83263 w 404510"/>
              <a:gd name="connsiteY1" fmla="*/ 1517197 h 2434318"/>
              <a:gd name="connsiteX2" fmla="*/ 404391 w 404510"/>
              <a:gd name="connsiteY2" fmla="*/ 473529 h 2434318"/>
              <a:gd name="connsiteX3" fmla="*/ 399855 w 404510"/>
              <a:gd name="connsiteY3" fmla="*/ 0 h 2434318"/>
              <a:gd name="connsiteX0" fmla="*/ 6591 w 356413"/>
              <a:gd name="connsiteY0" fmla="*/ 2434318 h 2434318"/>
              <a:gd name="connsiteX1" fmla="*/ 35166 w 356413"/>
              <a:gd name="connsiteY1" fmla="*/ 1517197 h 2434318"/>
              <a:gd name="connsiteX2" fmla="*/ 356294 w 356413"/>
              <a:gd name="connsiteY2" fmla="*/ 473529 h 2434318"/>
              <a:gd name="connsiteX3" fmla="*/ 351758 w 356413"/>
              <a:gd name="connsiteY3" fmla="*/ 0 h 2434318"/>
              <a:gd name="connsiteX0" fmla="*/ 58653 w 408475"/>
              <a:gd name="connsiteY0" fmla="*/ 2434318 h 2434318"/>
              <a:gd name="connsiteX1" fmla="*/ 87228 w 408475"/>
              <a:gd name="connsiteY1" fmla="*/ 1517197 h 2434318"/>
              <a:gd name="connsiteX2" fmla="*/ 408356 w 408475"/>
              <a:gd name="connsiteY2" fmla="*/ 473529 h 2434318"/>
              <a:gd name="connsiteX3" fmla="*/ 403820 w 408475"/>
              <a:gd name="connsiteY3" fmla="*/ 0 h 2434318"/>
              <a:gd name="connsiteX0" fmla="*/ 0 w 349822"/>
              <a:gd name="connsiteY0" fmla="*/ 2434318 h 2434318"/>
              <a:gd name="connsiteX1" fmla="*/ 28575 w 349822"/>
              <a:gd name="connsiteY1" fmla="*/ 1517197 h 2434318"/>
              <a:gd name="connsiteX2" fmla="*/ 349703 w 349822"/>
              <a:gd name="connsiteY2" fmla="*/ 473529 h 2434318"/>
              <a:gd name="connsiteX3" fmla="*/ 345167 w 349822"/>
              <a:gd name="connsiteY3" fmla="*/ 0 h 2434318"/>
              <a:gd name="connsiteX0" fmla="*/ 19050 w 368857"/>
              <a:gd name="connsiteY0" fmla="*/ 2434318 h 2434318"/>
              <a:gd name="connsiteX1" fmla="*/ 0 w 368857"/>
              <a:gd name="connsiteY1" fmla="*/ 1593397 h 2434318"/>
              <a:gd name="connsiteX2" fmla="*/ 368753 w 368857"/>
              <a:gd name="connsiteY2" fmla="*/ 473529 h 2434318"/>
              <a:gd name="connsiteX3" fmla="*/ 364217 w 368857"/>
              <a:gd name="connsiteY3" fmla="*/ 0 h 2434318"/>
              <a:gd name="connsiteX0" fmla="*/ 20841 w 370648"/>
              <a:gd name="connsiteY0" fmla="*/ 2434318 h 2434318"/>
              <a:gd name="connsiteX1" fmla="*/ 1791 w 370648"/>
              <a:gd name="connsiteY1" fmla="*/ 1593397 h 2434318"/>
              <a:gd name="connsiteX2" fmla="*/ 370544 w 370648"/>
              <a:gd name="connsiteY2" fmla="*/ 473529 h 2434318"/>
              <a:gd name="connsiteX3" fmla="*/ 366008 w 370648"/>
              <a:gd name="connsiteY3" fmla="*/ 0 h 2434318"/>
              <a:gd name="connsiteX0" fmla="*/ 8466 w 372561"/>
              <a:gd name="connsiteY0" fmla="*/ 2443843 h 2443843"/>
              <a:gd name="connsiteX1" fmla="*/ 3704 w 372561"/>
              <a:gd name="connsiteY1" fmla="*/ 1593397 h 2443843"/>
              <a:gd name="connsiteX2" fmla="*/ 372457 w 372561"/>
              <a:gd name="connsiteY2" fmla="*/ 473529 h 2443843"/>
              <a:gd name="connsiteX3" fmla="*/ 367921 w 372561"/>
              <a:gd name="connsiteY3" fmla="*/ 0 h 2443843"/>
              <a:gd name="connsiteX0" fmla="*/ 8466 w 372569"/>
              <a:gd name="connsiteY0" fmla="*/ 2443843 h 2443843"/>
              <a:gd name="connsiteX1" fmla="*/ 3704 w 372569"/>
              <a:gd name="connsiteY1" fmla="*/ 1593397 h 2443843"/>
              <a:gd name="connsiteX2" fmla="*/ 372457 w 372569"/>
              <a:gd name="connsiteY2" fmla="*/ 473529 h 2443843"/>
              <a:gd name="connsiteX3" fmla="*/ 367921 w 372569"/>
              <a:gd name="connsiteY3" fmla="*/ 0 h 2443843"/>
              <a:gd name="connsiteX0" fmla="*/ 8466 w 372457"/>
              <a:gd name="connsiteY0" fmla="*/ 2443843 h 2443843"/>
              <a:gd name="connsiteX1" fmla="*/ 3704 w 372457"/>
              <a:gd name="connsiteY1" fmla="*/ 1593397 h 2443843"/>
              <a:gd name="connsiteX2" fmla="*/ 372457 w 372457"/>
              <a:gd name="connsiteY2" fmla="*/ 473529 h 2443843"/>
              <a:gd name="connsiteX3" fmla="*/ 367921 w 372457"/>
              <a:gd name="connsiteY3" fmla="*/ 0 h 2443843"/>
              <a:gd name="connsiteX0" fmla="*/ 8466 w 367921"/>
              <a:gd name="connsiteY0" fmla="*/ 2443843 h 2443843"/>
              <a:gd name="connsiteX1" fmla="*/ 3704 w 367921"/>
              <a:gd name="connsiteY1" fmla="*/ 1593397 h 2443843"/>
              <a:gd name="connsiteX2" fmla="*/ 367694 w 367921"/>
              <a:gd name="connsiteY2" fmla="*/ 464004 h 2443843"/>
              <a:gd name="connsiteX3" fmla="*/ 367921 w 367921"/>
              <a:gd name="connsiteY3" fmla="*/ 0 h 2443843"/>
              <a:gd name="connsiteX0" fmla="*/ 8466 w 367921"/>
              <a:gd name="connsiteY0" fmla="*/ 2443843 h 2443843"/>
              <a:gd name="connsiteX1" fmla="*/ 3704 w 367921"/>
              <a:gd name="connsiteY1" fmla="*/ 1593397 h 2443843"/>
              <a:gd name="connsiteX2" fmla="*/ 367694 w 367921"/>
              <a:gd name="connsiteY2" fmla="*/ 464004 h 2443843"/>
              <a:gd name="connsiteX3" fmla="*/ 367921 w 367921"/>
              <a:gd name="connsiteY3" fmla="*/ 0 h 2443843"/>
              <a:gd name="connsiteX0" fmla="*/ 8466 w 367921"/>
              <a:gd name="connsiteY0" fmla="*/ 2453368 h 2453368"/>
              <a:gd name="connsiteX1" fmla="*/ 3704 w 367921"/>
              <a:gd name="connsiteY1" fmla="*/ 1593397 h 2453368"/>
              <a:gd name="connsiteX2" fmla="*/ 367694 w 367921"/>
              <a:gd name="connsiteY2" fmla="*/ 464004 h 2453368"/>
              <a:gd name="connsiteX3" fmla="*/ 367921 w 367921"/>
              <a:gd name="connsiteY3" fmla="*/ 0 h 2453368"/>
              <a:gd name="connsiteX0" fmla="*/ 1719 w 380224"/>
              <a:gd name="connsiteY0" fmla="*/ 2443843 h 2443843"/>
              <a:gd name="connsiteX1" fmla="*/ 16007 w 380224"/>
              <a:gd name="connsiteY1" fmla="*/ 1593397 h 2443843"/>
              <a:gd name="connsiteX2" fmla="*/ 379997 w 380224"/>
              <a:gd name="connsiteY2" fmla="*/ 464004 h 2443843"/>
              <a:gd name="connsiteX3" fmla="*/ 380224 w 380224"/>
              <a:gd name="connsiteY3" fmla="*/ 0 h 2443843"/>
              <a:gd name="connsiteX0" fmla="*/ 8467 w 367922"/>
              <a:gd name="connsiteY0" fmla="*/ 2453368 h 2453368"/>
              <a:gd name="connsiteX1" fmla="*/ 3705 w 367922"/>
              <a:gd name="connsiteY1" fmla="*/ 1593397 h 2453368"/>
              <a:gd name="connsiteX2" fmla="*/ 367695 w 367922"/>
              <a:gd name="connsiteY2" fmla="*/ 464004 h 2453368"/>
              <a:gd name="connsiteX3" fmla="*/ 367922 w 367922"/>
              <a:gd name="connsiteY3" fmla="*/ 0 h 2453368"/>
              <a:gd name="connsiteX0" fmla="*/ 3378 w 372358"/>
              <a:gd name="connsiteY0" fmla="*/ 2443843 h 2443843"/>
              <a:gd name="connsiteX1" fmla="*/ 8141 w 372358"/>
              <a:gd name="connsiteY1" fmla="*/ 1593397 h 2443843"/>
              <a:gd name="connsiteX2" fmla="*/ 372131 w 372358"/>
              <a:gd name="connsiteY2" fmla="*/ 464004 h 2443843"/>
              <a:gd name="connsiteX3" fmla="*/ 372358 w 372358"/>
              <a:gd name="connsiteY3" fmla="*/ 0 h 2443843"/>
              <a:gd name="connsiteX0" fmla="*/ 3378 w 372358"/>
              <a:gd name="connsiteY0" fmla="*/ 2184763 h 2184763"/>
              <a:gd name="connsiteX1" fmla="*/ 8141 w 372358"/>
              <a:gd name="connsiteY1" fmla="*/ 1593397 h 2184763"/>
              <a:gd name="connsiteX2" fmla="*/ 372131 w 372358"/>
              <a:gd name="connsiteY2" fmla="*/ 464004 h 2184763"/>
              <a:gd name="connsiteX3" fmla="*/ 372358 w 372358"/>
              <a:gd name="connsiteY3" fmla="*/ 0 h 2184763"/>
              <a:gd name="connsiteX0" fmla="*/ 72040 w 364820"/>
              <a:gd name="connsiteY0" fmla="*/ 2756263 h 2756263"/>
              <a:gd name="connsiteX1" fmla="*/ 603 w 364820"/>
              <a:gd name="connsiteY1" fmla="*/ 1593397 h 2756263"/>
              <a:gd name="connsiteX2" fmla="*/ 364593 w 364820"/>
              <a:gd name="connsiteY2" fmla="*/ 464004 h 2756263"/>
              <a:gd name="connsiteX3" fmla="*/ 364820 w 364820"/>
              <a:gd name="connsiteY3" fmla="*/ 0 h 2756263"/>
              <a:gd name="connsiteX0" fmla="*/ 10954 w 303734"/>
              <a:gd name="connsiteY0" fmla="*/ 2756263 h 2756263"/>
              <a:gd name="connsiteX1" fmla="*/ 3017 w 303734"/>
              <a:gd name="connsiteY1" fmla="*/ 1517197 h 2756263"/>
              <a:gd name="connsiteX2" fmla="*/ 303507 w 303734"/>
              <a:gd name="connsiteY2" fmla="*/ 464004 h 2756263"/>
              <a:gd name="connsiteX3" fmla="*/ 303734 w 303734"/>
              <a:gd name="connsiteY3" fmla="*/ 0 h 2756263"/>
              <a:gd name="connsiteX0" fmla="*/ 10954 w 303734"/>
              <a:gd name="connsiteY0" fmla="*/ 2756263 h 2756263"/>
              <a:gd name="connsiteX1" fmla="*/ 3017 w 303734"/>
              <a:gd name="connsiteY1" fmla="*/ 1517197 h 2756263"/>
              <a:gd name="connsiteX2" fmla="*/ 303507 w 303734"/>
              <a:gd name="connsiteY2" fmla="*/ 464004 h 2756263"/>
              <a:gd name="connsiteX3" fmla="*/ 303734 w 303734"/>
              <a:gd name="connsiteY3" fmla="*/ 0 h 2756263"/>
              <a:gd name="connsiteX0" fmla="*/ 10954 w 306414"/>
              <a:gd name="connsiteY0" fmla="*/ 2756263 h 2756263"/>
              <a:gd name="connsiteX1" fmla="*/ 3017 w 306414"/>
              <a:gd name="connsiteY1" fmla="*/ 1517197 h 2756263"/>
              <a:gd name="connsiteX2" fmla="*/ 303507 w 306414"/>
              <a:gd name="connsiteY2" fmla="*/ 464004 h 2756263"/>
              <a:gd name="connsiteX3" fmla="*/ 303734 w 306414"/>
              <a:gd name="connsiteY3" fmla="*/ 0 h 2756263"/>
              <a:gd name="connsiteX0" fmla="*/ 10954 w 306414"/>
              <a:gd name="connsiteY0" fmla="*/ 2819763 h 2819763"/>
              <a:gd name="connsiteX1" fmla="*/ 3017 w 306414"/>
              <a:gd name="connsiteY1" fmla="*/ 1580697 h 2819763"/>
              <a:gd name="connsiteX2" fmla="*/ 303507 w 306414"/>
              <a:gd name="connsiteY2" fmla="*/ 527504 h 2819763"/>
              <a:gd name="connsiteX3" fmla="*/ 303734 w 306414"/>
              <a:gd name="connsiteY3" fmla="*/ 0 h 2819763"/>
              <a:gd name="connsiteX0" fmla="*/ 6295 w 308105"/>
              <a:gd name="connsiteY0" fmla="*/ 2788013 h 2788013"/>
              <a:gd name="connsiteX1" fmla="*/ 4708 w 308105"/>
              <a:gd name="connsiteY1" fmla="*/ 1580697 h 2788013"/>
              <a:gd name="connsiteX2" fmla="*/ 305198 w 308105"/>
              <a:gd name="connsiteY2" fmla="*/ 527504 h 2788013"/>
              <a:gd name="connsiteX3" fmla="*/ 305425 w 308105"/>
              <a:gd name="connsiteY3" fmla="*/ 0 h 2788013"/>
              <a:gd name="connsiteX0" fmla="*/ 913 w 303099"/>
              <a:gd name="connsiteY0" fmla="*/ 2788013 h 2788013"/>
              <a:gd name="connsiteX1" fmla="*/ 31076 w 303099"/>
              <a:gd name="connsiteY1" fmla="*/ 1567997 h 2788013"/>
              <a:gd name="connsiteX2" fmla="*/ 299816 w 303099"/>
              <a:gd name="connsiteY2" fmla="*/ 527504 h 2788013"/>
              <a:gd name="connsiteX3" fmla="*/ 300043 w 303099"/>
              <a:gd name="connsiteY3" fmla="*/ 0 h 2788013"/>
              <a:gd name="connsiteX0" fmla="*/ 2075 w 285211"/>
              <a:gd name="connsiteY0" fmla="*/ 2768963 h 2768963"/>
              <a:gd name="connsiteX1" fmla="*/ 13188 w 285211"/>
              <a:gd name="connsiteY1" fmla="*/ 1567997 h 2768963"/>
              <a:gd name="connsiteX2" fmla="*/ 281928 w 285211"/>
              <a:gd name="connsiteY2" fmla="*/ 527504 h 2768963"/>
              <a:gd name="connsiteX3" fmla="*/ 282155 w 285211"/>
              <a:gd name="connsiteY3" fmla="*/ 0 h 2768963"/>
              <a:gd name="connsiteX0" fmla="*/ 2075 w 301205"/>
              <a:gd name="connsiteY0" fmla="*/ 2768963 h 2768963"/>
              <a:gd name="connsiteX1" fmla="*/ 13188 w 301205"/>
              <a:gd name="connsiteY1" fmla="*/ 1567997 h 2768963"/>
              <a:gd name="connsiteX2" fmla="*/ 281928 w 301205"/>
              <a:gd name="connsiteY2" fmla="*/ 527504 h 2768963"/>
              <a:gd name="connsiteX3" fmla="*/ 301205 w 301205"/>
              <a:gd name="connsiteY3" fmla="*/ 0 h 2768963"/>
              <a:gd name="connsiteX0" fmla="*/ 2075 w 304025"/>
              <a:gd name="connsiteY0" fmla="*/ 2768963 h 2768963"/>
              <a:gd name="connsiteX1" fmla="*/ 13188 w 304025"/>
              <a:gd name="connsiteY1" fmla="*/ 1567997 h 2768963"/>
              <a:gd name="connsiteX2" fmla="*/ 300978 w 304025"/>
              <a:gd name="connsiteY2" fmla="*/ 521154 h 2768963"/>
              <a:gd name="connsiteX3" fmla="*/ 301205 w 304025"/>
              <a:gd name="connsiteY3" fmla="*/ 0 h 2768963"/>
              <a:gd name="connsiteX0" fmla="*/ 2075 w 301205"/>
              <a:gd name="connsiteY0" fmla="*/ 2768963 h 2768963"/>
              <a:gd name="connsiteX1" fmla="*/ 13188 w 301205"/>
              <a:gd name="connsiteY1" fmla="*/ 1567997 h 2768963"/>
              <a:gd name="connsiteX2" fmla="*/ 300978 w 301205"/>
              <a:gd name="connsiteY2" fmla="*/ 521154 h 2768963"/>
              <a:gd name="connsiteX3" fmla="*/ 301205 w 301205"/>
              <a:gd name="connsiteY3" fmla="*/ 0 h 2768963"/>
              <a:gd name="connsiteX0" fmla="*/ 2075 w 307404"/>
              <a:gd name="connsiteY0" fmla="*/ 2768963 h 2768963"/>
              <a:gd name="connsiteX1" fmla="*/ 13188 w 307404"/>
              <a:gd name="connsiteY1" fmla="*/ 1567997 h 2768963"/>
              <a:gd name="connsiteX2" fmla="*/ 300978 w 307404"/>
              <a:gd name="connsiteY2" fmla="*/ 521154 h 2768963"/>
              <a:gd name="connsiteX3" fmla="*/ 301205 w 307404"/>
              <a:gd name="connsiteY3" fmla="*/ 0 h 2768963"/>
              <a:gd name="connsiteX0" fmla="*/ 2075 w 307404"/>
              <a:gd name="connsiteY0" fmla="*/ 2768963 h 2768963"/>
              <a:gd name="connsiteX1" fmla="*/ 13188 w 307404"/>
              <a:gd name="connsiteY1" fmla="*/ 1567997 h 2768963"/>
              <a:gd name="connsiteX2" fmla="*/ 300978 w 307404"/>
              <a:gd name="connsiteY2" fmla="*/ 521154 h 2768963"/>
              <a:gd name="connsiteX3" fmla="*/ 301205 w 307404"/>
              <a:gd name="connsiteY3" fmla="*/ 0 h 2768963"/>
              <a:gd name="connsiteX0" fmla="*/ 2075 w 301205"/>
              <a:gd name="connsiteY0" fmla="*/ 2768963 h 2768963"/>
              <a:gd name="connsiteX1" fmla="*/ 13188 w 301205"/>
              <a:gd name="connsiteY1" fmla="*/ 1567997 h 2768963"/>
              <a:gd name="connsiteX2" fmla="*/ 287916 w 301205"/>
              <a:gd name="connsiteY2" fmla="*/ 612594 h 2768963"/>
              <a:gd name="connsiteX3" fmla="*/ 301205 w 301205"/>
              <a:gd name="connsiteY3" fmla="*/ 0 h 2768963"/>
              <a:gd name="connsiteX0" fmla="*/ 570 w 299700"/>
              <a:gd name="connsiteY0" fmla="*/ 2768963 h 2768963"/>
              <a:gd name="connsiteX1" fmla="*/ 50871 w 299700"/>
              <a:gd name="connsiteY1" fmla="*/ 1567997 h 2768963"/>
              <a:gd name="connsiteX2" fmla="*/ 286411 w 299700"/>
              <a:gd name="connsiteY2" fmla="*/ 612594 h 2768963"/>
              <a:gd name="connsiteX3" fmla="*/ 299700 w 299700"/>
              <a:gd name="connsiteY3" fmla="*/ 0 h 2768963"/>
              <a:gd name="connsiteX0" fmla="*/ 570 w 299700"/>
              <a:gd name="connsiteY0" fmla="*/ 2768963 h 2768963"/>
              <a:gd name="connsiteX1" fmla="*/ 50871 w 299700"/>
              <a:gd name="connsiteY1" fmla="*/ 1567997 h 2768963"/>
              <a:gd name="connsiteX2" fmla="*/ 286411 w 299700"/>
              <a:gd name="connsiteY2" fmla="*/ 612594 h 2768963"/>
              <a:gd name="connsiteX3" fmla="*/ 299700 w 299700"/>
              <a:gd name="connsiteY3" fmla="*/ 0 h 2768963"/>
              <a:gd name="connsiteX0" fmla="*/ 570 w 299700"/>
              <a:gd name="connsiteY0" fmla="*/ 2768963 h 2768963"/>
              <a:gd name="connsiteX1" fmla="*/ 50871 w 299700"/>
              <a:gd name="connsiteY1" fmla="*/ 1567997 h 2768963"/>
              <a:gd name="connsiteX2" fmla="*/ 286411 w 299700"/>
              <a:gd name="connsiteY2" fmla="*/ 460194 h 2768963"/>
              <a:gd name="connsiteX3" fmla="*/ 299700 w 299700"/>
              <a:gd name="connsiteY3" fmla="*/ 0 h 2768963"/>
              <a:gd name="connsiteX0" fmla="*/ 1220 w 271775"/>
              <a:gd name="connsiteY0" fmla="*/ 2759438 h 2759438"/>
              <a:gd name="connsiteX1" fmla="*/ 22946 w 271775"/>
              <a:gd name="connsiteY1" fmla="*/ 1567997 h 2759438"/>
              <a:gd name="connsiteX2" fmla="*/ 258486 w 271775"/>
              <a:gd name="connsiteY2" fmla="*/ 460194 h 2759438"/>
              <a:gd name="connsiteX3" fmla="*/ 271775 w 271775"/>
              <a:gd name="connsiteY3" fmla="*/ 0 h 2759438"/>
              <a:gd name="connsiteX0" fmla="*/ 1220 w 271775"/>
              <a:gd name="connsiteY0" fmla="*/ 2759438 h 2759438"/>
              <a:gd name="connsiteX1" fmla="*/ 22946 w 271775"/>
              <a:gd name="connsiteY1" fmla="*/ 1615622 h 2759438"/>
              <a:gd name="connsiteX2" fmla="*/ 258486 w 271775"/>
              <a:gd name="connsiteY2" fmla="*/ 460194 h 2759438"/>
              <a:gd name="connsiteX3" fmla="*/ 271775 w 271775"/>
              <a:gd name="connsiteY3" fmla="*/ 0 h 2759438"/>
              <a:gd name="connsiteX0" fmla="*/ 1220 w 271775"/>
              <a:gd name="connsiteY0" fmla="*/ 2759438 h 2759438"/>
              <a:gd name="connsiteX1" fmla="*/ 22946 w 271775"/>
              <a:gd name="connsiteY1" fmla="*/ 1615622 h 2759438"/>
              <a:gd name="connsiteX2" fmla="*/ 258486 w 271775"/>
              <a:gd name="connsiteY2" fmla="*/ 460194 h 2759438"/>
              <a:gd name="connsiteX3" fmla="*/ 271775 w 271775"/>
              <a:gd name="connsiteY3" fmla="*/ 0 h 2759438"/>
              <a:gd name="connsiteX0" fmla="*/ 1220 w 262407"/>
              <a:gd name="connsiteY0" fmla="*/ 2759438 h 2759438"/>
              <a:gd name="connsiteX1" fmla="*/ 22946 w 262407"/>
              <a:gd name="connsiteY1" fmla="*/ 1615622 h 2759438"/>
              <a:gd name="connsiteX2" fmla="*/ 258486 w 262407"/>
              <a:gd name="connsiteY2" fmla="*/ 460194 h 2759438"/>
              <a:gd name="connsiteX3" fmla="*/ 243200 w 262407"/>
              <a:gd name="connsiteY3" fmla="*/ 0 h 2759438"/>
              <a:gd name="connsiteX0" fmla="*/ 1220 w 265994"/>
              <a:gd name="connsiteY0" fmla="*/ 2759438 h 2759438"/>
              <a:gd name="connsiteX1" fmla="*/ 22946 w 265994"/>
              <a:gd name="connsiteY1" fmla="*/ 1615622 h 2759438"/>
              <a:gd name="connsiteX2" fmla="*/ 258486 w 265994"/>
              <a:gd name="connsiteY2" fmla="*/ 460194 h 2759438"/>
              <a:gd name="connsiteX3" fmla="*/ 262250 w 265994"/>
              <a:gd name="connsiteY3" fmla="*/ 0 h 2759438"/>
              <a:gd name="connsiteX0" fmla="*/ 1220 w 262250"/>
              <a:gd name="connsiteY0" fmla="*/ 2759438 h 2759438"/>
              <a:gd name="connsiteX1" fmla="*/ 22946 w 262250"/>
              <a:gd name="connsiteY1" fmla="*/ 1615622 h 2759438"/>
              <a:gd name="connsiteX2" fmla="*/ 258486 w 262250"/>
              <a:gd name="connsiteY2" fmla="*/ 460194 h 2759438"/>
              <a:gd name="connsiteX3" fmla="*/ 262250 w 262250"/>
              <a:gd name="connsiteY3" fmla="*/ 0 h 2759438"/>
              <a:gd name="connsiteX0" fmla="*/ 868 w 272058"/>
              <a:gd name="connsiteY0" fmla="*/ 2998198 h 2998198"/>
              <a:gd name="connsiteX1" fmla="*/ 32754 w 272058"/>
              <a:gd name="connsiteY1" fmla="*/ 1615622 h 2998198"/>
              <a:gd name="connsiteX2" fmla="*/ 268294 w 272058"/>
              <a:gd name="connsiteY2" fmla="*/ 460194 h 2998198"/>
              <a:gd name="connsiteX3" fmla="*/ 272058 w 272058"/>
              <a:gd name="connsiteY3" fmla="*/ 0 h 2998198"/>
              <a:gd name="connsiteX0" fmla="*/ 868 w 272058"/>
              <a:gd name="connsiteY0" fmla="*/ 2994388 h 2994388"/>
              <a:gd name="connsiteX1" fmla="*/ 32754 w 272058"/>
              <a:gd name="connsiteY1" fmla="*/ 1615622 h 2994388"/>
              <a:gd name="connsiteX2" fmla="*/ 268294 w 272058"/>
              <a:gd name="connsiteY2" fmla="*/ 460194 h 2994388"/>
              <a:gd name="connsiteX3" fmla="*/ 272058 w 272058"/>
              <a:gd name="connsiteY3" fmla="*/ 0 h 2994388"/>
              <a:gd name="connsiteX0" fmla="*/ 868 w 272058"/>
              <a:gd name="connsiteY0" fmla="*/ 2994388 h 2994388"/>
              <a:gd name="connsiteX1" fmla="*/ 32754 w 272058"/>
              <a:gd name="connsiteY1" fmla="*/ 1619432 h 2994388"/>
              <a:gd name="connsiteX2" fmla="*/ 268294 w 272058"/>
              <a:gd name="connsiteY2" fmla="*/ 460194 h 2994388"/>
              <a:gd name="connsiteX3" fmla="*/ 272058 w 272058"/>
              <a:gd name="connsiteY3" fmla="*/ 0 h 2994388"/>
              <a:gd name="connsiteX0" fmla="*/ 868 w 272058"/>
              <a:gd name="connsiteY0" fmla="*/ 2994388 h 2994388"/>
              <a:gd name="connsiteX1" fmla="*/ 32754 w 272058"/>
              <a:gd name="connsiteY1" fmla="*/ 1619432 h 2994388"/>
              <a:gd name="connsiteX2" fmla="*/ 268294 w 272058"/>
              <a:gd name="connsiteY2" fmla="*/ 460194 h 2994388"/>
              <a:gd name="connsiteX3" fmla="*/ 272058 w 272058"/>
              <a:gd name="connsiteY3" fmla="*/ 0 h 2994388"/>
              <a:gd name="connsiteX0" fmla="*/ 868 w 272058"/>
              <a:gd name="connsiteY0" fmla="*/ 3005818 h 3005818"/>
              <a:gd name="connsiteX1" fmla="*/ 32754 w 272058"/>
              <a:gd name="connsiteY1" fmla="*/ 1619432 h 3005818"/>
              <a:gd name="connsiteX2" fmla="*/ 268294 w 272058"/>
              <a:gd name="connsiteY2" fmla="*/ 460194 h 3005818"/>
              <a:gd name="connsiteX3" fmla="*/ 272058 w 272058"/>
              <a:gd name="connsiteY3" fmla="*/ 0 h 3005818"/>
              <a:gd name="connsiteX0" fmla="*/ 0 w 271190"/>
              <a:gd name="connsiteY0" fmla="*/ 3005818 h 3005818"/>
              <a:gd name="connsiteX1" fmla="*/ 31886 w 271190"/>
              <a:gd name="connsiteY1" fmla="*/ 1619432 h 3005818"/>
              <a:gd name="connsiteX2" fmla="*/ 267426 w 271190"/>
              <a:gd name="connsiteY2" fmla="*/ 460194 h 3005818"/>
              <a:gd name="connsiteX3" fmla="*/ 271190 w 271190"/>
              <a:gd name="connsiteY3" fmla="*/ 0 h 3005818"/>
              <a:gd name="connsiteX0" fmla="*/ 0 w 255950"/>
              <a:gd name="connsiteY0" fmla="*/ 3671298 h 3671298"/>
              <a:gd name="connsiteX1" fmla="*/ 16646 w 255950"/>
              <a:gd name="connsiteY1" fmla="*/ 1619432 h 3671298"/>
              <a:gd name="connsiteX2" fmla="*/ 252186 w 255950"/>
              <a:gd name="connsiteY2" fmla="*/ 460194 h 3671298"/>
              <a:gd name="connsiteX3" fmla="*/ 255950 w 255950"/>
              <a:gd name="connsiteY3" fmla="*/ 0 h 3671298"/>
              <a:gd name="connsiteX0" fmla="*/ 9743 w 265693"/>
              <a:gd name="connsiteY0" fmla="*/ 3671298 h 3671298"/>
              <a:gd name="connsiteX1" fmla="*/ 989 w 265693"/>
              <a:gd name="connsiteY1" fmla="*/ 2254432 h 3671298"/>
              <a:gd name="connsiteX2" fmla="*/ 261929 w 265693"/>
              <a:gd name="connsiteY2" fmla="*/ 460194 h 3671298"/>
              <a:gd name="connsiteX3" fmla="*/ 265693 w 265693"/>
              <a:gd name="connsiteY3" fmla="*/ 0 h 3671298"/>
              <a:gd name="connsiteX0" fmla="*/ 9743 w 265693"/>
              <a:gd name="connsiteY0" fmla="*/ 3671298 h 3671298"/>
              <a:gd name="connsiteX1" fmla="*/ 989 w 265693"/>
              <a:gd name="connsiteY1" fmla="*/ 2254432 h 3671298"/>
              <a:gd name="connsiteX2" fmla="*/ 265693 w 265693"/>
              <a:gd name="connsiteY2" fmla="*/ 0 h 3671298"/>
              <a:gd name="connsiteX0" fmla="*/ 9743 w 265693"/>
              <a:gd name="connsiteY0" fmla="*/ 3099798 h 3099798"/>
              <a:gd name="connsiteX1" fmla="*/ 989 w 265693"/>
              <a:gd name="connsiteY1" fmla="*/ 1682932 h 3099798"/>
              <a:gd name="connsiteX2" fmla="*/ 265693 w 265693"/>
              <a:gd name="connsiteY2" fmla="*/ 0 h 3099798"/>
              <a:gd name="connsiteX0" fmla="*/ 9743 w 265693"/>
              <a:gd name="connsiteY0" fmla="*/ 3099798 h 3099798"/>
              <a:gd name="connsiteX1" fmla="*/ 989 w 265693"/>
              <a:gd name="connsiteY1" fmla="*/ 1682932 h 3099798"/>
              <a:gd name="connsiteX2" fmla="*/ 214852 w 265693"/>
              <a:gd name="connsiteY2" fmla="*/ 813295 h 3099798"/>
              <a:gd name="connsiteX3" fmla="*/ 265693 w 265693"/>
              <a:gd name="connsiteY3" fmla="*/ 0 h 3099798"/>
              <a:gd name="connsiteX0" fmla="*/ 0 w 255950"/>
              <a:gd name="connsiteY0" fmla="*/ 3099798 h 3099798"/>
              <a:gd name="connsiteX1" fmla="*/ 29346 w 255950"/>
              <a:gd name="connsiteY1" fmla="*/ 1746432 h 3099798"/>
              <a:gd name="connsiteX2" fmla="*/ 205109 w 255950"/>
              <a:gd name="connsiteY2" fmla="*/ 813295 h 3099798"/>
              <a:gd name="connsiteX3" fmla="*/ 255950 w 255950"/>
              <a:gd name="connsiteY3" fmla="*/ 0 h 3099798"/>
              <a:gd name="connsiteX0" fmla="*/ 0 w 255950"/>
              <a:gd name="connsiteY0" fmla="*/ 3099798 h 3099798"/>
              <a:gd name="connsiteX1" fmla="*/ 3946 w 255950"/>
              <a:gd name="connsiteY1" fmla="*/ 1765482 h 3099798"/>
              <a:gd name="connsiteX2" fmla="*/ 205109 w 255950"/>
              <a:gd name="connsiteY2" fmla="*/ 813295 h 3099798"/>
              <a:gd name="connsiteX3" fmla="*/ 255950 w 255950"/>
              <a:gd name="connsiteY3" fmla="*/ 0 h 3099798"/>
              <a:gd name="connsiteX0" fmla="*/ 15881 w 252781"/>
              <a:gd name="connsiteY0" fmla="*/ 3099798 h 3099798"/>
              <a:gd name="connsiteX1" fmla="*/ 777 w 252781"/>
              <a:gd name="connsiteY1" fmla="*/ 1765482 h 3099798"/>
              <a:gd name="connsiteX2" fmla="*/ 201940 w 252781"/>
              <a:gd name="connsiteY2" fmla="*/ 813295 h 3099798"/>
              <a:gd name="connsiteX3" fmla="*/ 252781 w 252781"/>
              <a:gd name="connsiteY3" fmla="*/ 0 h 3099798"/>
              <a:gd name="connsiteX0" fmla="*/ 0 w 236900"/>
              <a:gd name="connsiteY0" fmla="*/ 3099798 h 3099798"/>
              <a:gd name="connsiteX1" fmla="*/ 16646 w 236900"/>
              <a:gd name="connsiteY1" fmla="*/ 1759132 h 3099798"/>
              <a:gd name="connsiteX2" fmla="*/ 186059 w 236900"/>
              <a:gd name="connsiteY2" fmla="*/ 813295 h 3099798"/>
              <a:gd name="connsiteX3" fmla="*/ 236900 w 236900"/>
              <a:gd name="connsiteY3" fmla="*/ 0 h 3099798"/>
              <a:gd name="connsiteX0" fmla="*/ 9743 w 246643"/>
              <a:gd name="connsiteY0" fmla="*/ 3099798 h 3099798"/>
              <a:gd name="connsiteX1" fmla="*/ 989 w 246643"/>
              <a:gd name="connsiteY1" fmla="*/ 1771832 h 3099798"/>
              <a:gd name="connsiteX2" fmla="*/ 195802 w 246643"/>
              <a:gd name="connsiteY2" fmla="*/ 813295 h 3099798"/>
              <a:gd name="connsiteX3" fmla="*/ 246643 w 246643"/>
              <a:gd name="connsiteY3" fmla="*/ 0 h 3099798"/>
              <a:gd name="connsiteX0" fmla="*/ 0 w 236900"/>
              <a:gd name="connsiteY0" fmla="*/ 3099798 h 3099798"/>
              <a:gd name="connsiteX1" fmla="*/ 10296 w 236900"/>
              <a:gd name="connsiteY1" fmla="*/ 1765482 h 3099798"/>
              <a:gd name="connsiteX2" fmla="*/ 186059 w 236900"/>
              <a:gd name="connsiteY2" fmla="*/ 813295 h 3099798"/>
              <a:gd name="connsiteX3" fmla="*/ 236900 w 236900"/>
              <a:gd name="connsiteY3" fmla="*/ 0 h 3099798"/>
              <a:gd name="connsiteX0" fmla="*/ 0 w 236900"/>
              <a:gd name="connsiteY0" fmla="*/ 3099798 h 3099798"/>
              <a:gd name="connsiteX1" fmla="*/ 10296 w 236900"/>
              <a:gd name="connsiteY1" fmla="*/ 1765482 h 3099798"/>
              <a:gd name="connsiteX2" fmla="*/ 186059 w 236900"/>
              <a:gd name="connsiteY2" fmla="*/ 813295 h 3099798"/>
              <a:gd name="connsiteX3" fmla="*/ 236900 w 236900"/>
              <a:gd name="connsiteY3" fmla="*/ 0 h 3099798"/>
              <a:gd name="connsiteX0" fmla="*/ 0 w 236900"/>
              <a:gd name="connsiteY0" fmla="*/ 3099798 h 3099798"/>
              <a:gd name="connsiteX1" fmla="*/ 10296 w 236900"/>
              <a:gd name="connsiteY1" fmla="*/ 1765482 h 3099798"/>
              <a:gd name="connsiteX2" fmla="*/ 211459 w 236900"/>
              <a:gd name="connsiteY2" fmla="*/ 813295 h 3099798"/>
              <a:gd name="connsiteX3" fmla="*/ 236900 w 236900"/>
              <a:gd name="connsiteY3" fmla="*/ 0 h 3099798"/>
              <a:gd name="connsiteX0" fmla="*/ 0 w 262300"/>
              <a:gd name="connsiteY0" fmla="*/ 3055348 h 3055348"/>
              <a:gd name="connsiteX1" fmla="*/ 10296 w 262300"/>
              <a:gd name="connsiteY1" fmla="*/ 1721032 h 3055348"/>
              <a:gd name="connsiteX2" fmla="*/ 211459 w 262300"/>
              <a:gd name="connsiteY2" fmla="*/ 768845 h 3055348"/>
              <a:gd name="connsiteX3" fmla="*/ 262300 w 262300"/>
              <a:gd name="connsiteY3" fmla="*/ 0 h 3055348"/>
              <a:gd name="connsiteX0" fmla="*/ 0 w 265316"/>
              <a:gd name="connsiteY0" fmla="*/ 3055348 h 3055348"/>
              <a:gd name="connsiteX1" fmla="*/ 10296 w 265316"/>
              <a:gd name="connsiteY1" fmla="*/ 1721032 h 3055348"/>
              <a:gd name="connsiteX2" fmla="*/ 211459 w 265316"/>
              <a:gd name="connsiteY2" fmla="*/ 768845 h 3055348"/>
              <a:gd name="connsiteX3" fmla="*/ 262300 w 265316"/>
              <a:gd name="connsiteY3" fmla="*/ 0 h 3055348"/>
              <a:gd name="connsiteX0" fmla="*/ 0 w 264804"/>
              <a:gd name="connsiteY0" fmla="*/ 3055348 h 3055348"/>
              <a:gd name="connsiteX1" fmla="*/ 10296 w 264804"/>
              <a:gd name="connsiteY1" fmla="*/ 1721032 h 3055348"/>
              <a:gd name="connsiteX2" fmla="*/ 205109 w 264804"/>
              <a:gd name="connsiteY2" fmla="*/ 794245 h 3055348"/>
              <a:gd name="connsiteX3" fmla="*/ 262300 w 264804"/>
              <a:gd name="connsiteY3" fmla="*/ 0 h 305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804" h="3055348">
                <a:moveTo>
                  <a:pt x="0" y="3055348"/>
                </a:moveTo>
                <a:cubicBezTo>
                  <a:pt x="5549" y="2371393"/>
                  <a:pt x="4747" y="2404987"/>
                  <a:pt x="10296" y="1721032"/>
                </a:cubicBezTo>
                <a:cubicBezTo>
                  <a:pt x="6381" y="1333598"/>
                  <a:pt x="160992" y="1074734"/>
                  <a:pt x="205109" y="794245"/>
                </a:cubicBezTo>
                <a:cubicBezTo>
                  <a:pt x="249226" y="513756"/>
                  <a:pt x="272877" y="122849"/>
                  <a:pt x="262300" y="0"/>
                </a:cubicBezTo>
              </a:path>
            </a:pathLst>
          </a:custGeom>
          <a:noFill/>
          <a:ln w="38100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F4398744-934E-439E-AE2F-37750B6D0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998" y="2048717"/>
            <a:ext cx="191436" cy="432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9" name="橢圓 28">
            <a:extLst>
              <a:ext uri="{FF2B5EF4-FFF2-40B4-BE49-F238E27FC236}">
                <a16:creationId xmlns:a16="http://schemas.microsoft.com/office/drawing/2014/main" id="{2F321E81-DD81-4647-8085-67FD4C150AEF}"/>
              </a:ext>
            </a:extLst>
          </p:cNvPr>
          <p:cNvSpPr/>
          <p:nvPr/>
        </p:nvSpPr>
        <p:spPr>
          <a:xfrm>
            <a:off x="8880591" y="4605234"/>
            <a:ext cx="278318" cy="27064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5B5FBCAF-CE7B-4BFA-AC8A-2B566A46F98E}"/>
              </a:ext>
            </a:extLst>
          </p:cNvPr>
          <p:cNvSpPr txBox="1"/>
          <p:nvPr/>
        </p:nvSpPr>
        <p:spPr>
          <a:xfrm>
            <a:off x="849652" y="1070467"/>
            <a:ext cx="467393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AutoNum type="arabicParenBoth"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號機車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AutoNum type="arabicParenBoth"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號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機車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AutoNum type="arabicParenBoth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我不知道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AutoNum type="arabicParenBoth"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2B3A7915-319D-494D-9ABE-6FDE45CC5F42}"/>
              </a:ext>
            </a:extLst>
          </p:cNvPr>
          <p:cNvGrpSpPr/>
          <p:nvPr/>
        </p:nvGrpSpPr>
        <p:grpSpPr>
          <a:xfrm>
            <a:off x="8997142" y="4263026"/>
            <a:ext cx="504000" cy="252000"/>
            <a:chOff x="4868390" y="3385280"/>
            <a:chExt cx="776596" cy="392804"/>
          </a:xfrm>
        </p:grpSpPr>
        <p:sp>
          <p:nvSpPr>
            <p:cNvPr id="2" name="箭號: 向下 1">
              <a:extLst>
                <a:ext uri="{FF2B5EF4-FFF2-40B4-BE49-F238E27FC236}">
                  <a16:creationId xmlns:a16="http://schemas.microsoft.com/office/drawing/2014/main" id="{608E7332-60A0-4C8C-89D4-C948CB220955}"/>
                </a:ext>
              </a:extLst>
            </p:cNvPr>
            <p:cNvSpPr/>
            <p:nvPr/>
          </p:nvSpPr>
          <p:spPr>
            <a:xfrm rot="16200000">
              <a:off x="5292810" y="3425908"/>
              <a:ext cx="380669" cy="323683"/>
            </a:xfrm>
            <a:prstGeom prst="down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3" name="箭號: 向下 22">
              <a:extLst>
                <a:ext uri="{FF2B5EF4-FFF2-40B4-BE49-F238E27FC236}">
                  <a16:creationId xmlns:a16="http://schemas.microsoft.com/office/drawing/2014/main" id="{F3BA3E15-6BB7-4FEC-9F0A-FC6D01F14558}"/>
                </a:ext>
              </a:extLst>
            </p:cNvPr>
            <p:cNvSpPr/>
            <p:nvPr/>
          </p:nvSpPr>
          <p:spPr>
            <a:xfrm rot="5400000">
              <a:off x="4847360" y="3406310"/>
              <a:ext cx="380669" cy="33861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0F6B8F28-9A0F-4606-9151-4E675946DCED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8960011" y="5672012"/>
            <a:ext cx="476089" cy="1643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390CD5C-056D-4BDB-9799-CF4C627E3F24}"/>
              </a:ext>
            </a:extLst>
          </p:cNvPr>
          <p:cNvSpPr txBox="1"/>
          <p:nvPr/>
        </p:nvSpPr>
        <p:spPr>
          <a:xfrm>
            <a:off x="8265807" y="5836332"/>
            <a:ext cx="138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目標機車</a:t>
            </a:r>
          </a:p>
        </p:txBody>
      </p:sp>
      <p:pic>
        <p:nvPicPr>
          <p:cNvPr id="32" name="Picture 2" descr="ãå¾è½åç¤ºãçåçæå°çµæ">
            <a:extLst>
              <a:ext uri="{FF2B5EF4-FFF2-40B4-BE49-F238E27FC236}">
                <a16:creationId xmlns:a16="http://schemas.microsoft.com/office/drawing/2014/main" id="{FA15571A-876F-4A06-867B-4EC278D6D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801" y="4193417"/>
            <a:ext cx="477749" cy="47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文字方塊 33">
            <a:extLst>
              <a:ext uri="{FF2B5EF4-FFF2-40B4-BE49-F238E27FC236}">
                <a16:creationId xmlns:a16="http://schemas.microsoft.com/office/drawing/2014/main" id="{B73E7AFA-D58D-4EEF-BCE6-F8249D8BBA40}"/>
              </a:ext>
            </a:extLst>
          </p:cNvPr>
          <p:cNvSpPr txBox="1"/>
          <p:nvPr/>
        </p:nvSpPr>
        <p:spPr>
          <a:xfrm>
            <a:off x="9790833" y="5231293"/>
            <a:ext cx="1123200" cy="369332"/>
          </a:xfrm>
          <a:prstGeom prst="rect">
            <a:avLst/>
          </a:prstGeom>
          <a:solidFill>
            <a:srgbClr val="33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車輛綠燈</a:t>
            </a:r>
          </a:p>
        </p:txBody>
      </p:sp>
      <p:pic>
        <p:nvPicPr>
          <p:cNvPr id="37" name="圖片 36">
            <a:extLst>
              <a:ext uri="{FF2B5EF4-FFF2-40B4-BE49-F238E27FC236}">
                <a16:creationId xmlns:a16="http://schemas.microsoft.com/office/drawing/2014/main" id="{904DFE57-918E-459F-A2D5-60C78C529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0731" y="4521132"/>
            <a:ext cx="340421" cy="149019"/>
          </a:xfrm>
          <a:prstGeom prst="rect">
            <a:avLst/>
          </a:prstGeom>
        </p:spPr>
      </p:pic>
      <p:pic>
        <p:nvPicPr>
          <p:cNvPr id="39" name="圖片 38">
            <a:extLst>
              <a:ext uri="{FF2B5EF4-FFF2-40B4-BE49-F238E27FC236}">
                <a16:creationId xmlns:a16="http://schemas.microsoft.com/office/drawing/2014/main" id="{7D3977DB-81AC-40DB-9968-AF72F2EBE4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4310" y="4706279"/>
            <a:ext cx="935493" cy="487077"/>
          </a:xfrm>
          <a:prstGeom prst="rect">
            <a:avLst/>
          </a:prstGeom>
        </p:spPr>
      </p:pic>
      <p:grpSp>
        <p:nvGrpSpPr>
          <p:cNvPr id="40" name="群組 39">
            <a:extLst>
              <a:ext uri="{FF2B5EF4-FFF2-40B4-BE49-F238E27FC236}">
                <a16:creationId xmlns:a16="http://schemas.microsoft.com/office/drawing/2014/main" id="{443AC6BE-39B5-49B0-B5EC-86766D5F8297}"/>
              </a:ext>
            </a:extLst>
          </p:cNvPr>
          <p:cNvGrpSpPr/>
          <p:nvPr/>
        </p:nvGrpSpPr>
        <p:grpSpPr>
          <a:xfrm>
            <a:off x="6085388" y="3956358"/>
            <a:ext cx="1121319" cy="1302756"/>
            <a:chOff x="10309658" y="694664"/>
            <a:chExt cx="1121319" cy="1302756"/>
          </a:xfrm>
        </p:grpSpPr>
        <p:pic>
          <p:nvPicPr>
            <p:cNvPr id="41" name="圖片 40">
              <a:extLst>
                <a:ext uri="{FF2B5EF4-FFF2-40B4-BE49-F238E27FC236}">
                  <a16:creationId xmlns:a16="http://schemas.microsoft.com/office/drawing/2014/main" id="{1102F1EB-63C5-4D53-991B-BD4E99837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11010032" y="825451"/>
              <a:ext cx="340421" cy="149019"/>
            </a:xfrm>
            <a:prstGeom prst="rect">
              <a:avLst/>
            </a:prstGeom>
          </p:spPr>
        </p:pic>
        <p:pic>
          <p:nvPicPr>
            <p:cNvPr id="42" name="圖片 41">
              <a:extLst>
                <a:ext uri="{FF2B5EF4-FFF2-40B4-BE49-F238E27FC236}">
                  <a16:creationId xmlns:a16="http://schemas.microsoft.com/office/drawing/2014/main" id="{58093DEE-8717-4C12-A4A0-F314407C0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10377502" y="911308"/>
              <a:ext cx="903931" cy="470644"/>
            </a:xfrm>
            <a:prstGeom prst="rect">
              <a:avLst/>
            </a:prstGeom>
          </p:spPr>
        </p:pic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20B243B0-29DF-4834-9424-05E09C2BE166}"/>
                </a:ext>
              </a:extLst>
            </p:cNvPr>
            <p:cNvSpPr/>
            <p:nvPr/>
          </p:nvSpPr>
          <p:spPr>
            <a:xfrm>
              <a:off x="10309658" y="1628088"/>
              <a:ext cx="1121319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>
              <a:spAutoFit/>
            </a:bodyPr>
            <a:lstStyle/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車輛紅燈</a:t>
              </a:r>
            </a:p>
          </p:txBody>
        </p:sp>
      </p:grpSp>
      <p:grpSp>
        <p:nvGrpSpPr>
          <p:cNvPr id="44" name="群組 43">
            <a:extLst>
              <a:ext uri="{FF2B5EF4-FFF2-40B4-BE49-F238E27FC236}">
                <a16:creationId xmlns:a16="http://schemas.microsoft.com/office/drawing/2014/main" id="{FB9CFDA0-7688-48A3-AE65-540CA0F31987}"/>
              </a:ext>
            </a:extLst>
          </p:cNvPr>
          <p:cNvGrpSpPr/>
          <p:nvPr/>
        </p:nvGrpSpPr>
        <p:grpSpPr>
          <a:xfrm rot="10800000">
            <a:off x="10295357" y="1013831"/>
            <a:ext cx="660606" cy="903931"/>
            <a:chOff x="10594146" y="694664"/>
            <a:chExt cx="660606" cy="903931"/>
          </a:xfrm>
        </p:grpSpPr>
        <p:pic>
          <p:nvPicPr>
            <p:cNvPr id="45" name="圖片 44">
              <a:extLst>
                <a:ext uri="{FF2B5EF4-FFF2-40B4-BE49-F238E27FC236}">
                  <a16:creationId xmlns:a16="http://schemas.microsoft.com/office/drawing/2014/main" id="{9B1368EA-6146-420A-A877-ECC6AE781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11010032" y="825451"/>
              <a:ext cx="340421" cy="149019"/>
            </a:xfrm>
            <a:prstGeom prst="rect">
              <a:avLst/>
            </a:prstGeom>
          </p:spPr>
        </p:pic>
        <p:pic>
          <p:nvPicPr>
            <p:cNvPr id="46" name="圖片 45">
              <a:extLst>
                <a:ext uri="{FF2B5EF4-FFF2-40B4-BE49-F238E27FC236}">
                  <a16:creationId xmlns:a16="http://schemas.microsoft.com/office/drawing/2014/main" id="{008A995E-41F6-4F30-A059-6A520A3CF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10377502" y="911308"/>
              <a:ext cx="903931" cy="470644"/>
            </a:xfrm>
            <a:prstGeom prst="rect">
              <a:avLst/>
            </a:prstGeom>
          </p:spPr>
        </p:pic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id="{2A2A8B56-391C-4B87-99DF-81DD5367F3D4}"/>
              </a:ext>
            </a:extLst>
          </p:cNvPr>
          <p:cNvSpPr/>
          <p:nvPr/>
        </p:nvSpPr>
        <p:spPr>
          <a:xfrm>
            <a:off x="9359230" y="1026489"/>
            <a:ext cx="1121319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車輛紅燈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899164" y="270847"/>
            <a:ext cx="8278707" cy="646331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</a:rPr>
              <a:t>如果</a:t>
            </a:r>
            <a:r>
              <a:rPr lang="zh-TW" altLang="en-US" dirty="0" smtClean="0">
                <a:latin typeface="標楷體" panose="03000509000000000000" pitchFamily="65" charset="-120"/>
              </a:rPr>
              <a:t>要直行進入</a:t>
            </a:r>
            <a:r>
              <a:rPr lang="zh-TW" altLang="en-US" dirty="0">
                <a:latin typeface="標楷體" panose="03000509000000000000" pitchFamily="65" charset="-120"/>
              </a:rPr>
              <a:t>待轉區時，我應該注意</a:t>
            </a:r>
            <a:r>
              <a:rPr lang="en-US" altLang="zh-TW" dirty="0" smtClean="0">
                <a:latin typeface="標楷體" panose="03000509000000000000" pitchFamily="65" charset="-120"/>
              </a:rPr>
              <a:t>?</a:t>
            </a:r>
            <a:endParaRPr lang="zh-TW" altLang="en-US" dirty="0"/>
          </a:p>
        </p:txBody>
      </p:sp>
      <p:pic>
        <p:nvPicPr>
          <p:cNvPr id="47" name="圖片 13" descr="小圖1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4" y="165100"/>
            <a:ext cx="940275" cy="94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42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99164" y="270847"/>
            <a:ext cx="4650674" cy="646331"/>
          </a:xfrm>
        </p:spPr>
        <p:txBody>
          <a:bodyPr/>
          <a:lstStyle/>
          <a:p>
            <a:r>
              <a:rPr lang="zh-TW" altLang="en-US" dirty="0" smtClean="0"/>
              <a:t>何時應該兩段式左轉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當路口</a:t>
            </a:r>
            <a:r>
              <a:rPr lang="zh-TW" altLang="en-US" b="1" dirty="0" smtClean="0">
                <a:solidFill>
                  <a:srgbClr val="FF0000"/>
                </a:solidFill>
              </a:rPr>
              <a:t>有機慢車兩段式左轉標誌</a:t>
            </a:r>
            <a:r>
              <a:rPr lang="zh-TW" altLang="en-US" dirty="0" smtClean="0"/>
              <a:t>時</a:t>
            </a:r>
            <a:r>
              <a:rPr lang="en-US" altLang="zh-TW" dirty="0" smtClean="0"/>
              <a:t>…</a:t>
            </a:r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6" name="圖片 13" descr="小圖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4" y="165100"/>
            <a:ext cx="940275" cy="94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0B06604-C1DB-46B1-82B0-DA6BD10DFF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49" t="35740" r="27738" b="18845"/>
          <a:stretch/>
        </p:blipFill>
        <p:spPr>
          <a:xfrm>
            <a:off x="1321090" y="1600200"/>
            <a:ext cx="7956860" cy="4894011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160027E9-76F2-4C15-A716-74DCE853CACF}"/>
              </a:ext>
            </a:extLst>
          </p:cNvPr>
          <p:cNvSpPr txBox="1"/>
          <p:nvPr/>
        </p:nvSpPr>
        <p:spPr>
          <a:xfrm>
            <a:off x="5549837" y="5779595"/>
            <a:ext cx="1210588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外側車道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778F7ED-83BA-427A-AF42-43536ADE4CE2}"/>
              </a:ext>
            </a:extLst>
          </p:cNvPr>
          <p:cNvSpPr txBox="1"/>
          <p:nvPr/>
        </p:nvSpPr>
        <p:spPr>
          <a:xfrm>
            <a:off x="2509409" y="5397733"/>
            <a:ext cx="1210588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內側車道</a:t>
            </a: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69BD611C-D7EE-4799-A92F-3951F880A296}"/>
              </a:ext>
            </a:extLst>
          </p:cNvPr>
          <p:cNvSpPr/>
          <p:nvPr/>
        </p:nvSpPr>
        <p:spPr>
          <a:xfrm>
            <a:off x="7537920" y="3164715"/>
            <a:ext cx="564953" cy="52857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Picture 2" descr="ãå¾è½åç¤ºãçåçæå°çµæ">
            <a:extLst>
              <a:ext uri="{FF2B5EF4-FFF2-40B4-BE49-F238E27FC236}">
                <a16:creationId xmlns:a16="http://schemas.microsoft.com/office/drawing/2014/main" id="{FB846AB2-0F01-4C3E-9FF7-29646B7BEC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431" y="2199774"/>
            <a:ext cx="1606773" cy="1622321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E8609D51-54DC-4AFA-A5C1-4499B404C7DA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8084626" y="3010936"/>
            <a:ext cx="1384688" cy="3361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ECE2FEE9-F2CE-41A7-856F-1ECFE1E3D920}"/>
              </a:ext>
            </a:extLst>
          </p:cNvPr>
          <p:cNvSpPr/>
          <p:nvPr/>
        </p:nvSpPr>
        <p:spPr>
          <a:xfrm>
            <a:off x="9469314" y="2039814"/>
            <a:ext cx="1803009" cy="1942243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775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F4B50D8B-0AC2-405C-AAD8-77327B697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35" t="15720" r="21054" b="-3218"/>
          <a:stretch/>
        </p:blipFill>
        <p:spPr>
          <a:xfrm>
            <a:off x="6155439" y="829260"/>
            <a:ext cx="5588001" cy="5741936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62E44283-2004-4762-A103-3E37B5406E61}"/>
              </a:ext>
            </a:extLst>
          </p:cNvPr>
          <p:cNvSpPr/>
          <p:nvPr/>
        </p:nvSpPr>
        <p:spPr>
          <a:xfrm>
            <a:off x="9075073" y="5596421"/>
            <a:ext cx="198384" cy="68857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8129CEBB-A646-44A8-BF95-399A73A6FA30}"/>
              </a:ext>
            </a:extLst>
          </p:cNvPr>
          <p:cNvGrpSpPr/>
          <p:nvPr/>
        </p:nvGrpSpPr>
        <p:grpSpPr>
          <a:xfrm>
            <a:off x="1043235" y="1932710"/>
            <a:ext cx="5112204" cy="3458259"/>
            <a:chOff x="1948467" y="2969553"/>
            <a:chExt cx="4049652" cy="2949728"/>
          </a:xfrm>
        </p:grpSpPr>
        <p:pic>
          <p:nvPicPr>
            <p:cNvPr id="16" name="Picture 4" descr="ç¸éåç">
              <a:extLst>
                <a:ext uri="{FF2B5EF4-FFF2-40B4-BE49-F238E27FC236}">
                  <a16:creationId xmlns:a16="http://schemas.microsoft.com/office/drawing/2014/main" id="{B27DAD38-6524-4BE2-AE92-65D536DF35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7" t="1221" r="52872"/>
            <a:stretch/>
          </p:blipFill>
          <p:spPr bwMode="auto">
            <a:xfrm>
              <a:off x="2047823" y="3021435"/>
              <a:ext cx="1700869" cy="2833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71792CA-DF44-495E-8214-DD3736AC5F5A}"/>
                </a:ext>
              </a:extLst>
            </p:cNvPr>
            <p:cNvSpPr/>
            <p:nvPr/>
          </p:nvSpPr>
          <p:spPr>
            <a:xfrm>
              <a:off x="1948467" y="2969553"/>
              <a:ext cx="4049652" cy="294972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18" name="Picture 11" descr="ãç¦è¡æ©è»æ¨èªãçåçæå°çµæ">
              <a:extLst>
                <a:ext uri="{FF2B5EF4-FFF2-40B4-BE49-F238E27FC236}">
                  <a16:creationId xmlns:a16="http://schemas.microsoft.com/office/drawing/2014/main" id="{608A66F6-FA5C-492C-ADD5-230E362BA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6480" y="3023187"/>
              <a:ext cx="2112962" cy="2819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9D187365-4D8F-46EA-96D0-95325BE3086D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6162675" y="4419600"/>
            <a:ext cx="2912398" cy="152111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標題 3"/>
          <p:cNvSpPr>
            <a:spLocks noGrp="1"/>
          </p:cNvSpPr>
          <p:nvPr>
            <p:ph type="title"/>
          </p:nvPr>
        </p:nvSpPr>
        <p:spPr>
          <a:xfrm>
            <a:off x="899164" y="270847"/>
            <a:ext cx="4650674" cy="646331"/>
          </a:xfrm>
        </p:spPr>
        <p:txBody>
          <a:bodyPr/>
          <a:lstStyle/>
          <a:p>
            <a:r>
              <a:rPr lang="zh-TW" altLang="en-US" dirty="0" smtClean="0"/>
              <a:t>何時應該兩段式左轉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21" name="圖片 13" descr="小圖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4" y="165100"/>
            <a:ext cx="940275" cy="94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內容版面配置區 4"/>
          <p:cNvSpPr>
            <a:spLocks noGrp="1"/>
          </p:cNvSpPr>
          <p:nvPr>
            <p:ph idx="1"/>
          </p:nvPr>
        </p:nvSpPr>
        <p:spPr>
          <a:xfrm>
            <a:off x="914399" y="1030361"/>
            <a:ext cx="10820401" cy="5149344"/>
          </a:xfrm>
        </p:spPr>
        <p:txBody>
          <a:bodyPr/>
          <a:lstStyle/>
          <a:p>
            <a:r>
              <a:rPr lang="zh-TW" altLang="en-US" dirty="0" smtClean="0"/>
              <a:t>當內側車道禁行機車時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102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163" y="270847"/>
            <a:ext cx="4191583" cy="646331"/>
          </a:xfrm>
        </p:spPr>
        <p:txBody>
          <a:bodyPr/>
          <a:lstStyle/>
          <a:p>
            <a:r>
              <a:rPr lang="zh-TW" altLang="en-US" smtClean="0"/>
              <a:t>車禍是如何發生的</a:t>
            </a:r>
            <a:r>
              <a:rPr lang="en-US" altLang="zh-TW" smtClean="0"/>
              <a:t>?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13" descr="小圖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4" y="165100"/>
            <a:ext cx="940275" cy="94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(剪輯)高職生違規左轉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62200" y="970505"/>
            <a:ext cx="7326923" cy="549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86CE9D2-B2E9-4F43-AE3B-FB574CAA17FE}"/>
              </a:ext>
            </a:extLst>
          </p:cNvPr>
          <p:cNvSpPr/>
          <p:nvPr/>
        </p:nvSpPr>
        <p:spPr>
          <a:xfrm>
            <a:off x="3091167" y="2552998"/>
            <a:ext cx="1270000" cy="1365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B24F5AA9-3B7C-4CC2-B6EC-451178DF5A0E}"/>
              </a:ext>
            </a:extLst>
          </p:cNvPr>
          <p:cNvSpPr txBox="1">
            <a:spLocks/>
          </p:cNvSpPr>
          <p:nvPr/>
        </p:nvSpPr>
        <p:spPr bwMode="auto">
          <a:xfrm>
            <a:off x="566465" y="4469621"/>
            <a:ext cx="8900625" cy="521624"/>
          </a:xfrm>
          <a:prstGeom prst="rect">
            <a:avLst/>
          </a:prstGeom>
          <a:noFill/>
          <a:ln w="6667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 sz="3200" kern="12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9pPr>
          </a:lstStyle>
          <a:p>
            <a:pPr marL="447675" indent="-447675">
              <a:spcBef>
                <a:spcPts val="625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zh-TW" altLang="en-US" smtClean="0">
                <a:solidFill>
                  <a:srgbClr val="FF0000"/>
                </a:solidFill>
                <a:latin typeface="標楷體" panose="03000509000000000000" pitchFamily="65" charset="-120"/>
                <a:cs typeface="+mn-cs"/>
              </a:rPr>
              <a:t>未依規定兩段式左轉</a:t>
            </a:r>
            <a:r>
              <a:rPr lang="en-US" altLang="zh-TW" dirty="0" smtClean="0">
                <a:latin typeface="標楷體" panose="03000509000000000000" pitchFamily="65" charset="-120"/>
                <a:cs typeface="+mn-cs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cs typeface="+mn-cs"/>
              </a:rPr>
            </a:br>
            <a:r>
              <a:rPr lang="en-US" altLang="zh-TW" dirty="0" smtClean="0">
                <a:latin typeface="標楷體" panose="03000509000000000000" pitchFamily="65" charset="-120"/>
                <a:cs typeface="+mn-cs"/>
              </a:rPr>
              <a:t>    </a:t>
            </a:r>
            <a:r>
              <a:rPr lang="zh-TW" altLang="en-US" dirty="0" smtClean="0">
                <a:latin typeface="標楷體" panose="03000509000000000000" pitchFamily="65" charset="-120"/>
                <a:cs typeface="+mn-cs"/>
              </a:rPr>
              <a:t>遭前方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cs typeface="+mn-cs"/>
              </a:rPr>
              <a:t>對向</a:t>
            </a:r>
            <a:r>
              <a:rPr lang="zh-TW" altLang="en-US" dirty="0" smtClean="0">
                <a:latin typeface="標楷體" panose="03000509000000000000" pitchFamily="65" charset="-120"/>
                <a:cs typeface="+mn-cs"/>
              </a:rPr>
              <a:t>車輛撞擊</a:t>
            </a:r>
            <a:r>
              <a:rPr lang="en-US" altLang="zh-TW" dirty="0" smtClean="0">
                <a:latin typeface="標楷體" panose="03000509000000000000" pitchFamily="65" charset="-120"/>
                <a:cs typeface="+mn-cs"/>
              </a:rPr>
              <a:t>!</a:t>
            </a:r>
            <a:r>
              <a:rPr lang="en-US" altLang="zh-TW" sz="2800" dirty="0" smtClean="0">
                <a:latin typeface="標楷體" panose="03000509000000000000" pitchFamily="65" charset="-120"/>
              </a:rPr>
              <a:t/>
            </a:r>
            <a:br>
              <a:rPr lang="en-US" altLang="zh-TW" sz="2800" dirty="0" smtClean="0">
                <a:latin typeface="標楷體" panose="03000509000000000000" pitchFamily="65" charset="-120"/>
              </a:rPr>
            </a:br>
            <a:endParaRPr lang="zh-TW" altLang="en-US" sz="2800" dirty="0">
              <a:latin typeface="標楷體" panose="03000509000000000000" pitchFamily="65" charset="-120"/>
              <a:cs typeface="+mn-cs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666FA09-C390-4774-A4D4-C8D67F43F3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92" t="6460" r="22736" b="34819"/>
          <a:stretch/>
        </p:blipFill>
        <p:spPr>
          <a:xfrm>
            <a:off x="1027369" y="1293439"/>
            <a:ext cx="4569693" cy="2625062"/>
          </a:xfrm>
          <a:prstGeom prst="rect">
            <a:avLst/>
          </a:prstGeom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D30100FC-2D58-4CFA-AC5D-09BFAAC88A0B}"/>
              </a:ext>
            </a:extLst>
          </p:cNvPr>
          <p:cNvSpPr/>
          <p:nvPr/>
        </p:nvSpPr>
        <p:spPr>
          <a:xfrm>
            <a:off x="1162544" y="2133492"/>
            <a:ext cx="1016000" cy="136550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236035C0-B0F0-45AF-8C98-BAD4E6344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94" t="21741" r="15373" b="12882"/>
          <a:stretch/>
        </p:blipFill>
        <p:spPr>
          <a:xfrm rot="16200000">
            <a:off x="5966451" y="675443"/>
            <a:ext cx="5757960" cy="5813282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C9E7B04-689D-414A-BBAB-489B7125CF5C}"/>
              </a:ext>
            </a:extLst>
          </p:cNvPr>
          <p:cNvSpPr/>
          <p:nvPr/>
        </p:nvSpPr>
        <p:spPr>
          <a:xfrm>
            <a:off x="6018389" y="1705313"/>
            <a:ext cx="1121319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車輛紅燈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80F39C6-0CD4-433B-9559-6A6A6F57E4F6}"/>
              </a:ext>
            </a:extLst>
          </p:cNvPr>
          <p:cNvSpPr txBox="1"/>
          <p:nvPr/>
        </p:nvSpPr>
        <p:spPr>
          <a:xfrm>
            <a:off x="10509987" y="1825795"/>
            <a:ext cx="1123200" cy="369332"/>
          </a:xfrm>
          <a:prstGeom prst="rect">
            <a:avLst/>
          </a:prstGeom>
          <a:solidFill>
            <a:srgbClr val="33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車輛綠燈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D268A3C-A79E-4174-8044-6D6B522DC074}"/>
              </a:ext>
            </a:extLst>
          </p:cNvPr>
          <p:cNvSpPr txBox="1"/>
          <p:nvPr/>
        </p:nvSpPr>
        <p:spPr>
          <a:xfrm>
            <a:off x="5668429" y="5541489"/>
            <a:ext cx="1123200" cy="369332"/>
          </a:xfrm>
          <a:prstGeom prst="rect">
            <a:avLst/>
          </a:prstGeom>
          <a:solidFill>
            <a:srgbClr val="33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車輛綠燈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192AF7F-3BA9-4123-94D5-04F730D860D2}"/>
              </a:ext>
            </a:extLst>
          </p:cNvPr>
          <p:cNvSpPr/>
          <p:nvPr/>
        </p:nvSpPr>
        <p:spPr>
          <a:xfrm>
            <a:off x="9740533" y="5566211"/>
            <a:ext cx="1098741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車輛紅燈</a:t>
            </a:r>
          </a:p>
        </p:txBody>
      </p:sp>
      <p:pic>
        <p:nvPicPr>
          <p:cNvPr id="15" name="Picture 2" descr="ãå¾è½åç¤ºãçåçæå°çµæ">
            <a:extLst>
              <a:ext uri="{FF2B5EF4-FFF2-40B4-BE49-F238E27FC236}">
                <a16:creationId xmlns:a16="http://schemas.microsoft.com/office/drawing/2014/main" id="{2DCAD1EC-A004-4757-B521-EF495F29D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200" y="2415716"/>
            <a:ext cx="459929" cy="45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手繪多邊形: 圖案 62">
            <a:extLst>
              <a:ext uri="{FF2B5EF4-FFF2-40B4-BE49-F238E27FC236}">
                <a16:creationId xmlns:a16="http://schemas.microsoft.com/office/drawing/2014/main" id="{67EE2ACB-722D-4CFE-9B83-1838FE98C863}"/>
              </a:ext>
            </a:extLst>
          </p:cNvPr>
          <p:cNvSpPr/>
          <p:nvPr/>
        </p:nvSpPr>
        <p:spPr>
          <a:xfrm rot="16200000">
            <a:off x="7910626" y="3568502"/>
            <a:ext cx="2063750" cy="2139950"/>
          </a:xfrm>
          <a:custGeom>
            <a:avLst/>
            <a:gdLst>
              <a:gd name="connsiteX0" fmla="*/ 2476500 w 2476500"/>
              <a:gd name="connsiteY0" fmla="*/ 2273300 h 2273300"/>
              <a:gd name="connsiteX1" fmla="*/ 2476500 w 2476500"/>
              <a:gd name="connsiteY1" fmla="*/ 1155700 h 2273300"/>
              <a:gd name="connsiteX2" fmla="*/ 1612900 w 2476500"/>
              <a:gd name="connsiteY2" fmla="*/ 165100 h 2273300"/>
              <a:gd name="connsiteX3" fmla="*/ 0 w 2476500"/>
              <a:gd name="connsiteY3" fmla="*/ 0 h 2273300"/>
              <a:gd name="connsiteX0" fmla="*/ 2476500 w 2476500"/>
              <a:gd name="connsiteY0" fmla="*/ 2273300 h 2273300"/>
              <a:gd name="connsiteX1" fmla="*/ 2476500 w 2476500"/>
              <a:gd name="connsiteY1" fmla="*/ 1155700 h 2273300"/>
              <a:gd name="connsiteX2" fmla="*/ 1498600 w 2476500"/>
              <a:gd name="connsiteY2" fmla="*/ 38100 h 2273300"/>
              <a:gd name="connsiteX3" fmla="*/ 0 w 2476500"/>
              <a:gd name="connsiteY3" fmla="*/ 0 h 2273300"/>
              <a:gd name="connsiteX0" fmla="*/ 2476500 w 2476500"/>
              <a:gd name="connsiteY0" fmla="*/ 2273300 h 2273300"/>
              <a:gd name="connsiteX1" fmla="*/ 2476500 w 2476500"/>
              <a:gd name="connsiteY1" fmla="*/ 1155700 h 2273300"/>
              <a:gd name="connsiteX2" fmla="*/ 1498600 w 2476500"/>
              <a:gd name="connsiteY2" fmla="*/ 38100 h 2273300"/>
              <a:gd name="connsiteX3" fmla="*/ 0 w 2476500"/>
              <a:gd name="connsiteY3" fmla="*/ 0 h 2273300"/>
              <a:gd name="connsiteX0" fmla="*/ 2476500 w 2476580"/>
              <a:gd name="connsiteY0" fmla="*/ 2273300 h 2273300"/>
              <a:gd name="connsiteX1" fmla="*/ 2476500 w 2476580"/>
              <a:gd name="connsiteY1" fmla="*/ 1155700 h 2273300"/>
              <a:gd name="connsiteX2" fmla="*/ 1498600 w 2476580"/>
              <a:gd name="connsiteY2" fmla="*/ 38100 h 2273300"/>
              <a:gd name="connsiteX3" fmla="*/ 0 w 2476580"/>
              <a:gd name="connsiteY3" fmla="*/ 0 h 2273300"/>
              <a:gd name="connsiteX0" fmla="*/ 2451100 w 2451180"/>
              <a:gd name="connsiteY0" fmla="*/ 2247900 h 2247900"/>
              <a:gd name="connsiteX1" fmla="*/ 2451100 w 2451180"/>
              <a:gd name="connsiteY1" fmla="*/ 1130300 h 2247900"/>
              <a:gd name="connsiteX2" fmla="*/ 1473200 w 2451180"/>
              <a:gd name="connsiteY2" fmla="*/ 12700 h 2247900"/>
              <a:gd name="connsiteX3" fmla="*/ 0 w 2451180"/>
              <a:gd name="connsiteY3" fmla="*/ 0 h 2247900"/>
              <a:gd name="connsiteX0" fmla="*/ 2451100 w 2451139"/>
              <a:gd name="connsiteY0" fmla="*/ 2305881 h 2305881"/>
              <a:gd name="connsiteX1" fmla="*/ 2451100 w 2451139"/>
              <a:gd name="connsiteY1" fmla="*/ 1188281 h 2305881"/>
              <a:gd name="connsiteX2" fmla="*/ 1295400 w 2451139"/>
              <a:gd name="connsiteY2" fmla="*/ 7181 h 2305881"/>
              <a:gd name="connsiteX3" fmla="*/ 0 w 2451139"/>
              <a:gd name="connsiteY3" fmla="*/ 57981 h 2305881"/>
              <a:gd name="connsiteX0" fmla="*/ 2463800 w 2463839"/>
              <a:gd name="connsiteY0" fmla="*/ 2305881 h 2305881"/>
              <a:gd name="connsiteX1" fmla="*/ 2463800 w 2463839"/>
              <a:gd name="connsiteY1" fmla="*/ 1188281 h 2305881"/>
              <a:gd name="connsiteX2" fmla="*/ 1308100 w 2463839"/>
              <a:gd name="connsiteY2" fmla="*/ 7181 h 2305881"/>
              <a:gd name="connsiteX3" fmla="*/ 0 w 2463839"/>
              <a:gd name="connsiteY3" fmla="*/ 32581 h 2305881"/>
              <a:gd name="connsiteX0" fmla="*/ 2476500 w 2476539"/>
              <a:gd name="connsiteY0" fmla="*/ 2324100 h 2324100"/>
              <a:gd name="connsiteX1" fmla="*/ 2476500 w 2476539"/>
              <a:gd name="connsiteY1" fmla="*/ 1206500 h 2324100"/>
              <a:gd name="connsiteX2" fmla="*/ 1320800 w 2476539"/>
              <a:gd name="connsiteY2" fmla="*/ 25400 h 2324100"/>
              <a:gd name="connsiteX3" fmla="*/ 0 w 2476539"/>
              <a:gd name="connsiteY3" fmla="*/ 0 h 2324100"/>
              <a:gd name="connsiteX0" fmla="*/ 2476500 w 2476519"/>
              <a:gd name="connsiteY0" fmla="*/ 2324100 h 2324100"/>
              <a:gd name="connsiteX1" fmla="*/ 2476500 w 2476519"/>
              <a:gd name="connsiteY1" fmla="*/ 1206500 h 2324100"/>
              <a:gd name="connsiteX2" fmla="*/ 1320800 w 2476519"/>
              <a:gd name="connsiteY2" fmla="*/ 25400 h 2324100"/>
              <a:gd name="connsiteX3" fmla="*/ 0 w 2476519"/>
              <a:gd name="connsiteY3" fmla="*/ 0 h 2324100"/>
              <a:gd name="connsiteX0" fmla="*/ 2476500 w 2476500"/>
              <a:gd name="connsiteY0" fmla="*/ 2324100 h 2324100"/>
              <a:gd name="connsiteX1" fmla="*/ 2476500 w 2476500"/>
              <a:gd name="connsiteY1" fmla="*/ 1206500 h 2324100"/>
              <a:gd name="connsiteX2" fmla="*/ 1320800 w 2476500"/>
              <a:gd name="connsiteY2" fmla="*/ 25400 h 2324100"/>
              <a:gd name="connsiteX3" fmla="*/ 0 w 2476500"/>
              <a:gd name="connsiteY3" fmla="*/ 0 h 2324100"/>
              <a:gd name="connsiteX0" fmla="*/ 2463800 w 2476500"/>
              <a:gd name="connsiteY0" fmla="*/ 2082800 h 2082800"/>
              <a:gd name="connsiteX1" fmla="*/ 2476500 w 2476500"/>
              <a:gd name="connsiteY1" fmla="*/ 1206500 h 2082800"/>
              <a:gd name="connsiteX2" fmla="*/ 1320800 w 2476500"/>
              <a:gd name="connsiteY2" fmla="*/ 25400 h 2082800"/>
              <a:gd name="connsiteX3" fmla="*/ 0 w 2476500"/>
              <a:gd name="connsiteY3" fmla="*/ 0 h 2082800"/>
              <a:gd name="connsiteX0" fmla="*/ 2492375 w 2492375"/>
              <a:gd name="connsiteY0" fmla="*/ 2120900 h 2120900"/>
              <a:gd name="connsiteX1" fmla="*/ 2476500 w 2492375"/>
              <a:gd name="connsiteY1" fmla="*/ 1206500 h 2120900"/>
              <a:gd name="connsiteX2" fmla="*/ 1320800 w 2492375"/>
              <a:gd name="connsiteY2" fmla="*/ 25400 h 2120900"/>
              <a:gd name="connsiteX3" fmla="*/ 0 w 2492375"/>
              <a:gd name="connsiteY3" fmla="*/ 0 h 2120900"/>
              <a:gd name="connsiteX0" fmla="*/ 2397125 w 2397125"/>
              <a:gd name="connsiteY0" fmla="*/ 2095500 h 2095500"/>
              <a:gd name="connsiteX1" fmla="*/ 2381250 w 2397125"/>
              <a:gd name="connsiteY1" fmla="*/ 1181100 h 2095500"/>
              <a:gd name="connsiteX2" fmla="*/ 1225550 w 2397125"/>
              <a:gd name="connsiteY2" fmla="*/ 0 h 2095500"/>
              <a:gd name="connsiteX3" fmla="*/ 0 w 2397125"/>
              <a:gd name="connsiteY3" fmla="*/ 22225 h 2095500"/>
              <a:gd name="connsiteX0" fmla="*/ 2378075 w 2378075"/>
              <a:gd name="connsiteY0" fmla="*/ 2101850 h 2101850"/>
              <a:gd name="connsiteX1" fmla="*/ 2362200 w 2378075"/>
              <a:gd name="connsiteY1" fmla="*/ 1187450 h 2101850"/>
              <a:gd name="connsiteX2" fmla="*/ 1206500 w 2378075"/>
              <a:gd name="connsiteY2" fmla="*/ 6350 h 2101850"/>
              <a:gd name="connsiteX3" fmla="*/ 0 w 2378075"/>
              <a:gd name="connsiteY3" fmla="*/ 0 h 2101850"/>
              <a:gd name="connsiteX0" fmla="*/ 2378075 w 2378075"/>
              <a:gd name="connsiteY0" fmla="*/ 2101850 h 2101850"/>
              <a:gd name="connsiteX1" fmla="*/ 2362200 w 2378075"/>
              <a:gd name="connsiteY1" fmla="*/ 1187450 h 2101850"/>
              <a:gd name="connsiteX2" fmla="*/ 1206500 w 2378075"/>
              <a:gd name="connsiteY2" fmla="*/ 6350 h 2101850"/>
              <a:gd name="connsiteX3" fmla="*/ 0 w 2378075"/>
              <a:gd name="connsiteY3" fmla="*/ 0 h 2101850"/>
              <a:gd name="connsiteX0" fmla="*/ 2378075 w 2378075"/>
              <a:gd name="connsiteY0" fmla="*/ 2105025 h 2105025"/>
              <a:gd name="connsiteX1" fmla="*/ 2362200 w 2378075"/>
              <a:gd name="connsiteY1" fmla="*/ 1190625 h 2105025"/>
              <a:gd name="connsiteX2" fmla="*/ 1225550 w 2378075"/>
              <a:gd name="connsiteY2" fmla="*/ 0 h 2105025"/>
              <a:gd name="connsiteX3" fmla="*/ 0 w 2378075"/>
              <a:gd name="connsiteY3" fmla="*/ 3175 h 2105025"/>
              <a:gd name="connsiteX0" fmla="*/ 2378075 w 2378075"/>
              <a:gd name="connsiteY0" fmla="*/ 2105025 h 2105025"/>
              <a:gd name="connsiteX1" fmla="*/ 2362200 w 2378075"/>
              <a:gd name="connsiteY1" fmla="*/ 1190625 h 2105025"/>
              <a:gd name="connsiteX2" fmla="*/ 1225550 w 2378075"/>
              <a:gd name="connsiteY2" fmla="*/ 0 h 2105025"/>
              <a:gd name="connsiteX3" fmla="*/ 0 w 2378075"/>
              <a:gd name="connsiteY3" fmla="*/ 3175 h 2105025"/>
              <a:gd name="connsiteX0" fmla="*/ 2073275 w 2073275"/>
              <a:gd name="connsiteY0" fmla="*/ 2111375 h 2111375"/>
              <a:gd name="connsiteX1" fmla="*/ 2057400 w 2073275"/>
              <a:gd name="connsiteY1" fmla="*/ 1196975 h 2111375"/>
              <a:gd name="connsiteX2" fmla="*/ 920750 w 2073275"/>
              <a:gd name="connsiteY2" fmla="*/ 6350 h 2111375"/>
              <a:gd name="connsiteX3" fmla="*/ 0 w 2073275"/>
              <a:gd name="connsiteY3" fmla="*/ 0 h 2111375"/>
              <a:gd name="connsiteX0" fmla="*/ 2063750 w 2063750"/>
              <a:gd name="connsiteY0" fmla="*/ 2139950 h 2139950"/>
              <a:gd name="connsiteX1" fmla="*/ 2057400 w 2063750"/>
              <a:gd name="connsiteY1" fmla="*/ 1196975 h 2139950"/>
              <a:gd name="connsiteX2" fmla="*/ 920750 w 2063750"/>
              <a:gd name="connsiteY2" fmla="*/ 6350 h 2139950"/>
              <a:gd name="connsiteX3" fmla="*/ 0 w 2063750"/>
              <a:gd name="connsiteY3" fmla="*/ 0 h 2139950"/>
              <a:gd name="connsiteX0" fmla="*/ 2063750 w 2063750"/>
              <a:gd name="connsiteY0" fmla="*/ 2139950 h 2139950"/>
              <a:gd name="connsiteX1" fmla="*/ 2057400 w 2063750"/>
              <a:gd name="connsiteY1" fmla="*/ 1196975 h 2139950"/>
              <a:gd name="connsiteX2" fmla="*/ 920750 w 2063750"/>
              <a:gd name="connsiteY2" fmla="*/ 6350 h 2139950"/>
              <a:gd name="connsiteX3" fmla="*/ 0 w 2063750"/>
              <a:gd name="connsiteY3" fmla="*/ 0 h 2139950"/>
              <a:gd name="connsiteX0" fmla="*/ 2063750 w 2063750"/>
              <a:gd name="connsiteY0" fmla="*/ 2139950 h 2139950"/>
              <a:gd name="connsiteX1" fmla="*/ 2057400 w 2063750"/>
              <a:gd name="connsiteY1" fmla="*/ 1196975 h 2139950"/>
              <a:gd name="connsiteX2" fmla="*/ 920750 w 2063750"/>
              <a:gd name="connsiteY2" fmla="*/ 6350 h 2139950"/>
              <a:gd name="connsiteX3" fmla="*/ 0 w 2063750"/>
              <a:gd name="connsiteY3" fmla="*/ 0 h 2139950"/>
              <a:gd name="connsiteX0" fmla="*/ 2063750 w 2063750"/>
              <a:gd name="connsiteY0" fmla="*/ 2139950 h 2139950"/>
              <a:gd name="connsiteX1" fmla="*/ 2057400 w 2063750"/>
              <a:gd name="connsiteY1" fmla="*/ 1196975 h 2139950"/>
              <a:gd name="connsiteX2" fmla="*/ 920750 w 2063750"/>
              <a:gd name="connsiteY2" fmla="*/ 6350 h 2139950"/>
              <a:gd name="connsiteX3" fmla="*/ 0 w 2063750"/>
              <a:gd name="connsiteY3" fmla="*/ 0 h 2139950"/>
              <a:gd name="connsiteX0" fmla="*/ 2063750 w 2063750"/>
              <a:gd name="connsiteY0" fmla="*/ 2139950 h 2139950"/>
              <a:gd name="connsiteX1" fmla="*/ 2057400 w 2063750"/>
              <a:gd name="connsiteY1" fmla="*/ 1196975 h 2139950"/>
              <a:gd name="connsiteX2" fmla="*/ 920750 w 2063750"/>
              <a:gd name="connsiteY2" fmla="*/ 6350 h 2139950"/>
              <a:gd name="connsiteX3" fmla="*/ 0 w 2063750"/>
              <a:gd name="connsiteY3" fmla="*/ 0 h 213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3750" h="2139950">
                <a:moveTo>
                  <a:pt x="2063750" y="2139950"/>
                </a:moveTo>
                <a:cubicBezTo>
                  <a:pt x="2061633" y="1825625"/>
                  <a:pt x="2059517" y="1511300"/>
                  <a:pt x="2057400" y="1196975"/>
                </a:cubicBezTo>
                <a:cubicBezTo>
                  <a:pt x="2059093" y="659342"/>
                  <a:pt x="1471507" y="6138"/>
                  <a:pt x="920750" y="6350"/>
                </a:cubicBezTo>
                <a:lnTo>
                  <a:pt x="0" y="0"/>
                </a:lnTo>
              </a:path>
            </a:pathLst>
          </a:custGeom>
          <a:noFill/>
          <a:ln w="28575">
            <a:solidFill>
              <a:srgbClr val="2F04CC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8762129-D436-4BB7-B9B7-9F37C8F7E2C1}"/>
              </a:ext>
            </a:extLst>
          </p:cNvPr>
          <p:cNvSpPr txBox="1"/>
          <p:nvPr/>
        </p:nvSpPr>
        <p:spPr>
          <a:xfrm>
            <a:off x="5816123" y="3462060"/>
            <a:ext cx="110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對向車輛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D27D12B-E4A6-4DEF-8E46-CD749B165BF2}"/>
              </a:ext>
            </a:extLst>
          </p:cNvPr>
          <p:cNvSpPr/>
          <p:nvPr/>
        </p:nvSpPr>
        <p:spPr>
          <a:xfrm>
            <a:off x="8850062" y="4679691"/>
            <a:ext cx="367150" cy="1524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6107FFD-C9CF-40E2-8C21-7B27ADD0D11E}"/>
              </a:ext>
            </a:extLst>
          </p:cNvPr>
          <p:cNvSpPr/>
          <p:nvPr/>
        </p:nvSpPr>
        <p:spPr>
          <a:xfrm rot="5400000">
            <a:off x="7395537" y="4357397"/>
            <a:ext cx="367150" cy="1524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FB07197A-E3F0-4F58-8A66-6D57DD84C9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0110201" y="3454732"/>
            <a:ext cx="145428" cy="328177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9767756" y="2741382"/>
            <a:ext cx="340421" cy="149019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5AFF331C-82EC-474A-BA74-7E2B099234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9567445" y="1728448"/>
            <a:ext cx="1083286" cy="564028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7166462" y="2391565"/>
            <a:ext cx="340421" cy="149019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857B5D72-4CC6-4AE0-BD8A-43FC7F814B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6073303" y="2127074"/>
            <a:ext cx="1039459" cy="541209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068472" y="4909173"/>
            <a:ext cx="340421" cy="149019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5AFF331C-82EC-474A-BA74-7E2B099234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640607" y="5459950"/>
            <a:ext cx="1083286" cy="564028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6120" y="5022444"/>
            <a:ext cx="340421" cy="149019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857B5D72-4CC6-4AE0-BD8A-43FC7F814B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8935" y="4940581"/>
            <a:ext cx="1039459" cy="541209"/>
          </a:xfrm>
          <a:prstGeom prst="rect">
            <a:avLst/>
          </a:prstGeom>
        </p:spPr>
      </p:pic>
      <p:cxnSp>
        <p:nvCxnSpPr>
          <p:cNvPr id="29" name="直線單箭頭接點 28"/>
          <p:cNvCxnSpPr>
            <a:cxnSpLocks/>
          </p:cNvCxnSpPr>
          <p:nvPr/>
        </p:nvCxnSpPr>
        <p:spPr>
          <a:xfrm>
            <a:off x="7039313" y="4032693"/>
            <a:ext cx="1152187" cy="9082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圖片 29">
            <a:extLst>
              <a:ext uri="{FF2B5EF4-FFF2-40B4-BE49-F238E27FC236}">
                <a16:creationId xmlns:a16="http://schemas.microsoft.com/office/drawing/2014/main" id="{3F7AE865-0793-4694-A260-227B629375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6252135" y="3371360"/>
            <a:ext cx="324000" cy="1325492"/>
          </a:xfrm>
          <a:prstGeom prst="rect">
            <a:avLst/>
          </a:prstGeom>
        </p:spPr>
      </p:pic>
      <p:sp>
        <p:nvSpPr>
          <p:cNvPr id="31" name="手繪多邊形: 圖案 64">
            <a:extLst>
              <a:ext uri="{FF2B5EF4-FFF2-40B4-BE49-F238E27FC236}">
                <a16:creationId xmlns:a16="http://schemas.microsoft.com/office/drawing/2014/main" id="{D7DA17EA-1EF6-405D-8A7A-0663F5D267ED}"/>
              </a:ext>
            </a:extLst>
          </p:cNvPr>
          <p:cNvSpPr/>
          <p:nvPr/>
        </p:nvSpPr>
        <p:spPr>
          <a:xfrm rot="16200000">
            <a:off x="8004892" y="3911831"/>
            <a:ext cx="274151" cy="280040"/>
          </a:xfrm>
          <a:custGeom>
            <a:avLst/>
            <a:gdLst>
              <a:gd name="connsiteX0" fmla="*/ 260350 w 1200150"/>
              <a:gd name="connsiteY0" fmla="*/ 190500 h 1079500"/>
              <a:gd name="connsiteX1" fmla="*/ 292100 w 1200150"/>
              <a:gd name="connsiteY1" fmla="*/ 425450 h 1079500"/>
              <a:gd name="connsiteX2" fmla="*/ 0 w 1200150"/>
              <a:gd name="connsiteY2" fmla="*/ 501650 h 1079500"/>
              <a:gd name="connsiteX3" fmla="*/ 311150 w 1200150"/>
              <a:gd name="connsiteY3" fmla="*/ 596900 h 1079500"/>
              <a:gd name="connsiteX4" fmla="*/ 31750 w 1200150"/>
              <a:gd name="connsiteY4" fmla="*/ 889000 h 1079500"/>
              <a:gd name="connsiteX5" fmla="*/ 469900 w 1200150"/>
              <a:gd name="connsiteY5" fmla="*/ 774700 h 1079500"/>
              <a:gd name="connsiteX6" fmla="*/ 730250 w 1200150"/>
              <a:gd name="connsiteY6" fmla="*/ 1079500 h 1079500"/>
              <a:gd name="connsiteX7" fmla="*/ 723900 w 1200150"/>
              <a:gd name="connsiteY7" fmla="*/ 742950 h 1079500"/>
              <a:gd name="connsiteX8" fmla="*/ 1200150 w 1200150"/>
              <a:gd name="connsiteY8" fmla="*/ 717550 h 1079500"/>
              <a:gd name="connsiteX9" fmla="*/ 920750 w 1200150"/>
              <a:gd name="connsiteY9" fmla="*/ 539750 h 1079500"/>
              <a:gd name="connsiteX10" fmla="*/ 1136650 w 1200150"/>
              <a:gd name="connsiteY10" fmla="*/ 203200 h 1079500"/>
              <a:gd name="connsiteX11" fmla="*/ 793750 w 1200150"/>
              <a:gd name="connsiteY11" fmla="*/ 304800 h 1079500"/>
              <a:gd name="connsiteX12" fmla="*/ 654050 w 1200150"/>
              <a:gd name="connsiteY12" fmla="*/ 0 h 1079500"/>
              <a:gd name="connsiteX13" fmla="*/ 514350 w 1200150"/>
              <a:gd name="connsiteY13" fmla="*/ 349250 h 1079500"/>
              <a:gd name="connsiteX14" fmla="*/ 260350 w 1200150"/>
              <a:gd name="connsiteY14" fmla="*/ 19050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00150" h="1079500">
                <a:moveTo>
                  <a:pt x="260350" y="190500"/>
                </a:moveTo>
                <a:lnTo>
                  <a:pt x="292100" y="425450"/>
                </a:lnTo>
                <a:lnTo>
                  <a:pt x="0" y="501650"/>
                </a:lnTo>
                <a:lnTo>
                  <a:pt x="311150" y="596900"/>
                </a:lnTo>
                <a:lnTo>
                  <a:pt x="31750" y="889000"/>
                </a:lnTo>
                <a:lnTo>
                  <a:pt x="469900" y="774700"/>
                </a:lnTo>
                <a:lnTo>
                  <a:pt x="730250" y="1079500"/>
                </a:lnTo>
                <a:lnTo>
                  <a:pt x="723900" y="742950"/>
                </a:lnTo>
                <a:lnTo>
                  <a:pt x="1200150" y="717550"/>
                </a:lnTo>
                <a:lnTo>
                  <a:pt x="920750" y="539750"/>
                </a:lnTo>
                <a:lnTo>
                  <a:pt x="1136650" y="203200"/>
                </a:lnTo>
                <a:lnTo>
                  <a:pt x="793750" y="304800"/>
                </a:lnTo>
                <a:lnTo>
                  <a:pt x="654050" y="0"/>
                </a:lnTo>
                <a:lnTo>
                  <a:pt x="514350" y="349250"/>
                </a:lnTo>
                <a:lnTo>
                  <a:pt x="260350" y="190500"/>
                </a:lnTo>
                <a:close/>
              </a:path>
            </a:pathLst>
          </a:custGeom>
          <a:solidFill>
            <a:srgbClr val="C0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" name="標題 1"/>
          <p:cNvSpPr>
            <a:spLocks noGrp="1"/>
          </p:cNvSpPr>
          <p:nvPr>
            <p:ph type="title"/>
          </p:nvPr>
        </p:nvSpPr>
        <p:spPr>
          <a:xfrm>
            <a:off x="899163" y="270847"/>
            <a:ext cx="4191583" cy="646331"/>
          </a:xfrm>
        </p:spPr>
        <p:txBody>
          <a:bodyPr/>
          <a:lstStyle/>
          <a:p>
            <a:r>
              <a:rPr lang="zh-TW" altLang="en-US" dirty="0" smtClean="0"/>
              <a:t>車禍是如何發生的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5" name="圖片 13" descr="小圖1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4" y="165100"/>
            <a:ext cx="940275" cy="94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98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C -0.01368 -0.00047 -0.06237 -0.00209 -0.07969 -0.00047 C -0.12644 -0.00811 -0.14128 0.0287 -0.1573 0.05509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accel="3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08464 0.003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163" y="270847"/>
            <a:ext cx="6775387" cy="646331"/>
          </a:xfrm>
        </p:spPr>
        <p:txBody>
          <a:bodyPr/>
          <a:lstStyle/>
          <a:p>
            <a:r>
              <a:rPr lang="zh-TW" altLang="en-US" smtClean="0"/>
              <a:t>左轉時如果未依規定兩段式左轉</a:t>
            </a:r>
            <a:endParaRPr lang="zh-TW" altLang="en-US" dirty="0"/>
          </a:p>
        </p:txBody>
      </p:sp>
      <p:sp>
        <p:nvSpPr>
          <p:cNvPr id="15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zh-TW" altLang="en-US" dirty="0" smtClean="0"/>
              <a:t>易發生車禍危險</a:t>
            </a:r>
            <a:r>
              <a:rPr lang="en-US" altLang="zh-TW" dirty="0" smtClean="0"/>
              <a:t>!</a:t>
            </a:r>
          </a:p>
          <a:p>
            <a:pPr>
              <a:buClr>
                <a:schemeClr val="accent2"/>
              </a:buClr>
            </a:pPr>
            <a:r>
              <a:rPr lang="zh-TW" altLang="en-US" dirty="0" smtClean="0"/>
              <a:t>需負車禍大部分責任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36035C0-B0F0-45AF-8C98-BAD4E63448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94" t="25201" r="15373" b="12882"/>
          <a:stretch/>
        </p:blipFill>
        <p:spPr>
          <a:xfrm>
            <a:off x="6045577" y="1009500"/>
            <a:ext cx="5757960" cy="55055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C9E7B04-689D-414A-BBAB-489B7125CF5C}"/>
              </a:ext>
            </a:extLst>
          </p:cNvPr>
          <p:cNvSpPr/>
          <p:nvPr/>
        </p:nvSpPr>
        <p:spPr>
          <a:xfrm>
            <a:off x="9810457" y="938364"/>
            <a:ext cx="1121319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車輛紅燈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80F39C6-0CD4-433B-9559-6A6A6F57E4F6}"/>
              </a:ext>
            </a:extLst>
          </p:cNvPr>
          <p:cNvSpPr txBox="1"/>
          <p:nvPr/>
        </p:nvSpPr>
        <p:spPr>
          <a:xfrm>
            <a:off x="10120306" y="5034868"/>
            <a:ext cx="1123200" cy="369332"/>
          </a:xfrm>
          <a:prstGeom prst="rect">
            <a:avLst/>
          </a:prstGeom>
          <a:solidFill>
            <a:srgbClr val="33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車輛綠燈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D268A3C-A79E-4174-8044-6D6B522DC074}"/>
              </a:ext>
            </a:extLst>
          </p:cNvPr>
          <p:cNvSpPr txBox="1"/>
          <p:nvPr/>
        </p:nvSpPr>
        <p:spPr>
          <a:xfrm>
            <a:off x="6158267" y="1282412"/>
            <a:ext cx="1123200" cy="369332"/>
          </a:xfrm>
          <a:prstGeom prst="rect">
            <a:avLst/>
          </a:prstGeom>
          <a:solidFill>
            <a:srgbClr val="33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車輛綠燈</a:t>
            </a:r>
          </a:p>
        </p:txBody>
      </p:sp>
      <p:pic>
        <p:nvPicPr>
          <p:cNvPr id="9" name="Picture 2" descr="ãå¾è½åç¤ºãçåçæå°çµæ">
            <a:extLst>
              <a:ext uri="{FF2B5EF4-FFF2-40B4-BE49-F238E27FC236}">
                <a16:creationId xmlns:a16="http://schemas.microsoft.com/office/drawing/2014/main" id="{2DCAD1EC-A004-4757-B521-EF495F29D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842" y="4075880"/>
            <a:ext cx="437088" cy="43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A746D727-A36F-4694-8FA9-DCDECE366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365012" y="1060284"/>
            <a:ext cx="229833" cy="629158"/>
          </a:xfrm>
          <a:prstGeom prst="rect">
            <a:avLst/>
          </a:prstGeom>
        </p:spPr>
      </p:pic>
      <p:sp>
        <p:nvSpPr>
          <p:cNvPr id="11" name="手繪多邊形: 圖案 62">
            <a:extLst>
              <a:ext uri="{FF2B5EF4-FFF2-40B4-BE49-F238E27FC236}">
                <a16:creationId xmlns:a16="http://schemas.microsoft.com/office/drawing/2014/main" id="{67EE2ACB-722D-4CFE-9B83-1838FE98C863}"/>
              </a:ext>
            </a:extLst>
          </p:cNvPr>
          <p:cNvSpPr/>
          <p:nvPr/>
        </p:nvSpPr>
        <p:spPr>
          <a:xfrm>
            <a:off x="7166489" y="2635554"/>
            <a:ext cx="2063750" cy="2139950"/>
          </a:xfrm>
          <a:custGeom>
            <a:avLst/>
            <a:gdLst>
              <a:gd name="connsiteX0" fmla="*/ 2476500 w 2476500"/>
              <a:gd name="connsiteY0" fmla="*/ 2273300 h 2273300"/>
              <a:gd name="connsiteX1" fmla="*/ 2476500 w 2476500"/>
              <a:gd name="connsiteY1" fmla="*/ 1155700 h 2273300"/>
              <a:gd name="connsiteX2" fmla="*/ 1612900 w 2476500"/>
              <a:gd name="connsiteY2" fmla="*/ 165100 h 2273300"/>
              <a:gd name="connsiteX3" fmla="*/ 0 w 2476500"/>
              <a:gd name="connsiteY3" fmla="*/ 0 h 2273300"/>
              <a:gd name="connsiteX0" fmla="*/ 2476500 w 2476500"/>
              <a:gd name="connsiteY0" fmla="*/ 2273300 h 2273300"/>
              <a:gd name="connsiteX1" fmla="*/ 2476500 w 2476500"/>
              <a:gd name="connsiteY1" fmla="*/ 1155700 h 2273300"/>
              <a:gd name="connsiteX2" fmla="*/ 1498600 w 2476500"/>
              <a:gd name="connsiteY2" fmla="*/ 38100 h 2273300"/>
              <a:gd name="connsiteX3" fmla="*/ 0 w 2476500"/>
              <a:gd name="connsiteY3" fmla="*/ 0 h 2273300"/>
              <a:gd name="connsiteX0" fmla="*/ 2476500 w 2476500"/>
              <a:gd name="connsiteY0" fmla="*/ 2273300 h 2273300"/>
              <a:gd name="connsiteX1" fmla="*/ 2476500 w 2476500"/>
              <a:gd name="connsiteY1" fmla="*/ 1155700 h 2273300"/>
              <a:gd name="connsiteX2" fmla="*/ 1498600 w 2476500"/>
              <a:gd name="connsiteY2" fmla="*/ 38100 h 2273300"/>
              <a:gd name="connsiteX3" fmla="*/ 0 w 2476500"/>
              <a:gd name="connsiteY3" fmla="*/ 0 h 2273300"/>
              <a:gd name="connsiteX0" fmla="*/ 2476500 w 2476580"/>
              <a:gd name="connsiteY0" fmla="*/ 2273300 h 2273300"/>
              <a:gd name="connsiteX1" fmla="*/ 2476500 w 2476580"/>
              <a:gd name="connsiteY1" fmla="*/ 1155700 h 2273300"/>
              <a:gd name="connsiteX2" fmla="*/ 1498600 w 2476580"/>
              <a:gd name="connsiteY2" fmla="*/ 38100 h 2273300"/>
              <a:gd name="connsiteX3" fmla="*/ 0 w 2476580"/>
              <a:gd name="connsiteY3" fmla="*/ 0 h 2273300"/>
              <a:gd name="connsiteX0" fmla="*/ 2451100 w 2451180"/>
              <a:gd name="connsiteY0" fmla="*/ 2247900 h 2247900"/>
              <a:gd name="connsiteX1" fmla="*/ 2451100 w 2451180"/>
              <a:gd name="connsiteY1" fmla="*/ 1130300 h 2247900"/>
              <a:gd name="connsiteX2" fmla="*/ 1473200 w 2451180"/>
              <a:gd name="connsiteY2" fmla="*/ 12700 h 2247900"/>
              <a:gd name="connsiteX3" fmla="*/ 0 w 2451180"/>
              <a:gd name="connsiteY3" fmla="*/ 0 h 2247900"/>
              <a:gd name="connsiteX0" fmla="*/ 2451100 w 2451139"/>
              <a:gd name="connsiteY0" fmla="*/ 2305881 h 2305881"/>
              <a:gd name="connsiteX1" fmla="*/ 2451100 w 2451139"/>
              <a:gd name="connsiteY1" fmla="*/ 1188281 h 2305881"/>
              <a:gd name="connsiteX2" fmla="*/ 1295400 w 2451139"/>
              <a:gd name="connsiteY2" fmla="*/ 7181 h 2305881"/>
              <a:gd name="connsiteX3" fmla="*/ 0 w 2451139"/>
              <a:gd name="connsiteY3" fmla="*/ 57981 h 2305881"/>
              <a:gd name="connsiteX0" fmla="*/ 2463800 w 2463839"/>
              <a:gd name="connsiteY0" fmla="*/ 2305881 h 2305881"/>
              <a:gd name="connsiteX1" fmla="*/ 2463800 w 2463839"/>
              <a:gd name="connsiteY1" fmla="*/ 1188281 h 2305881"/>
              <a:gd name="connsiteX2" fmla="*/ 1308100 w 2463839"/>
              <a:gd name="connsiteY2" fmla="*/ 7181 h 2305881"/>
              <a:gd name="connsiteX3" fmla="*/ 0 w 2463839"/>
              <a:gd name="connsiteY3" fmla="*/ 32581 h 2305881"/>
              <a:gd name="connsiteX0" fmla="*/ 2476500 w 2476539"/>
              <a:gd name="connsiteY0" fmla="*/ 2324100 h 2324100"/>
              <a:gd name="connsiteX1" fmla="*/ 2476500 w 2476539"/>
              <a:gd name="connsiteY1" fmla="*/ 1206500 h 2324100"/>
              <a:gd name="connsiteX2" fmla="*/ 1320800 w 2476539"/>
              <a:gd name="connsiteY2" fmla="*/ 25400 h 2324100"/>
              <a:gd name="connsiteX3" fmla="*/ 0 w 2476539"/>
              <a:gd name="connsiteY3" fmla="*/ 0 h 2324100"/>
              <a:gd name="connsiteX0" fmla="*/ 2476500 w 2476519"/>
              <a:gd name="connsiteY0" fmla="*/ 2324100 h 2324100"/>
              <a:gd name="connsiteX1" fmla="*/ 2476500 w 2476519"/>
              <a:gd name="connsiteY1" fmla="*/ 1206500 h 2324100"/>
              <a:gd name="connsiteX2" fmla="*/ 1320800 w 2476519"/>
              <a:gd name="connsiteY2" fmla="*/ 25400 h 2324100"/>
              <a:gd name="connsiteX3" fmla="*/ 0 w 2476519"/>
              <a:gd name="connsiteY3" fmla="*/ 0 h 2324100"/>
              <a:gd name="connsiteX0" fmla="*/ 2476500 w 2476500"/>
              <a:gd name="connsiteY0" fmla="*/ 2324100 h 2324100"/>
              <a:gd name="connsiteX1" fmla="*/ 2476500 w 2476500"/>
              <a:gd name="connsiteY1" fmla="*/ 1206500 h 2324100"/>
              <a:gd name="connsiteX2" fmla="*/ 1320800 w 2476500"/>
              <a:gd name="connsiteY2" fmla="*/ 25400 h 2324100"/>
              <a:gd name="connsiteX3" fmla="*/ 0 w 2476500"/>
              <a:gd name="connsiteY3" fmla="*/ 0 h 2324100"/>
              <a:gd name="connsiteX0" fmla="*/ 2463800 w 2476500"/>
              <a:gd name="connsiteY0" fmla="*/ 2082800 h 2082800"/>
              <a:gd name="connsiteX1" fmla="*/ 2476500 w 2476500"/>
              <a:gd name="connsiteY1" fmla="*/ 1206500 h 2082800"/>
              <a:gd name="connsiteX2" fmla="*/ 1320800 w 2476500"/>
              <a:gd name="connsiteY2" fmla="*/ 25400 h 2082800"/>
              <a:gd name="connsiteX3" fmla="*/ 0 w 2476500"/>
              <a:gd name="connsiteY3" fmla="*/ 0 h 2082800"/>
              <a:gd name="connsiteX0" fmla="*/ 2492375 w 2492375"/>
              <a:gd name="connsiteY0" fmla="*/ 2120900 h 2120900"/>
              <a:gd name="connsiteX1" fmla="*/ 2476500 w 2492375"/>
              <a:gd name="connsiteY1" fmla="*/ 1206500 h 2120900"/>
              <a:gd name="connsiteX2" fmla="*/ 1320800 w 2492375"/>
              <a:gd name="connsiteY2" fmla="*/ 25400 h 2120900"/>
              <a:gd name="connsiteX3" fmla="*/ 0 w 2492375"/>
              <a:gd name="connsiteY3" fmla="*/ 0 h 2120900"/>
              <a:gd name="connsiteX0" fmla="*/ 2397125 w 2397125"/>
              <a:gd name="connsiteY0" fmla="*/ 2095500 h 2095500"/>
              <a:gd name="connsiteX1" fmla="*/ 2381250 w 2397125"/>
              <a:gd name="connsiteY1" fmla="*/ 1181100 h 2095500"/>
              <a:gd name="connsiteX2" fmla="*/ 1225550 w 2397125"/>
              <a:gd name="connsiteY2" fmla="*/ 0 h 2095500"/>
              <a:gd name="connsiteX3" fmla="*/ 0 w 2397125"/>
              <a:gd name="connsiteY3" fmla="*/ 22225 h 2095500"/>
              <a:gd name="connsiteX0" fmla="*/ 2378075 w 2378075"/>
              <a:gd name="connsiteY0" fmla="*/ 2101850 h 2101850"/>
              <a:gd name="connsiteX1" fmla="*/ 2362200 w 2378075"/>
              <a:gd name="connsiteY1" fmla="*/ 1187450 h 2101850"/>
              <a:gd name="connsiteX2" fmla="*/ 1206500 w 2378075"/>
              <a:gd name="connsiteY2" fmla="*/ 6350 h 2101850"/>
              <a:gd name="connsiteX3" fmla="*/ 0 w 2378075"/>
              <a:gd name="connsiteY3" fmla="*/ 0 h 2101850"/>
              <a:gd name="connsiteX0" fmla="*/ 2378075 w 2378075"/>
              <a:gd name="connsiteY0" fmla="*/ 2101850 h 2101850"/>
              <a:gd name="connsiteX1" fmla="*/ 2362200 w 2378075"/>
              <a:gd name="connsiteY1" fmla="*/ 1187450 h 2101850"/>
              <a:gd name="connsiteX2" fmla="*/ 1206500 w 2378075"/>
              <a:gd name="connsiteY2" fmla="*/ 6350 h 2101850"/>
              <a:gd name="connsiteX3" fmla="*/ 0 w 2378075"/>
              <a:gd name="connsiteY3" fmla="*/ 0 h 2101850"/>
              <a:gd name="connsiteX0" fmla="*/ 2378075 w 2378075"/>
              <a:gd name="connsiteY0" fmla="*/ 2105025 h 2105025"/>
              <a:gd name="connsiteX1" fmla="*/ 2362200 w 2378075"/>
              <a:gd name="connsiteY1" fmla="*/ 1190625 h 2105025"/>
              <a:gd name="connsiteX2" fmla="*/ 1225550 w 2378075"/>
              <a:gd name="connsiteY2" fmla="*/ 0 h 2105025"/>
              <a:gd name="connsiteX3" fmla="*/ 0 w 2378075"/>
              <a:gd name="connsiteY3" fmla="*/ 3175 h 2105025"/>
              <a:gd name="connsiteX0" fmla="*/ 2378075 w 2378075"/>
              <a:gd name="connsiteY0" fmla="*/ 2105025 h 2105025"/>
              <a:gd name="connsiteX1" fmla="*/ 2362200 w 2378075"/>
              <a:gd name="connsiteY1" fmla="*/ 1190625 h 2105025"/>
              <a:gd name="connsiteX2" fmla="*/ 1225550 w 2378075"/>
              <a:gd name="connsiteY2" fmla="*/ 0 h 2105025"/>
              <a:gd name="connsiteX3" fmla="*/ 0 w 2378075"/>
              <a:gd name="connsiteY3" fmla="*/ 3175 h 2105025"/>
              <a:gd name="connsiteX0" fmla="*/ 2073275 w 2073275"/>
              <a:gd name="connsiteY0" fmla="*/ 2111375 h 2111375"/>
              <a:gd name="connsiteX1" fmla="*/ 2057400 w 2073275"/>
              <a:gd name="connsiteY1" fmla="*/ 1196975 h 2111375"/>
              <a:gd name="connsiteX2" fmla="*/ 920750 w 2073275"/>
              <a:gd name="connsiteY2" fmla="*/ 6350 h 2111375"/>
              <a:gd name="connsiteX3" fmla="*/ 0 w 2073275"/>
              <a:gd name="connsiteY3" fmla="*/ 0 h 2111375"/>
              <a:gd name="connsiteX0" fmla="*/ 2063750 w 2063750"/>
              <a:gd name="connsiteY0" fmla="*/ 2139950 h 2139950"/>
              <a:gd name="connsiteX1" fmla="*/ 2057400 w 2063750"/>
              <a:gd name="connsiteY1" fmla="*/ 1196975 h 2139950"/>
              <a:gd name="connsiteX2" fmla="*/ 920750 w 2063750"/>
              <a:gd name="connsiteY2" fmla="*/ 6350 h 2139950"/>
              <a:gd name="connsiteX3" fmla="*/ 0 w 2063750"/>
              <a:gd name="connsiteY3" fmla="*/ 0 h 2139950"/>
              <a:gd name="connsiteX0" fmla="*/ 2063750 w 2063750"/>
              <a:gd name="connsiteY0" fmla="*/ 2139950 h 2139950"/>
              <a:gd name="connsiteX1" fmla="*/ 2057400 w 2063750"/>
              <a:gd name="connsiteY1" fmla="*/ 1196975 h 2139950"/>
              <a:gd name="connsiteX2" fmla="*/ 920750 w 2063750"/>
              <a:gd name="connsiteY2" fmla="*/ 6350 h 2139950"/>
              <a:gd name="connsiteX3" fmla="*/ 0 w 2063750"/>
              <a:gd name="connsiteY3" fmla="*/ 0 h 2139950"/>
              <a:gd name="connsiteX0" fmla="*/ 2063750 w 2063750"/>
              <a:gd name="connsiteY0" fmla="*/ 2139950 h 2139950"/>
              <a:gd name="connsiteX1" fmla="*/ 2057400 w 2063750"/>
              <a:gd name="connsiteY1" fmla="*/ 1196975 h 2139950"/>
              <a:gd name="connsiteX2" fmla="*/ 920750 w 2063750"/>
              <a:gd name="connsiteY2" fmla="*/ 6350 h 2139950"/>
              <a:gd name="connsiteX3" fmla="*/ 0 w 2063750"/>
              <a:gd name="connsiteY3" fmla="*/ 0 h 2139950"/>
              <a:gd name="connsiteX0" fmla="*/ 2063750 w 2063750"/>
              <a:gd name="connsiteY0" fmla="*/ 2139950 h 2139950"/>
              <a:gd name="connsiteX1" fmla="*/ 2057400 w 2063750"/>
              <a:gd name="connsiteY1" fmla="*/ 1196975 h 2139950"/>
              <a:gd name="connsiteX2" fmla="*/ 920750 w 2063750"/>
              <a:gd name="connsiteY2" fmla="*/ 6350 h 2139950"/>
              <a:gd name="connsiteX3" fmla="*/ 0 w 2063750"/>
              <a:gd name="connsiteY3" fmla="*/ 0 h 2139950"/>
              <a:gd name="connsiteX0" fmla="*/ 2063750 w 2063750"/>
              <a:gd name="connsiteY0" fmla="*/ 2139950 h 2139950"/>
              <a:gd name="connsiteX1" fmla="*/ 2057400 w 2063750"/>
              <a:gd name="connsiteY1" fmla="*/ 1196975 h 2139950"/>
              <a:gd name="connsiteX2" fmla="*/ 920750 w 2063750"/>
              <a:gd name="connsiteY2" fmla="*/ 6350 h 2139950"/>
              <a:gd name="connsiteX3" fmla="*/ 0 w 2063750"/>
              <a:gd name="connsiteY3" fmla="*/ 0 h 213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3750" h="2139950">
                <a:moveTo>
                  <a:pt x="2063750" y="2139950"/>
                </a:moveTo>
                <a:cubicBezTo>
                  <a:pt x="2061633" y="1825625"/>
                  <a:pt x="2059517" y="1511300"/>
                  <a:pt x="2057400" y="1196975"/>
                </a:cubicBezTo>
                <a:cubicBezTo>
                  <a:pt x="2059093" y="659342"/>
                  <a:pt x="1471507" y="6138"/>
                  <a:pt x="920750" y="6350"/>
                </a:cubicBezTo>
                <a:lnTo>
                  <a:pt x="0" y="0"/>
                </a:lnTo>
              </a:path>
            </a:pathLst>
          </a:custGeom>
          <a:noFill/>
          <a:ln w="28575">
            <a:solidFill>
              <a:srgbClr val="2F04CC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D27D12B-E4A6-4DEF-8E46-CD749B165BF2}"/>
              </a:ext>
            </a:extLst>
          </p:cNvPr>
          <p:cNvSpPr/>
          <p:nvPr/>
        </p:nvSpPr>
        <p:spPr>
          <a:xfrm rot="5400000">
            <a:off x="7567175" y="3720465"/>
            <a:ext cx="367150" cy="1524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6107FFD-C9CF-40E2-8C21-7B27ADD0D11E}"/>
              </a:ext>
            </a:extLst>
          </p:cNvPr>
          <p:cNvSpPr/>
          <p:nvPr/>
        </p:nvSpPr>
        <p:spPr>
          <a:xfrm rot="10800000">
            <a:off x="7889470" y="2265940"/>
            <a:ext cx="367150" cy="1524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6C1433FA-F54B-4E18-9625-D9A510264EF5}"/>
              </a:ext>
            </a:extLst>
          </p:cNvPr>
          <p:cNvSpPr txBox="1"/>
          <p:nvPr/>
        </p:nvSpPr>
        <p:spPr>
          <a:xfrm>
            <a:off x="7691817" y="3266745"/>
            <a:ext cx="110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同向車輛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2D23332-21F7-452B-A5C4-370D158F1820}"/>
              </a:ext>
            </a:extLst>
          </p:cNvPr>
          <p:cNvSpPr/>
          <p:nvPr/>
        </p:nvSpPr>
        <p:spPr>
          <a:xfrm>
            <a:off x="6346513" y="5194558"/>
            <a:ext cx="1098741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車輛紅燈</a:t>
            </a: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8965" y="4531937"/>
            <a:ext cx="340421" cy="149019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5AFF331C-82EC-474A-BA74-7E2B099234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0263" y="4398942"/>
            <a:ext cx="1083286" cy="564028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185766" y="4154222"/>
            <a:ext cx="340421" cy="149019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857B5D72-4CC6-4AE0-BD8A-43FC7F814B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376155" y="4341262"/>
            <a:ext cx="1039459" cy="541209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7334129" y="2070706"/>
            <a:ext cx="340421" cy="149019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5AFF331C-82EC-474A-BA74-7E2B099234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6178224" y="1769666"/>
            <a:ext cx="1083286" cy="564028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9779885" y="2019048"/>
            <a:ext cx="340421" cy="149019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857B5D72-4CC6-4AE0-BD8A-43FC7F814B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9851388" y="1592770"/>
            <a:ext cx="1039459" cy="541209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1618A5DC-6D16-4FC8-ABE0-79AF030E2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2620" y="4740018"/>
            <a:ext cx="229833" cy="629158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FB07197A-E3F0-4F58-8A66-6D57DD84C9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8007" y="4781855"/>
            <a:ext cx="145428" cy="328177"/>
          </a:xfrm>
          <a:prstGeom prst="rect">
            <a:avLst/>
          </a:prstGeom>
        </p:spPr>
      </p:pic>
      <p:sp>
        <p:nvSpPr>
          <p:cNvPr id="27" name="手繪多邊形: 圖案 37">
            <a:extLst>
              <a:ext uri="{FF2B5EF4-FFF2-40B4-BE49-F238E27FC236}">
                <a16:creationId xmlns:a16="http://schemas.microsoft.com/office/drawing/2014/main" id="{59CDFD6E-0DE8-4673-BD9B-47ED5D30622E}"/>
              </a:ext>
            </a:extLst>
          </p:cNvPr>
          <p:cNvSpPr/>
          <p:nvPr/>
        </p:nvSpPr>
        <p:spPr>
          <a:xfrm>
            <a:off x="8848287" y="3128950"/>
            <a:ext cx="228600" cy="234950"/>
          </a:xfrm>
          <a:custGeom>
            <a:avLst/>
            <a:gdLst>
              <a:gd name="connsiteX0" fmla="*/ 260350 w 1200150"/>
              <a:gd name="connsiteY0" fmla="*/ 190500 h 1079500"/>
              <a:gd name="connsiteX1" fmla="*/ 292100 w 1200150"/>
              <a:gd name="connsiteY1" fmla="*/ 425450 h 1079500"/>
              <a:gd name="connsiteX2" fmla="*/ 0 w 1200150"/>
              <a:gd name="connsiteY2" fmla="*/ 501650 h 1079500"/>
              <a:gd name="connsiteX3" fmla="*/ 311150 w 1200150"/>
              <a:gd name="connsiteY3" fmla="*/ 596900 h 1079500"/>
              <a:gd name="connsiteX4" fmla="*/ 31750 w 1200150"/>
              <a:gd name="connsiteY4" fmla="*/ 889000 h 1079500"/>
              <a:gd name="connsiteX5" fmla="*/ 469900 w 1200150"/>
              <a:gd name="connsiteY5" fmla="*/ 774700 h 1079500"/>
              <a:gd name="connsiteX6" fmla="*/ 730250 w 1200150"/>
              <a:gd name="connsiteY6" fmla="*/ 1079500 h 1079500"/>
              <a:gd name="connsiteX7" fmla="*/ 723900 w 1200150"/>
              <a:gd name="connsiteY7" fmla="*/ 742950 h 1079500"/>
              <a:gd name="connsiteX8" fmla="*/ 1200150 w 1200150"/>
              <a:gd name="connsiteY8" fmla="*/ 717550 h 1079500"/>
              <a:gd name="connsiteX9" fmla="*/ 920750 w 1200150"/>
              <a:gd name="connsiteY9" fmla="*/ 539750 h 1079500"/>
              <a:gd name="connsiteX10" fmla="*/ 1136650 w 1200150"/>
              <a:gd name="connsiteY10" fmla="*/ 203200 h 1079500"/>
              <a:gd name="connsiteX11" fmla="*/ 793750 w 1200150"/>
              <a:gd name="connsiteY11" fmla="*/ 304800 h 1079500"/>
              <a:gd name="connsiteX12" fmla="*/ 654050 w 1200150"/>
              <a:gd name="connsiteY12" fmla="*/ 0 h 1079500"/>
              <a:gd name="connsiteX13" fmla="*/ 514350 w 1200150"/>
              <a:gd name="connsiteY13" fmla="*/ 349250 h 1079500"/>
              <a:gd name="connsiteX14" fmla="*/ 260350 w 1200150"/>
              <a:gd name="connsiteY14" fmla="*/ 19050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00150" h="1079500">
                <a:moveTo>
                  <a:pt x="260350" y="190500"/>
                </a:moveTo>
                <a:lnTo>
                  <a:pt x="292100" y="425450"/>
                </a:lnTo>
                <a:lnTo>
                  <a:pt x="0" y="501650"/>
                </a:lnTo>
                <a:lnTo>
                  <a:pt x="311150" y="596900"/>
                </a:lnTo>
                <a:lnTo>
                  <a:pt x="31750" y="889000"/>
                </a:lnTo>
                <a:lnTo>
                  <a:pt x="469900" y="774700"/>
                </a:lnTo>
                <a:lnTo>
                  <a:pt x="730250" y="1079500"/>
                </a:lnTo>
                <a:lnTo>
                  <a:pt x="723900" y="742950"/>
                </a:lnTo>
                <a:lnTo>
                  <a:pt x="1200150" y="717550"/>
                </a:lnTo>
                <a:lnTo>
                  <a:pt x="920750" y="539750"/>
                </a:lnTo>
                <a:lnTo>
                  <a:pt x="1136650" y="203200"/>
                </a:lnTo>
                <a:lnTo>
                  <a:pt x="793750" y="304800"/>
                </a:lnTo>
                <a:lnTo>
                  <a:pt x="654050" y="0"/>
                </a:lnTo>
                <a:lnTo>
                  <a:pt x="514350" y="349250"/>
                </a:lnTo>
                <a:lnTo>
                  <a:pt x="260350" y="190500"/>
                </a:lnTo>
                <a:close/>
              </a:path>
            </a:pathLst>
          </a:custGeom>
          <a:solidFill>
            <a:srgbClr val="C0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手繪多邊形: 圖案 38">
            <a:extLst>
              <a:ext uri="{FF2B5EF4-FFF2-40B4-BE49-F238E27FC236}">
                <a16:creationId xmlns:a16="http://schemas.microsoft.com/office/drawing/2014/main" id="{4E455D75-3AA3-400E-8C07-B277FDCE4A64}"/>
              </a:ext>
            </a:extLst>
          </p:cNvPr>
          <p:cNvSpPr/>
          <p:nvPr/>
        </p:nvSpPr>
        <p:spPr>
          <a:xfrm>
            <a:off x="8386324" y="2614600"/>
            <a:ext cx="228600" cy="234950"/>
          </a:xfrm>
          <a:custGeom>
            <a:avLst/>
            <a:gdLst>
              <a:gd name="connsiteX0" fmla="*/ 260350 w 1200150"/>
              <a:gd name="connsiteY0" fmla="*/ 190500 h 1079500"/>
              <a:gd name="connsiteX1" fmla="*/ 292100 w 1200150"/>
              <a:gd name="connsiteY1" fmla="*/ 425450 h 1079500"/>
              <a:gd name="connsiteX2" fmla="*/ 0 w 1200150"/>
              <a:gd name="connsiteY2" fmla="*/ 501650 h 1079500"/>
              <a:gd name="connsiteX3" fmla="*/ 311150 w 1200150"/>
              <a:gd name="connsiteY3" fmla="*/ 596900 h 1079500"/>
              <a:gd name="connsiteX4" fmla="*/ 31750 w 1200150"/>
              <a:gd name="connsiteY4" fmla="*/ 889000 h 1079500"/>
              <a:gd name="connsiteX5" fmla="*/ 469900 w 1200150"/>
              <a:gd name="connsiteY5" fmla="*/ 774700 h 1079500"/>
              <a:gd name="connsiteX6" fmla="*/ 730250 w 1200150"/>
              <a:gd name="connsiteY6" fmla="*/ 1079500 h 1079500"/>
              <a:gd name="connsiteX7" fmla="*/ 723900 w 1200150"/>
              <a:gd name="connsiteY7" fmla="*/ 742950 h 1079500"/>
              <a:gd name="connsiteX8" fmla="*/ 1200150 w 1200150"/>
              <a:gd name="connsiteY8" fmla="*/ 717550 h 1079500"/>
              <a:gd name="connsiteX9" fmla="*/ 920750 w 1200150"/>
              <a:gd name="connsiteY9" fmla="*/ 539750 h 1079500"/>
              <a:gd name="connsiteX10" fmla="*/ 1136650 w 1200150"/>
              <a:gd name="connsiteY10" fmla="*/ 203200 h 1079500"/>
              <a:gd name="connsiteX11" fmla="*/ 793750 w 1200150"/>
              <a:gd name="connsiteY11" fmla="*/ 304800 h 1079500"/>
              <a:gd name="connsiteX12" fmla="*/ 654050 w 1200150"/>
              <a:gd name="connsiteY12" fmla="*/ 0 h 1079500"/>
              <a:gd name="connsiteX13" fmla="*/ 514350 w 1200150"/>
              <a:gd name="connsiteY13" fmla="*/ 349250 h 1079500"/>
              <a:gd name="connsiteX14" fmla="*/ 260350 w 1200150"/>
              <a:gd name="connsiteY14" fmla="*/ 19050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00150" h="1079500">
                <a:moveTo>
                  <a:pt x="260350" y="190500"/>
                </a:moveTo>
                <a:lnTo>
                  <a:pt x="292100" y="425450"/>
                </a:lnTo>
                <a:lnTo>
                  <a:pt x="0" y="501650"/>
                </a:lnTo>
                <a:lnTo>
                  <a:pt x="311150" y="596900"/>
                </a:lnTo>
                <a:lnTo>
                  <a:pt x="31750" y="889000"/>
                </a:lnTo>
                <a:lnTo>
                  <a:pt x="469900" y="774700"/>
                </a:lnTo>
                <a:lnTo>
                  <a:pt x="730250" y="1079500"/>
                </a:lnTo>
                <a:lnTo>
                  <a:pt x="723900" y="742950"/>
                </a:lnTo>
                <a:lnTo>
                  <a:pt x="1200150" y="717550"/>
                </a:lnTo>
                <a:lnTo>
                  <a:pt x="920750" y="539750"/>
                </a:lnTo>
                <a:lnTo>
                  <a:pt x="1136650" y="203200"/>
                </a:lnTo>
                <a:lnTo>
                  <a:pt x="793750" y="304800"/>
                </a:lnTo>
                <a:lnTo>
                  <a:pt x="654050" y="0"/>
                </a:lnTo>
                <a:lnTo>
                  <a:pt x="514350" y="349250"/>
                </a:lnTo>
                <a:lnTo>
                  <a:pt x="260350" y="190500"/>
                </a:lnTo>
                <a:close/>
              </a:path>
            </a:pathLst>
          </a:custGeom>
          <a:solidFill>
            <a:srgbClr val="C0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726DFCCA-F8D2-4EA2-A71D-83AAEDF80C8F}"/>
              </a:ext>
            </a:extLst>
          </p:cNvPr>
          <p:cNvSpPr txBox="1"/>
          <p:nvPr/>
        </p:nvSpPr>
        <p:spPr>
          <a:xfrm>
            <a:off x="8599320" y="2419897"/>
            <a:ext cx="110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對向車輛</a:t>
            </a:r>
          </a:p>
        </p:txBody>
      </p:sp>
    </p:spTree>
    <p:extLst>
      <p:ext uri="{BB962C8B-B14F-4D97-AF65-F5344CB8AC3E}">
        <p14:creationId xmlns:p14="http://schemas.microsoft.com/office/powerpoint/2010/main" val="242247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00039 -0.219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09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C -0.00078 -0.05763 -0.00078 -0.11435 -0.00104 -0.17175 C -0.00521 -0.20717 -0.00208 -0.21574 -0.01432 -0.25092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32 -0.25092 C -0.02695 -0.275 -0.03893 -0.29675 -0.05729 -0.3196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" y="-344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-0.00013 0.1502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 animBg="1"/>
      <p:bldP spid="28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163" y="270847"/>
            <a:ext cx="9207170" cy="646331"/>
          </a:xfrm>
        </p:spPr>
        <p:txBody>
          <a:bodyPr/>
          <a:lstStyle/>
          <a:p>
            <a:r>
              <a:rPr lang="zh-TW" altLang="en-US" dirty="0" smtClean="0"/>
              <a:t>進入機慢車左轉待</a:t>
            </a:r>
            <a:r>
              <a:rPr lang="zh-TW" altLang="en-US" dirty="0" smtClean="0"/>
              <a:t>轉區容易發生什麼事故呢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4" name="圖片 13" descr="小圖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4" y="165100"/>
            <a:ext cx="940275" cy="94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CEAE3DA-0BD0-4B70-8369-8E5C67D0B3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03" t="33215" r="26254" b="22156"/>
          <a:stretch/>
        </p:blipFill>
        <p:spPr>
          <a:xfrm>
            <a:off x="6608608" y="1040516"/>
            <a:ext cx="5116758" cy="550704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D2E8461-D8FE-4EEE-B243-FF9DA470E1B4}"/>
              </a:ext>
            </a:extLst>
          </p:cNvPr>
          <p:cNvSpPr/>
          <p:nvPr/>
        </p:nvSpPr>
        <p:spPr>
          <a:xfrm rot="16200000">
            <a:off x="7858761" y="1691600"/>
            <a:ext cx="236220" cy="4953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FA085AC-4EF1-4D29-BCB3-E5B8C4A1B19C}"/>
              </a:ext>
            </a:extLst>
          </p:cNvPr>
          <p:cNvSpPr/>
          <p:nvPr/>
        </p:nvSpPr>
        <p:spPr>
          <a:xfrm>
            <a:off x="7395465" y="3670478"/>
            <a:ext cx="236220" cy="4953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D1044B3-651D-4CB2-91B8-F41B7EC67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6798" y="5657850"/>
            <a:ext cx="312189" cy="864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4015D363-41BA-4582-AD12-B58308E78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356184" y="1109256"/>
            <a:ext cx="312189" cy="864000"/>
          </a:xfrm>
          <a:prstGeom prst="rect">
            <a:avLst/>
          </a:prstGeom>
        </p:spPr>
      </p:pic>
      <p:sp>
        <p:nvSpPr>
          <p:cNvPr id="10" name="手繪多邊形: 圖案 7">
            <a:extLst>
              <a:ext uri="{FF2B5EF4-FFF2-40B4-BE49-F238E27FC236}">
                <a16:creationId xmlns:a16="http://schemas.microsoft.com/office/drawing/2014/main" id="{93A5C578-B36E-42AC-BBB2-0E5CFD708926}"/>
              </a:ext>
            </a:extLst>
          </p:cNvPr>
          <p:cNvSpPr/>
          <p:nvPr/>
        </p:nvSpPr>
        <p:spPr>
          <a:xfrm>
            <a:off x="9758009" y="3724102"/>
            <a:ext cx="4617" cy="1384438"/>
          </a:xfrm>
          <a:custGeom>
            <a:avLst/>
            <a:gdLst>
              <a:gd name="connsiteX0" fmla="*/ 0 w 449942"/>
              <a:gd name="connsiteY0" fmla="*/ 2481943 h 2481943"/>
              <a:gd name="connsiteX1" fmla="*/ 0 w 449942"/>
              <a:gd name="connsiteY1" fmla="*/ 1393372 h 2481943"/>
              <a:gd name="connsiteX2" fmla="*/ 435428 w 449942"/>
              <a:gd name="connsiteY2" fmla="*/ 740229 h 2481943"/>
              <a:gd name="connsiteX3" fmla="*/ 449942 w 449942"/>
              <a:gd name="connsiteY3" fmla="*/ 0 h 2481943"/>
              <a:gd name="connsiteX0" fmla="*/ 2730 w 452672"/>
              <a:gd name="connsiteY0" fmla="*/ 2481943 h 2481943"/>
              <a:gd name="connsiteX1" fmla="*/ 2730 w 452672"/>
              <a:gd name="connsiteY1" fmla="*/ 1393372 h 2481943"/>
              <a:gd name="connsiteX2" fmla="*/ 438158 w 452672"/>
              <a:gd name="connsiteY2" fmla="*/ 740229 h 2481943"/>
              <a:gd name="connsiteX3" fmla="*/ 452672 w 452672"/>
              <a:gd name="connsiteY3" fmla="*/ 0 h 2481943"/>
              <a:gd name="connsiteX0" fmla="*/ 2730 w 452672"/>
              <a:gd name="connsiteY0" fmla="*/ 2481943 h 2481943"/>
              <a:gd name="connsiteX1" fmla="*/ 2730 w 452672"/>
              <a:gd name="connsiteY1" fmla="*/ 1612447 h 2481943"/>
              <a:gd name="connsiteX2" fmla="*/ 438158 w 452672"/>
              <a:gd name="connsiteY2" fmla="*/ 740229 h 2481943"/>
              <a:gd name="connsiteX3" fmla="*/ 452672 w 452672"/>
              <a:gd name="connsiteY3" fmla="*/ 0 h 2481943"/>
              <a:gd name="connsiteX0" fmla="*/ 4283 w 454225"/>
              <a:gd name="connsiteY0" fmla="*/ 2481943 h 2481943"/>
              <a:gd name="connsiteX1" fmla="*/ 4283 w 454225"/>
              <a:gd name="connsiteY1" fmla="*/ 1612447 h 2481943"/>
              <a:gd name="connsiteX2" fmla="*/ 439711 w 454225"/>
              <a:gd name="connsiteY2" fmla="*/ 740229 h 2481943"/>
              <a:gd name="connsiteX3" fmla="*/ 454225 w 454225"/>
              <a:gd name="connsiteY3" fmla="*/ 0 h 2481943"/>
              <a:gd name="connsiteX0" fmla="*/ 4283 w 454225"/>
              <a:gd name="connsiteY0" fmla="*/ 2481943 h 2481943"/>
              <a:gd name="connsiteX1" fmla="*/ 4283 w 454225"/>
              <a:gd name="connsiteY1" fmla="*/ 1612447 h 2481943"/>
              <a:gd name="connsiteX2" fmla="*/ 439711 w 454225"/>
              <a:gd name="connsiteY2" fmla="*/ 702129 h 2481943"/>
              <a:gd name="connsiteX3" fmla="*/ 454225 w 454225"/>
              <a:gd name="connsiteY3" fmla="*/ 0 h 2481943"/>
              <a:gd name="connsiteX0" fmla="*/ 1848 w 451790"/>
              <a:gd name="connsiteY0" fmla="*/ 2481943 h 2481943"/>
              <a:gd name="connsiteX1" fmla="*/ 1848 w 451790"/>
              <a:gd name="connsiteY1" fmla="*/ 1612447 h 2481943"/>
              <a:gd name="connsiteX2" fmla="*/ 437276 w 451790"/>
              <a:gd name="connsiteY2" fmla="*/ 702129 h 2481943"/>
              <a:gd name="connsiteX3" fmla="*/ 451790 w 451790"/>
              <a:gd name="connsiteY3" fmla="*/ 0 h 2481943"/>
              <a:gd name="connsiteX0" fmla="*/ 1881 w 451823"/>
              <a:gd name="connsiteY0" fmla="*/ 2481943 h 2481943"/>
              <a:gd name="connsiteX1" fmla="*/ 1881 w 451823"/>
              <a:gd name="connsiteY1" fmla="*/ 1612447 h 2481943"/>
              <a:gd name="connsiteX2" fmla="*/ 437309 w 451823"/>
              <a:gd name="connsiteY2" fmla="*/ 702129 h 2481943"/>
              <a:gd name="connsiteX3" fmla="*/ 451823 w 451823"/>
              <a:gd name="connsiteY3" fmla="*/ 0 h 2481943"/>
              <a:gd name="connsiteX0" fmla="*/ 1814 w 456699"/>
              <a:gd name="connsiteY0" fmla="*/ 2481943 h 2481943"/>
              <a:gd name="connsiteX1" fmla="*/ 1814 w 456699"/>
              <a:gd name="connsiteY1" fmla="*/ 1612447 h 2481943"/>
              <a:gd name="connsiteX2" fmla="*/ 456292 w 456699"/>
              <a:gd name="connsiteY2" fmla="*/ 473529 h 2481943"/>
              <a:gd name="connsiteX3" fmla="*/ 451756 w 456699"/>
              <a:gd name="connsiteY3" fmla="*/ 0 h 2481943"/>
              <a:gd name="connsiteX0" fmla="*/ 1880 w 456358"/>
              <a:gd name="connsiteY0" fmla="*/ 2481943 h 2481943"/>
              <a:gd name="connsiteX1" fmla="*/ 1880 w 456358"/>
              <a:gd name="connsiteY1" fmla="*/ 1612447 h 2481943"/>
              <a:gd name="connsiteX2" fmla="*/ 456358 w 456358"/>
              <a:gd name="connsiteY2" fmla="*/ 473529 h 2481943"/>
              <a:gd name="connsiteX3" fmla="*/ 451822 w 456358"/>
              <a:gd name="connsiteY3" fmla="*/ 0 h 2481943"/>
              <a:gd name="connsiteX0" fmla="*/ 0 w 454478"/>
              <a:gd name="connsiteY0" fmla="*/ 2481943 h 2481943"/>
              <a:gd name="connsiteX1" fmla="*/ 0 w 454478"/>
              <a:gd name="connsiteY1" fmla="*/ 1612447 h 2481943"/>
              <a:gd name="connsiteX2" fmla="*/ 454478 w 454478"/>
              <a:gd name="connsiteY2" fmla="*/ 473529 h 2481943"/>
              <a:gd name="connsiteX3" fmla="*/ 449942 w 454478"/>
              <a:gd name="connsiteY3" fmla="*/ 0 h 2481943"/>
              <a:gd name="connsiteX0" fmla="*/ 0 w 454478"/>
              <a:gd name="connsiteY0" fmla="*/ 2481943 h 2481943"/>
              <a:gd name="connsiteX1" fmla="*/ 19050 w 454478"/>
              <a:gd name="connsiteY1" fmla="*/ 1783897 h 2481943"/>
              <a:gd name="connsiteX2" fmla="*/ 454478 w 454478"/>
              <a:gd name="connsiteY2" fmla="*/ 473529 h 2481943"/>
              <a:gd name="connsiteX3" fmla="*/ 449942 w 454478"/>
              <a:gd name="connsiteY3" fmla="*/ 0 h 2481943"/>
              <a:gd name="connsiteX0" fmla="*/ 0 w 454478"/>
              <a:gd name="connsiteY0" fmla="*/ 2481943 h 2481943"/>
              <a:gd name="connsiteX1" fmla="*/ 19050 w 454478"/>
              <a:gd name="connsiteY1" fmla="*/ 1783897 h 2481943"/>
              <a:gd name="connsiteX2" fmla="*/ 454478 w 454478"/>
              <a:gd name="connsiteY2" fmla="*/ 473529 h 2481943"/>
              <a:gd name="connsiteX3" fmla="*/ 449942 w 454478"/>
              <a:gd name="connsiteY3" fmla="*/ 0 h 2481943"/>
              <a:gd name="connsiteX0" fmla="*/ 0 w 454566"/>
              <a:gd name="connsiteY0" fmla="*/ 2481943 h 2481943"/>
              <a:gd name="connsiteX1" fmla="*/ 19050 w 454566"/>
              <a:gd name="connsiteY1" fmla="*/ 1783897 h 2481943"/>
              <a:gd name="connsiteX2" fmla="*/ 454478 w 454566"/>
              <a:gd name="connsiteY2" fmla="*/ 473529 h 2481943"/>
              <a:gd name="connsiteX3" fmla="*/ 449942 w 454566"/>
              <a:gd name="connsiteY3" fmla="*/ 0 h 2481943"/>
              <a:gd name="connsiteX0" fmla="*/ 0 w 454608"/>
              <a:gd name="connsiteY0" fmla="*/ 2481943 h 2481943"/>
              <a:gd name="connsiteX1" fmla="*/ 161925 w 454608"/>
              <a:gd name="connsiteY1" fmla="*/ 1726747 h 2481943"/>
              <a:gd name="connsiteX2" fmla="*/ 454478 w 454608"/>
              <a:gd name="connsiteY2" fmla="*/ 473529 h 2481943"/>
              <a:gd name="connsiteX3" fmla="*/ 449942 w 454608"/>
              <a:gd name="connsiteY3" fmla="*/ 0 h 2481943"/>
              <a:gd name="connsiteX0" fmla="*/ 0 w 349833"/>
              <a:gd name="connsiteY0" fmla="*/ 2434318 h 2434318"/>
              <a:gd name="connsiteX1" fmla="*/ 57150 w 349833"/>
              <a:gd name="connsiteY1" fmla="*/ 1726747 h 2434318"/>
              <a:gd name="connsiteX2" fmla="*/ 349703 w 349833"/>
              <a:gd name="connsiteY2" fmla="*/ 473529 h 2434318"/>
              <a:gd name="connsiteX3" fmla="*/ 345167 w 349833"/>
              <a:gd name="connsiteY3" fmla="*/ 0 h 2434318"/>
              <a:gd name="connsiteX0" fmla="*/ 10521 w 360354"/>
              <a:gd name="connsiteY0" fmla="*/ 2434318 h 2434318"/>
              <a:gd name="connsiteX1" fmla="*/ 67671 w 360354"/>
              <a:gd name="connsiteY1" fmla="*/ 1726747 h 2434318"/>
              <a:gd name="connsiteX2" fmla="*/ 360224 w 360354"/>
              <a:gd name="connsiteY2" fmla="*/ 473529 h 2434318"/>
              <a:gd name="connsiteX3" fmla="*/ 355688 w 360354"/>
              <a:gd name="connsiteY3" fmla="*/ 0 h 2434318"/>
              <a:gd name="connsiteX0" fmla="*/ 7721 w 357573"/>
              <a:gd name="connsiteY0" fmla="*/ 2434318 h 2434318"/>
              <a:gd name="connsiteX1" fmla="*/ 102971 w 357573"/>
              <a:gd name="connsiteY1" fmla="*/ 1279072 h 2434318"/>
              <a:gd name="connsiteX2" fmla="*/ 357424 w 357573"/>
              <a:gd name="connsiteY2" fmla="*/ 473529 h 2434318"/>
              <a:gd name="connsiteX3" fmla="*/ 352888 w 357573"/>
              <a:gd name="connsiteY3" fmla="*/ 0 h 2434318"/>
              <a:gd name="connsiteX0" fmla="*/ 24283 w 374135"/>
              <a:gd name="connsiteY0" fmla="*/ 2434318 h 2434318"/>
              <a:gd name="connsiteX1" fmla="*/ 119533 w 374135"/>
              <a:gd name="connsiteY1" fmla="*/ 1279072 h 2434318"/>
              <a:gd name="connsiteX2" fmla="*/ 373986 w 374135"/>
              <a:gd name="connsiteY2" fmla="*/ 473529 h 2434318"/>
              <a:gd name="connsiteX3" fmla="*/ 369450 w 374135"/>
              <a:gd name="connsiteY3" fmla="*/ 0 h 2434318"/>
              <a:gd name="connsiteX0" fmla="*/ 54688 w 404510"/>
              <a:gd name="connsiteY0" fmla="*/ 2434318 h 2434318"/>
              <a:gd name="connsiteX1" fmla="*/ 83263 w 404510"/>
              <a:gd name="connsiteY1" fmla="*/ 1517197 h 2434318"/>
              <a:gd name="connsiteX2" fmla="*/ 404391 w 404510"/>
              <a:gd name="connsiteY2" fmla="*/ 473529 h 2434318"/>
              <a:gd name="connsiteX3" fmla="*/ 399855 w 404510"/>
              <a:gd name="connsiteY3" fmla="*/ 0 h 2434318"/>
              <a:gd name="connsiteX0" fmla="*/ 6591 w 356413"/>
              <a:gd name="connsiteY0" fmla="*/ 2434318 h 2434318"/>
              <a:gd name="connsiteX1" fmla="*/ 35166 w 356413"/>
              <a:gd name="connsiteY1" fmla="*/ 1517197 h 2434318"/>
              <a:gd name="connsiteX2" fmla="*/ 356294 w 356413"/>
              <a:gd name="connsiteY2" fmla="*/ 473529 h 2434318"/>
              <a:gd name="connsiteX3" fmla="*/ 351758 w 356413"/>
              <a:gd name="connsiteY3" fmla="*/ 0 h 2434318"/>
              <a:gd name="connsiteX0" fmla="*/ 58653 w 408475"/>
              <a:gd name="connsiteY0" fmla="*/ 2434318 h 2434318"/>
              <a:gd name="connsiteX1" fmla="*/ 87228 w 408475"/>
              <a:gd name="connsiteY1" fmla="*/ 1517197 h 2434318"/>
              <a:gd name="connsiteX2" fmla="*/ 408356 w 408475"/>
              <a:gd name="connsiteY2" fmla="*/ 473529 h 2434318"/>
              <a:gd name="connsiteX3" fmla="*/ 403820 w 408475"/>
              <a:gd name="connsiteY3" fmla="*/ 0 h 2434318"/>
              <a:gd name="connsiteX0" fmla="*/ 0 w 349822"/>
              <a:gd name="connsiteY0" fmla="*/ 2434318 h 2434318"/>
              <a:gd name="connsiteX1" fmla="*/ 28575 w 349822"/>
              <a:gd name="connsiteY1" fmla="*/ 1517197 h 2434318"/>
              <a:gd name="connsiteX2" fmla="*/ 349703 w 349822"/>
              <a:gd name="connsiteY2" fmla="*/ 473529 h 2434318"/>
              <a:gd name="connsiteX3" fmla="*/ 345167 w 349822"/>
              <a:gd name="connsiteY3" fmla="*/ 0 h 2434318"/>
              <a:gd name="connsiteX0" fmla="*/ 19050 w 368857"/>
              <a:gd name="connsiteY0" fmla="*/ 2434318 h 2434318"/>
              <a:gd name="connsiteX1" fmla="*/ 0 w 368857"/>
              <a:gd name="connsiteY1" fmla="*/ 1593397 h 2434318"/>
              <a:gd name="connsiteX2" fmla="*/ 368753 w 368857"/>
              <a:gd name="connsiteY2" fmla="*/ 473529 h 2434318"/>
              <a:gd name="connsiteX3" fmla="*/ 364217 w 368857"/>
              <a:gd name="connsiteY3" fmla="*/ 0 h 2434318"/>
              <a:gd name="connsiteX0" fmla="*/ 20841 w 370648"/>
              <a:gd name="connsiteY0" fmla="*/ 2434318 h 2434318"/>
              <a:gd name="connsiteX1" fmla="*/ 1791 w 370648"/>
              <a:gd name="connsiteY1" fmla="*/ 1593397 h 2434318"/>
              <a:gd name="connsiteX2" fmla="*/ 370544 w 370648"/>
              <a:gd name="connsiteY2" fmla="*/ 473529 h 2434318"/>
              <a:gd name="connsiteX3" fmla="*/ 366008 w 370648"/>
              <a:gd name="connsiteY3" fmla="*/ 0 h 2434318"/>
              <a:gd name="connsiteX0" fmla="*/ 8466 w 372561"/>
              <a:gd name="connsiteY0" fmla="*/ 2443843 h 2443843"/>
              <a:gd name="connsiteX1" fmla="*/ 3704 w 372561"/>
              <a:gd name="connsiteY1" fmla="*/ 1593397 h 2443843"/>
              <a:gd name="connsiteX2" fmla="*/ 372457 w 372561"/>
              <a:gd name="connsiteY2" fmla="*/ 473529 h 2443843"/>
              <a:gd name="connsiteX3" fmla="*/ 367921 w 372561"/>
              <a:gd name="connsiteY3" fmla="*/ 0 h 2443843"/>
              <a:gd name="connsiteX0" fmla="*/ 8466 w 372569"/>
              <a:gd name="connsiteY0" fmla="*/ 2443843 h 2443843"/>
              <a:gd name="connsiteX1" fmla="*/ 3704 w 372569"/>
              <a:gd name="connsiteY1" fmla="*/ 1593397 h 2443843"/>
              <a:gd name="connsiteX2" fmla="*/ 372457 w 372569"/>
              <a:gd name="connsiteY2" fmla="*/ 473529 h 2443843"/>
              <a:gd name="connsiteX3" fmla="*/ 367921 w 372569"/>
              <a:gd name="connsiteY3" fmla="*/ 0 h 2443843"/>
              <a:gd name="connsiteX0" fmla="*/ 8466 w 372457"/>
              <a:gd name="connsiteY0" fmla="*/ 2443843 h 2443843"/>
              <a:gd name="connsiteX1" fmla="*/ 3704 w 372457"/>
              <a:gd name="connsiteY1" fmla="*/ 1593397 h 2443843"/>
              <a:gd name="connsiteX2" fmla="*/ 372457 w 372457"/>
              <a:gd name="connsiteY2" fmla="*/ 473529 h 2443843"/>
              <a:gd name="connsiteX3" fmla="*/ 367921 w 372457"/>
              <a:gd name="connsiteY3" fmla="*/ 0 h 2443843"/>
              <a:gd name="connsiteX0" fmla="*/ 8466 w 367921"/>
              <a:gd name="connsiteY0" fmla="*/ 2443843 h 2443843"/>
              <a:gd name="connsiteX1" fmla="*/ 3704 w 367921"/>
              <a:gd name="connsiteY1" fmla="*/ 1593397 h 2443843"/>
              <a:gd name="connsiteX2" fmla="*/ 367694 w 367921"/>
              <a:gd name="connsiteY2" fmla="*/ 464004 h 2443843"/>
              <a:gd name="connsiteX3" fmla="*/ 367921 w 367921"/>
              <a:gd name="connsiteY3" fmla="*/ 0 h 2443843"/>
              <a:gd name="connsiteX0" fmla="*/ 8466 w 367921"/>
              <a:gd name="connsiteY0" fmla="*/ 2443843 h 2443843"/>
              <a:gd name="connsiteX1" fmla="*/ 3704 w 367921"/>
              <a:gd name="connsiteY1" fmla="*/ 1593397 h 2443843"/>
              <a:gd name="connsiteX2" fmla="*/ 367694 w 367921"/>
              <a:gd name="connsiteY2" fmla="*/ 464004 h 2443843"/>
              <a:gd name="connsiteX3" fmla="*/ 367921 w 367921"/>
              <a:gd name="connsiteY3" fmla="*/ 0 h 2443843"/>
              <a:gd name="connsiteX0" fmla="*/ 8466 w 367921"/>
              <a:gd name="connsiteY0" fmla="*/ 2453368 h 2453368"/>
              <a:gd name="connsiteX1" fmla="*/ 3704 w 367921"/>
              <a:gd name="connsiteY1" fmla="*/ 1593397 h 2453368"/>
              <a:gd name="connsiteX2" fmla="*/ 367694 w 367921"/>
              <a:gd name="connsiteY2" fmla="*/ 464004 h 2453368"/>
              <a:gd name="connsiteX3" fmla="*/ 367921 w 367921"/>
              <a:gd name="connsiteY3" fmla="*/ 0 h 2453368"/>
              <a:gd name="connsiteX0" fmla="*/ 1719 w 380224"/>
              <a:gd name="connsiteY0" fmla="*/ 2443843 h 2443843"/>
              <a:gd name="connsiteX1" fmla="*/ 16007 w 380224"/>
              <a:gd name="connsiteY1" fmla="*/ 1593397 h 2443843"/>
              <a:gd name="connsiteX2" fmla="*/ 379997 w 380224"/>
              <a:gd name="connsiteY2" fmla="*/ 464004 h 2443843"/>
              <a:gd name="connsiteX3" fmla="*/ 380224 w 380224"/>
              <a:gd name="connsiteY3" fmla="*/ 0 h 2443843"/>
              <a:gd name="connsiteX0" fmla="*/ 8467 w 367922"/>
              <a:gd name="connsiteY0" fmla="*/ 2453368 h 2453368"/>
              <a:gd name="connsiteX1" fmla="*/ 3705 w 367922"/>
              <a:gd name="connsiteY1" fmla="*/ 1593397 h 2453368"/>
              <a:gd name="connsiteX2" fmla="*/ 367695 w 367922"/>
              <a:gd name="connsiteY2" fmla="*/ 464004 h 2453368"/>
              <a:gd name="connsiteX3" fmla="*/ 367922 w 367922"/>
              <a:gd name="connsiteY3" fmla="*/ 0 h 2453368"/>
              <a:gd name="connsiteX0" fmla="*/ 3378 w 372358"/>
              <a:gd name="connsiteY0" fmla="*/ 2443843 h 2443843"/>
              <a:gd name="connsiteX1" fmla="*/ 8141 w 372358"/>
              <a:gd name="connsiteY1" fmla="*/ 1593397 h 2443843"/>
              <a:gd name="connsiteX2" fmla="*/ 372131 w 372358"/>
              <a:gd name="connsiteY2" fmla="*/ 464004 h 2443843"/>
              <a:gd name="connsiteX3" fmla="*/ 372358 w 372358"/>
              <a:gd name="connsiteY3" fmla="*/ 0 h 2443843"/>
              <a:gd name="connsiteX0" fmla="*/ 3378 w 372358"/>
              <a:gd name="connsiteY0" fmla="*/ 2184763 h 2184763"/>
              <a:gd name="connsiteX1" fmla="*/ 8141 w 372358"/>
              <a:gd name="connsiteY1" fmla="*/ 1593397 h 2184763"/>
              <a:gd name="connsiteX2" fmla="*/ 372131 w 372358"/>
              <a:gd name="connsiteY2" fmla="*/ 464004 h 2184763"/>
              <a:gd name="connsiteX3" fmla="*/ 372358 w 372358"/>
              <a:gd name="connsiteY3" fmla="*/ 0 h 2184763"/>
              <a:gd name="connsiteX0" fmla="*/ 72040 w 364820"/>
              <a:gd name="connsiteY0" fmla="*/ 2756263 h 2756263"/>
              <a:gd name="connsiteX1" fmla="*/ 603 w 364820"/>
              <a:gd name="connsiteY1" fmla="*/ 1593397 h 2756263"/>
              <a:gd name="connsiteX2" fmla="*/ 364593 w 364820"/>
              <a:gd name="connsiteY2" fmla="*/ 464004 h 2756263"/>
              <a:gd name="connsiteX3" fmla="*/ 364820 w 364820"/>
              <a:gd name="connsiteY3" fmla="*/ 0 h 2756263"/>
              <a:gd name="connsiteX0" fmla="*/ 10954 w 303734"/>
              <a:gd name="connsiteY0" fmla="*/ 2756263 h 2756263"/>
              <a:gd name="connsiteX1" fmla="*/ 3017 w 303734"/>
              <a:gd name="connsiteY1" fmla="*/ 1517197 h 2756263"/>
              <a:gd name="connsiteX2" fmla="*/ 303507 w 303734"/>
              <a:gd name="connsiteY2" fmla="*/ 464004 h 2756263"/>
              <a:gd name="connsiteX3" fmla="*/ 303734 w 303734"/>
              <a:gd name="connsiteY3" fmla="*/ 0 h 2756263"/>
              <a:gd name="connsiteX0" fmla="*/ 10954 w 303734"/>
              <a:gd name="connsiteY0" fmla="*/ 2756263 h 2756263"/>
              <a:gd name="connsiteX1" fmla="*/ 3017 w 303734"/>
              <a:gd name="connsiteY1" fmla="*/ 1517197 h 2756263"/>
              <a:gd name="connsiteX2" fmla="*/ 303507 w 303734"/>
              <a:gd name="connsiteY2" fmla="*/ 464004 h 2756263"/>
              <a:gd name="connsiteX3" fmla="*/ 303734 w 303734"/>
              <a:gd name="connsiteY3" fmla="*/ 0 h 2756263"/>
              <a:gd name="connsiteX0" fmla="*/ 10954 w 306414"/>
              <a:gd name="connsiteY0" fmla="*/ 2756263 h 2756263"/>
              <a:gd name="connsiteX1" fmla="*/ 3017 w 306414"/>
              <a:gd name="connsiteY1" fmla="*/ 1517197 h 2756263"/>
              <a:gd name="connsiteX2" fmla="*/ 303507 w 306414"/>
              <a:gd name="connsiteY2" fmla="*/ 464004 h 2756263"/>
              <a:gd name="connsiteX3" fmla="*/ 303734 w 306414"/>
              <a:gd name="connsiteY3" fmla="*/ 0 h 2756263"/>
              <a:gd name="connsiteX0" fmla="*/ 10954 w 306414"/>
              <a:gd name="connsiteY0" fmla="*/ 2819763 h 2819763"/>
              <a:gd name="connsiteX1" fmla="*/ 3017 w 306414"/>
              <a:gd name="connsiteY1" fmla="*/ 1580697 h 2819763"/>
              <a:gd name="connsiteX2" fmla="*/ 303507 w 306414"/>
              <a:gd name="connsiteY2" fmla="*/ 527504 h 2819763"/>
              <a:gd name="connsiteX3" fmla="*/ 303734 w 306414"/>
              <a:gd name="connsiteY3" fmla="*/ 0 h 2819763"/>
              <a:gd name="connsiteX0" fmla="*/ 6295 w 308105"/>
              <a:gd name="connsiteY0" fmla="*/ 2788013 h 2788013"/>
              <a:gd name="connsiteX1" fmla="*/ 4708 w 308105"/>
              <a:gd name="connsiteY1" fmla="*/ 1580697 h 2788013"/>
              <a:gd name="connsiteX2" fmla="*/ 305198 w 308105"/>
              <a:gd name="connsiteY2" fmla="*/ 527504 h 2788013"/>
              <a:gd name="connsiteX3" fmla="*/ 305425 w 308105"/>
              <a:gd name="connsiteY3" fmla="*/ 0 h 2788013"/>
              <a:gd name="connsiteX0" fmla="*/ 913 w 303099"/>
              <a:gd name="connsiteY0" fmla="*/ 2788013 h 2788013"/>
              <a:gd name="connsiteX1" fmla="*/ 31076 w 303099"/>
              <a:gd name="connsiteY1" fmla="*/ 1567997 h 2788013"/>
              <a:gd name="connsiteX2" fmla="*/ 299816 w 303099"/>
              <a:gd name="connsiteY2" fmla="*/ 527504 h 2788013"/>
              <a:gd name="connsiteX3" fmla="*/ 300043 w 303099"/>
              <a:gd name="connsiteY3" fmla="*/ 0 h 2788013"/>
              <a:gd name="connsiteX0" fmla="*/ 2075 w 285211"/>
              <a:gd name="connsiteY0" fmla="*/ 2768963 h 2768963"/>
              <a:gd name="connsiteX1" fmla="*/ 13188 w 285211"/>
              <a:gd name="connsiteY1" fmla="*/ 1567997 h 2768963"/>
              <a:gd name="connsiteX2" fmla="*/ 281928 w 285211"/>
              <a:gd name="connsiteY2" fmla="*/ 527504 h 2768963"/>
              <a:gd name="connsiteX3" fmla="*/ 282155 w 285211"/>
              <a:gd name="connsiteY3" fmla="*/ 0 h 2768963"/>
              <a:gd name="connsiteX0" fmla="*/ 2075 w 301205"/>
              <a:gd name="connsiteY0" fmla="*/ 2768963 h 2768963"/>
              <a:gd name="connsiteX1" fmla="*/ 13188 w 301205"/>
              <a:gd name="connsiteY1" fmla="*/ 1567997 h 2768963"/>
              <a:gd name="connsiteX2" fmla="*/ 281928 w 301205"/>
              <a:gd name="connsiteY2" fmla="*/ 527504 h 2768963"/>
              <a:gd name="connsiteX3" fmla="*/ 301205 w 301205"/>
              <a:gd name="connsiteY3" fmla="*/ 0 h 2768963"/>
              <a:gd name="connsiteX0" fmla="*/ 2075 w 304025"/>
              <a:gd name="connsiteY0" fmla="*/ 2768963 h 2768963"/>
              <a:gd name="connsiteX1" fmla="*/ 13188 w 304025"/>
              <a:gd name="connsiteY1" fmla="*/ 1567997 h 2768963"/>
              <a:gd name="connsiteX2" fmla="*/ 300978 w 304025"/>
              <a:gd name="connsiteY2" fmla="*/ 521154 h 2768963"/>
              <a:gd name="connsiteX3" fmla="*/ 301205 w 304025"/>
              <a:gd name="connsiteY3" fmla="*/ 0 h 2768963"/>
              <a:gd name="connsiteX0" fmla="*/ 2075 w 301205"/>
              <a:gd name="connsiteY0" fmla="*/ 2768963 h 2768963"/>
              <a:gd name="connsiteX1" fmla="*/ 13188 w 301205"/>
              <a:gd name="connsiteY1" fmla="*/ 1567997 h 2768963"/>
              <a:gd name="connsiteX2" fmla="*/ 300978 w 301205"/>
              <a:gd name="connsiteY2" fmla="*/ 521154 h 2768963"/>
              <a:gd name="connsiteX3" fmla="*/ 301205 w 301205"/>
              <a:gd name="connsiteY3" fmla="*/ 0 h 2768963"/>
              <a:gd name="connsiteX0" fmla="*/ 2075 w 307404"/>
              <a:gd name="connsiteY0" fmla="*/ 2768963 h 2768963"/>
              <a:gd name="connsiteX1" fmla="*/ 13188 w 307404"/>
              <a:gd name="connsiteY1" fmla="*/ 1567997 h 2768963"/>
              <a:gd name="connsiteX2" fmla="*/ 300978 w 307404"/>
              <a:gd name="connsiteY2" fmla="*/ 521154 h 2768963"/>
              <a:gd name="connsiteX3" fmla="*/ 301205 w 307404"/>
              <a:gd name="connsiteY3" fmla="*/ 0 h 2768963"/>
              <a:gd name="connsiteX0" fmla="*/ 2075 w 307404"/>
              <a:gd name="connsiteY0" fmla="*/ 2768963 h 2768963"/>
              <a:gd name="connsiteX1" fmla="*/ 13188 w 307404"/>
              <a:gd name="connsiteY1" fmla="*/ 1567997 h 2768963"/>
              <a:gd name="connsiteX2" fmla="*/ 300978 w 307404"/>
              <a:gd name="connsiteY2" fmla="*/ 521154 h 2768963"/>
              <a:gd name="connsiteX3" fmla="*/ 301205 w 307404"/>
              <a:gd name="connsiteY3" fmla="*/ 0 h 2768963"/>
              <a:gd name="connsiteX0" fmla="*/ 2075 w 301205"/>
              <a:gd name="connsiteY0" fmla="*/ 2768963 h 2768963"/>
              <a:gd name="connsiteX1" fmla="*/ 13188 w 301205"/>
              <a:gd name="connsiteY1" fmla="*/ 1567997 h 2768963"/>
              <a:gd name="connsiteX2" fmla="*/ 287916 w 301205"/>
              <a:gd name="connsiteY2" fmla="*/ 612594 h 2768963"/>
              <a:gd name="connsiteX3" fmla="*/ 301205 w 301205"/>
              <a:gd name="connsiteY3" fmla="*/ 0 h 2768963"/>
              <a:gd name="connsiteX0" fmla="*/ 570 w 299700"/>
              <a:gd name="connsiteY0" fmla="*/ 2768963 h 2768963"/>
              <a:gd name="connsiteX1" fmla="*/ 50871 w 299700"/>
              <a:gd name="connsiteY1" fmla="*/ 1567997 h 2768963"/>
              <a:gd name="connsiteX2" fmla="*/ 286411 w 299700"/>
              <a:gd name="connsiteY2" fmla="*/ 612594 h 2768963"/>
              <a:gd name="connsiteX3" fmla="*/ 299700 w 299700"/>
              <a:gd name="connsiteY3" fmla="*/ 0 h 2768963"/>
              <a:gd name="connsiteX0" fmla="*/ 570 w 299700"/>
              <a:gd name="connsiteY0" fmla="*/ 2768963 h 2768963"/>
              <a:gd name="connsiteX1" fmla="*/ 50871 w 299700"/>
              <a:gd name="connsiteY1" fmla="*/ 1567997 h 2768963"/>
              <a:gd name="connsiteX2" fmla="*/ 286411 w 299700"/>
              <a:gd name="connsiteY2" fmla="*/ 612594 h 2768963"/>
              <a:gd name="connsiteX3" fmla="*/ 299700 w 299700"/>
              <a:gd name="connsiteY3" fmla="*/ 0 h 2768963"/>
              <a:gd name="connsiteX0" fmla="*/ 570 w 299700"/>
              <a:gd name="connsiteY0" fmla="*/ 2768963 h 2768963"/>
              <a:gd name="connsiteX1" fmla="*/ 50871 w 299700"/>
              <a:gd name="connsiteY1" fmla="*/ 1567997 h 2768963"/>
              <a:gd name="connsiteX2" fmla="*/ 286411 w 299700"/>
              <a:gd name="connsiteY2" fmla="*/ 460194 h 2768963"/>
              <a:gd name="connsiteX3" fmla="*/ 299700 w 299700"/>
              <a:gd name="connsiteY3" fmla="*/ 0 h 2768963"/>
              <a:gd name="connsiteX0" fmla="*/ 1220 w 271775"/>
              <a:gd name="connsiteY0" fmla="*/ 2759438 h 2759438"/>
              <a:gd name="connsiteX1" fmla="*/ 22946 w 271775"/>
              <a:gd name="connsiteY1" fmla="*/ 1567997 h 2759438"/>
              <a:gd name="connsiteX2" fmla="*/ 258486 w 271775"/>
              <a:gd name="connsiteY2" fmla="*/ 460194 h 2759438"/>
              <a:gd name="connsiteX3" fmla="*/ 271775 w 271775"/>
              <a:gd name="connsiteY3" fmla="*/ 0 h 2759438"/>
              <a:gd name="connsiteX0" fmla="*/ 1220 w 271775"/>
              <a:gd name="connsiteY0" fmla="*/ 2759438 h 2759438"/>
              <a:gd name="connsiteX1" fmla="*/ 22946 w 271775"/>
              <a:gd name="connsiteY1" fmla="*/ 1615622 h 2759438"/>
              <a:gd name="connsiteX2" fmla="*/ 258486 w 271775"/>
              <a:gd name="connsiteY2" fmla="*/ 460194 h 2759438"/>
              <a:gd name="connsiteX3" fmla="*/ 271775 w 271775"/>
              <a:gd name="connsiteY3" fmla="*/ 0 h 2759438"/>
              <a:gd name="connsiteX0" fmla="*/ 1220 w 271775"/>
              <a:gd name="connsiteY0" fmla="*/ 2759438 h 2759438"/>
              <a:gd name="connsiteX1" fmla="*/ 22946 w 271775"/>
              <a:gd name="connsiteY1" fmla="*/ 1615622 h 2759438"/>
              <a:gd name="connsiteX2" fmla="*/ 258486 w 271775"/>
              <a:gd name="connsiteY2" fmla="*/ 460194 h 2759438"/>
              <a:gd name="connsiteX3" fmla="*/ 271775 w 271775"/>
              <a:gd name="connsiteY3" fmla="*/ 0 h 2759438"/>
              <a:gd name="connsiteX0" fmla="*/ 1220 w 262407"/>
              <a:gd name="connsiteY0" fmla="*/ 2759438 h 2759438"/>
              <a:gd name="connsiteX1" fmla="*/ 22946 w 262407"/>
              <a:gd name="connsiteY1" fmla="*/ 1615622 h 2759438"/>
              <a:gd name="connsiteX2" fmla="*/ 258486 w 262407"/>
              <a:gd name="connsiteY2" fmla="*/ 460194 h 2759438"/>
              <a:gd name="connsiteX3" fmla="*/ 243200 w 262407"/>
              <a:gd name="connsiteY3" fmla="*/ 0 h 2759438"/>
              <a:gd name="connsiteX0" fmla="*/ 1220 w 265994"/>
              <a:gd name="connsiteY0" fmla="*/ 2759438 h 2759438"/>
              <a:gd name="connsiteX1" fmla="*/ 22946 w 265994"/>
              <a:gd name="connsiteY1" fmla="*/ 1615622 h 2759438"/>
              <a:gd name="connsiteX2" fmla="*/ 258486 w 265994"/>
              <a:gd name="connsiteY2" fmla="*/ 460194 h 2759438"/>
              <a:gd name="connsiteX3" fmla="*/ 262250 w 265994"/>
              <a:gd name="connsiteY3" fmla="*/ 0 h 2759438"/>
              <a:gd name="connsiteX0" fmla="*/ 1220 w 262250"/>
              <a:gd name="connsiteY0" fmla="*/ 2759438 h 2759438"/>
              <a:gd name="connsiteX1" fmla="*/ 22946 w 262250"/>
              <a:gd name="connsiteY1" fmla="*/ 1615622 h 2759438"/>
              <a:gd name="connsiteX2" fmla="*/ 258486 w 262250"/>
              <a:gd name="connsiteY2" fmla="*/ 460194 h 2759438"/>
              <a:gd name="connsiteX3" fmla="*/ 262250 w 262250"/>
              <a:gd name="connsiteY3" fmla="*/ 0 h 2759438"/>
              <a:gd name="connsiteX0" fmla="*/ 1220 w 262250"/>
              <a:gd name="connsiteY0" fmla="*/ 2759438 h 2759438"/>
              <a:gd name="connsiteX1" fmla="*/ 22946 w 262250"/>
              <a:gd name="connsiteY1" fmla="*/ 1615622 h 2759438"/>
              <a:gd name="connsiteX2" fmla="*/ 262250 w 262250"/>
              <a:gd name="connsiteY2" fmla="*/ 0 h 2759438"/>
              <a:gd name="connsiteX0" fmla="*/ 1220 w 22946"/>
              <a:gd name="connsiteY0" fmla="*/ 1143816 h 1143816"/>
              <a:gd name="connsiteX1" fmla="*/ 22946 w 22946"/>
              <a:gd name="connsiteY1" fmla="*/ 0 h 1143816"/>
              <a:gd name="connsiteX0" fmla="*/ 11630 w 11630"/>
              <a:gd name="connsiteY0" fmla="*/ 1070664 h 1070664"/>
              <a:gd name="connsiteX1" fmla="*/ 2876 w 11630"/>
              <a:gd name="connsiteY1" fmla="*/ 0 h 1070664"/>
              <a:gd name="connsiteX0" fmla="*/ 6984 w 6984"/>
              <a:gd name="connsiteY0" fmla="*/ 1070664 h 1070664"/>
              <a:gd name="connsiteX1" fmla="*/ 4326 w 6984"/>
              <a:gd name="connsiteY1" fmla="*/ 0 h 1070664"/>
              <a:gd name="connsiteX0" fmla="*/ 4751 w 11856"/>
              <a:gd name="connsiteY0" fmla="*/ 9217 h 9217"/>
              <a:gd name="connsiteX1" fmla="*/ 11856 w 11856"/>
              <a:gd name="connsiteY1" fmla="*/ 0 h 9217"/>
              <a:gd name="connsiteX0" fmla="*/ 15606 w 15606"/>
              <a:gd name="connsiteY0" fmla="*/ 9961 h 9961"/>
              <a:gd name="connsiteX1" fmla="*/ 3193 w 15606"/>
              <a:gd name="connsiteY1" fmla="*/ 0 h 9961"/>
              <a:gd name="connsiteX0" fmla="*/ 7954 w 7954"/>
              <a:gd name="connsiteY0" fmla="*/ 10000 h 10000"/>
              <a:gd name="connsiteX1" fmla="*/ 0 w 7954"/>
              <a:gd name="connsiteY1" fmla="*/ 0 h 10000"/>
              <a:gd name="connsiteX0" fmla="*/ 0 w 3969"/>
              <a:gd name="connsiteY0" fmla="*/ 10000 h 10000"/>
              <a:gd name="connsiteX1" fmla="*/ 3969 w 3969"/>
              <a:gd name="connsiteY1" fmla="*/ 0 h 10000"/>
              <a:gd name="connsiteX0" fmla="*/ 16398 w 16398"/>
              <a:gd name="connsiteY0" fmla="*/ 8429 h 8429"/>
              <a:gd name="connsiteX1" fmla="*/ 0 w 16398"/>
              <a:gd name="connsiteY1" fmla="*/ 0 h 8429"/>
              <a:gd name="connsiteX0" fmla="*/ 10000 w 10000"/>
              <a:gd name="connsiteY0" fmla="*/ 12486 h 12486"/>
              <a:gd name="connsiteX1" fmla="*/ 0 w 10000"/>
              <a:gd name="connsiteY1" fmla="*/ 0 h 12486"/>
              <a:gd name="connsiteX0" fmla="*/ 1951 w 1951"/>
              <a:gd name="connsiteY0" fmla="*/ 12317 h 12317"/>
              <a:gd name="connsiteX1" fmla="*/ 0 w 1951"/>
              <a:gd name="connsiteY1" fmla="*/ 0 h 1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1" h="12317">
                <a:moveTo>
                  <a:pt x="1951" y="12317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5464B20-A18F-489F-AF9E-071799062133}"/>
              </a:ext>
            </a:extLst>
          </p:cNvPr>
          <p:cNvSpPr txBox="1"/>
          <p:nvPr/>
        </p:nvSpPr>
        <p:spPr>
          <a:xfrm>
            <a:off x="9991744" y="5689902"/>
            <a:ext cx="1123200" cy="369332"/>
          </a:xfrm>
          <a:prstGeom prst="rect">
            <a:avLst/>
          </a:prstGeom>
          <a:solidFill>
            <a:srgbClr val="33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車輛綠燈</a:t>
            </a:r>
          </a:p>
        </p:txBody>
      </p:sp>
      <p:pic>
        <p:nvPicPr>
          <p:cNvPr id="12" name="Picture 2" descr="ãå¾è½åç¤ºãçåçæå°çµæ">
            <a:extLst>
              <a:ext uri="{FF2B5EF4-FFF2-40B4-BE49-F238E27FC236}">
                <a16:creationId xmlns:a16="http://schemas.microsoft.com/office/drawing/2014/main" id="{6B951093-EA4C-43F8-8CDA-4160DC578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587" y="4644057"/>
            <a:ext cx="494590" cy="49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292F3A46-4F90-4695-93C2-3C11CDF198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3934" y="5122652"/>
            <a:ext cx="175483" cy="396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手繪多邊形 13"/>
          <p:cNvSpPr/>
          <p:nvPr/>
        </p:nvSpPr>
        <p:spPr>
          <a:xfrm>
            <a:off x="9526953" y="2187087"/>
            <a:ext cx="579380" cy="2180492"/>
          </a:xfrm>
          <a:custGeom>
            <a:avLst/>
            <a:gdLst>
              <a:gd name="connsiteX0" fmla="*/ 0 w 791308"/>
              <a:gd name="connsiteY0" fmla="*/ 2180492 h 2180492"/>
              <a:gd name="connsiteX1" fmla="*/ 351692 w 791308"/>
              <a:gd name="connsiteY1" fmla="*/ 1547446 h 2180492"/>
              <a:gd name="connsiteX2" fmla="*/ 791308 w 791308"/>
              <a:gd name="connsiteY2" fmla="*/ 580292 h 2180492"/>
              <a:gd name="connsiteX3" fmla="*/ 474784 w 791308"/>
              <a:gd name="connsiteY3" fmla="*/ 0 h 2180492"/>
              <a:gd name="connsiteX0" fmla="*/ 0 w 791308"/>
              <a:gd name="connsiteY0" fmla="*/ 2180492 h 2180492"/>
              <a:gd name="connsiteX1" fmla="*/ 448408 w 791308"/>
              <a:gd name="connsiteY1" fmla="*/ 1521069 h 2180492"/>
              <a:gd name="connsiteX2" fmla="*/ 791308 w 791308"/>
              <a:gd name="connsiteY2" fmla="*/ 580292 h 2180492"/>
              <a:gd name="connsiteX3" fmla="*/ 474784 w 791308"/>
              <a:gd name="connsiteY3" fmla="*/ 0 h 2180492"/>
              <a:gd name="connsiteX0" fmla="*/ 0 w 791308"/>
              <a:gd name="connsiteY0" fmla="*/ 2180492 h 2180492"/>
              <a:gd name="connsiteX1" fmla="*/ 448408 w 791308"/>
              <a:gd name="connsiteY1" fmla="*/ 1521069 h 2180492"/>
              <a:gd name="connsiteX2" fmla="*/ 791308 w 791308"/>
              <a:gd name="connsiteY2" fmla="*/ 580292 h 2180492"/>
              <a:gd name="connsiteX3" fmla="*/ 474784 w 791308"/>
              <a:gd name="connsiteY3" fmla="*/ 0 h 2180492"/>
              <a:gd name="connsiteX0" fmla="*/ 0 w 798206"/>
              <a:gd name="connsiteY0" fmla="*/ 2180492 h 2180492"/>
              <a:gd name="connsiteX1" fmla="*/ 448408 w 798206"/>
              <a:gd name="connsiteY1" fmla="*/ 1521069 h 2180492"/>
              <a:gd name="connsiteX2" fmla="*/ 791308 w 798206"/>
              <a:gd name="connsiteY2" fmla="*/ 580292 h 2180492"/>
              <a:gd name="connsiteX3" fmla="*/ 474784 w 798206"/>
              <a:gd name="connsiteY3" fmla="*/ 0 h 2180492"/>
              <a:gd name="connsiteX0" fmla="*/ 0 w 798206"/>
              <a:gd name="connsiteY0" fmla="*/ 2180492 h 2180492"/>
              <a:gd name="connsiteX1" fmla="*/ 448408 w 798206"/>
              <a:gd name="connsiteY1" fmla="*/ 1521069 h 2180492"/>
              <a:gd name="connsiteX2" fmla="*/ 791308 w 798206"/>
              <a:gd name="connsiteY2" fmla="*/ 580292 h 2180492"/>
              <a:gd name="connsiteX3" fmla="*/ 474784 w 798206"/>
              <a:gd name="connsiteY3" fmla="*/ 0 h 2180492"/>
              <a:gd name="connsiteX0" fmla="*/ 0 w 803907"/>
              <a:gd name="connsiteY0" fmla="*/ 2183165 h 2183165"/>
              <a:gd name="connsiteX1" fmla="*/ 448408 w 803907"/>
              <a:gd name="connsiteY1" fmla="*/ 1523742 h 2183165"/>
              <a:gd name="connsiteX2" fmla="*/ 791308 w 803907"/>
              <a:gd name="connsiteY2" fmla="*/ 582965 h 2183165"/>
              <a:gd name="connsiteX3" fmla="*/ 474784 w 803907"/>
              <a:gd name="connsiteY3" fmla="*/ 2673 h 2183165"/>
              <a:gd name="connsiteX0" fmla="*/ 0 w 803907"/>
              <a:gd name="connsiteY0" fmla="*/ 2183165 h 2183165"/>
              <a:gd name="connsiteX1" fmla="*/ 448408 w 803907"/>
              <a:gd name="connsiteY1" fmla="*/ 1523742 h 2183165"/>
              <a:gd name="connsiteX2" fmla="*/ 791308 w 803907"/>
              <a:gd name="connsiteY2" fmla="*/ 582965 h 2183165"/>
              <a:gd name="connsiteX3" fmla="*/ 474784 w 803907"/>
              <a:gd name="connsiteY3" fmla="*/ 2673 h 2183165"/>
              <a:gd name="connsiteX0" fmla="*/ 0 w 828684"/>
              <a:gd name="connsiteY0" fmla="*/ 2183165 h 2183165"/>
              <a:gd name="connsiteX1" fmla="*/ 448408 w 828684"/>
              <a:gd name="connsiteY1" fmla="*/ 1523742 h 2183165"/>
              <a:gd name="connsiteX2" fmla="*/ 817685 w 828684"/>
              <a:gd name="connsiteY2" fmla="*/ 582965 h 2183165"/>
              <a:gd name="connsiteX3" fmla="*/ 474784 w 828684"/>
              <a:gd name="connsiteY3" fmla="*/ 2673 h 2183165"/>
              <a:gd name="connsiteX0" fmla="*/ 0 w 822156"/>
              <a:gd name="connsiteY0" fmla="*/ 2184428 h 2184428"/>
              <a:gd name="connsiteX1" fmla="*/ 448408 w 822156"/>
              <a:gd name="connsiteY1" fmla="*/ 1525005 h 2184428"/>
              <a:gd name="connsiteX2" fmla="*/ 817685 w 822156"/>
              <a:gd name="connsiteY2" fmla="*/ 584228 h 2184428"/>
              <a:gd name="connsiteX3" fmla="*/ 474784 w 822156"/>
              <a:gd name="connsiteY3" fmla="*/ 3936 h 2184428"/>
              <a:gd name="connsiteX0" fmla="*/ 0 w 822156"/>
              <a:gd name="connsiteY0" fmla="*/ 2184660 h 2184660"/>
              <a:gd name="connsiteX1" fmla="*/ 448408 w 822156"/>
              <a:gd name="connsiteY1" fmla="*/ 1525237 h 2184660"/>
              <a:gd name="connsiteX2" fmla="*/ 817685 w 822156"/>
              <a:gd name="connsiteY2" fmla="*/ 584460 h 2184660"/>
              <a:gd name="connsiteX3" fmla="*/ 474784 w 822156"/>
              <a:gd name="connsiteY3" fmla="*/ 4168 h 2184660"/>
              <a:gd name="connsiteX0" fmla="*/ 0 w 820182"/>
              <a:gd name="connsiteY0" fmla="*/ 2184660 h 2184660"/>
              <a:gd name="connsiteX1" fmla="*/ 448408 w 820182"/>
              <a:gd name="connsiteY1" fmla="*/ 1525237 h 2184660"/>
              <a:gd name="connsiteX2" fmla="*/ 817685 w 820182"/>
              <a:gd name="connsiteY2" fmla="*/ 584460 h 2184660"/>
              <a:gd name="connsiteX3" fmla="*/ 474784 w 820182"/>
              <a:gd name="connsiteY3" fmla="*/ 4168 h 2184660"/>
              <a:gd name="connsiteX0" fmla="*/ 0 w 820182"/>
              <a:gd name="connsiteY0" fmla="*/ 2184660 h 2184660"/>
              <a:gd name="connsiteX1" fmla="*/ 448408 w 820182"/>
              <a:gd name="connsiteY1" fmla="*/ 1525237 h 2184660"/>
              <a:gd name="connsiteX2" fmla="*/ 817685 w 820182"/>
              <a:gd name="connsiteY2" fmla="*/ 584460 h 2184660"/>
              <a:gd name="connsiteX3" fmla="*/ 474784 w 820182"/>
              <a:gd name="connsiteY3" fmla="*/ 4168 h 2184660"/>
              <a:gd name="connsiteX0" fmla="*/ 0 w 827026"/>
              <a:gd name="connsiteY0" fmla="*/ 2184660 h 2184660"/>
              <a:gd name="connsiteX1" fmla="*/ 545123 w 827026"/>
              <a:gd name="connsiteY1" fmla="*/ 1428521 h 2184660"/>
              <a:gd name="connsiteX2" fmla="*/ 817685 w 827026"/>
              <a:gd name="connsiteY2" fmla="*/ 584460 h 2184660"/>
              <a:gd name="connsiteX3" fmla="*/ 474784 w 827026"/>
              <a:gd name="connsiteY3" fmla="*/ 4168 h 2184660"/>
              <a:gd name="connsiteX0" fmla="*/ 0 w 824287"/>
              <a:gd name="connsiteY0" fmla="*/ 2184660 h 2184660"/>
              <a:gd name="connsiteX1" fmla="*/ 545123 w 824287"/>
              <a:gd name="connsiteY1" fmla="*/ 1428521 h 2184660"/>
              <a:gd name="connsiteX2" fmla="*/ 817685 w 824287"/>
              <a:gd name="connsiteY2" fmla="*/ 584460 h 2184660"/>
              <a:gd name="connsiteX3" fmla="*/ 474784 w 824287"/>
              <a:gd name="connsiteY3" fmla="*/ 4168 h 2184660"/>
              <a:gd name="connsiteX0" fmla="*/ 0 w 819679"/>
              <a:gd name="connsiteY0" fmla="*/ 2184660 h 2184660"/>
              <a:gd name="connsiteX1" fmla="*/ 545123 w 819679"/>
              <a:gd name="connsiteY1" fmla="*/ 1428521 h 2184660"/>
              <a:gd name="connsiteX2" fmla="*/ 817685 w 819679"/>
              <a:gd name="connsiteY2" fmla="*/ 584460 h 2184660"/>
              <a:gd name="connsiteX3" fmla="*/ 474784 w 819679"/>
              <a:gd name="connsiteY3" fmla="*/ 4168 h 2184660"/>
              <a:gd name="connsiteX0" fmla="*/ 0 w 820892"/>
              <a:gd name="connsiteY0" fmla="*/ 2184660 h 2184660"/>
              <a:gd name="connsiteX1" fmla="*/ 545123 w 820892"/>
              <a:gd name="connsiteY1" fmla="*/ 1428521 h 2184660"/>
              <a:gd name="connsiteX2" fmla="*/ 817685 w 820892"/>
              <a:gd name="connsiteY2" fmla="*/ 584460 h 2184660"/>
              <a:gd name="connsiteX3" fmla="*/ 474784 w 820892"/>
              <a:gd name="connsiteY3" fmla="*/ 4168 h 2184660"/>
              <a:gd name="connsiteX0" fmla="*/ 0 w 820031"/>
              <a:gd name="connsiteY0" fmla="*/ 2184660 h 2184660"/>
              <a:gd name="connsiteX1" fmla="*/ 545123 w 820031"/>
              <a:gd name="connsiteY1" fmla="*/ 1428521 h 2184660"/>
              <a:gd name="connsiteX2" fmla="*/ 817685 w 820031"/>
              <a:gd name="connsiteY2" fmla="*/ 584460 h 2184660"/>
              <a:gd name="connsiteX3" fmla="*/ 474784 w 820031"/>
              <a:gd name="connsiteY3" fmla="*/ 4168 h 2184660"/>
              <a:gd name="connsiteX0" fmla="*/ 0 w 819620"/>
              <a:gd name="connsiteY0" fmla="*/ 2184660 h 2184660"/>
              <a:gd name="connsiteX1" fmla="*/ 545123 w 819620"/>
              <a:gd name="connsiteY1" fmla="*/ 1428521 h 2184660"/>
              <a:gd name="connsiteX2" fmla="*/ 817685 w 819620"/>
              <a:gd name="connsiteY2" fmla="*/ 584460 h 2184660"/>
              <a:gd name="connsiteX3" fmla="*/ 474784 w 819620"/>
              <a:gd name="connsiteY3" fmla="*/ 4168 h 2184660"/>
              <a:gd name="connsiteX0" fmla="*/ 0 w 819559"/>
              <a:gd name="connsiteY0" fmla="*/ 2184660 h 2184660"/>
              <a:gd name="connsiteX1" fmla="*/ 545123 w 819559"/>
              <a:gd name="connsiteY1" fmla="*/ 1428521 h 2184660"/>
              <a:gd name="connsiteX2" fmla="*/ 817685 w 819559"/>
              <a:gd name="connsiteY2" fmla="*/ 584460 h 2184660"/>
              <a:gd name="connsiteX3" fmla="*/ 474784 w 819559"/>
              <a:gd name="connsiteY3" fmla="*/ 4168 h 2184660"/>
              <a:gd name="connsiteX0" fmla="*/ 0 w 819559"/>
              <a:gd name="connsiteY0" fmla="*/ 2184660 h 2184660"/>
              <a:gd name="connsiteX1" fmla="*/ 545123 w 819559"/>
              <a:gd name="connsiteY1" fmla="*/ 1428521 h 2184660"/>
              <a:gd name="connsiteX2" fmla="*/ 817685 w 819559"/>
              <a:gd name="connsiteY2" fmla="*/ 584460 h 2184660"/>
              <a:gd name="connsiteX3" fmla="*/ 474784 w 819559"/>
              <a:gd name="connsiteY3" fmla="*/ 4168 h 2184660"/>
              <a:gd name="connsiteX0" fmla="*/ 0 w 819559"/>
              <a:gd name="connsiteY0" fmla="*/ 2184660 h 2184660"/>
              <a:gd name="connsiteX1" fmla="*/ 545123 w 819559"/>
              <a:gd name="connsiteY1" fmla="*/ 1428521 h 2184660"/>
              <a:gd name="connsiteX2" fmla="*/ 817685 w 819559"/>
              <a:gd name="connsiteY2" fmla="*/ 584460 h 2184660"/>
              <a:gd name="connsiteX3" fmla="*/ 474784 w 819559"/>
              <a:gd name="connsiteY3" fmla="*/ 4168 h 2184660"/>
              <a:gd name="connsiteX0" fmla="*/ 0 w 819559"/>
              <a:gd name="connsiteY0" fmla="*/ 2184660 h 2184660"/>
              <a:gd name="connsiteX1" fmla="*/ 545123 w 819559"/>
              <a:gd name="connsiteY1" fmla="*/ 1428521 h 2184660"/>
              <a:gd name="connsiteX2" fmla="*/ 817685 w 819559"/>
              <a:gd name="connsiteY2" fmla="*/ 584460 h 2184660"/>
              <a:gd name="connsiteX3" fmla="*/ 474784 w 819559"/>
              <a:gd name="connsiteY3" fmla="*/ 4168 h 2184660"/>
              <a:gd name="connsiteX0" fmla="*/ 0 w 696335"/>
              <a:gd name="connsiteY0" fmla="*/ 2184660 h 2184660"/>
              <a:gd name="connsiteX1" fmla="*/ 545123 w 696335"/>
              <a:gd name="connsiteY1" fmla="*/ 1428521 h 2184660"/>
              <a:gd name="connsiteX2" fmla="*/ 685880 w 696335"/>
              <a:gd name="connsiteY2" fmla="*/ 584460 h 2184660"/>
              <a:gd name="connsiteX3" fmla="*/ 474784 w 696335"/>
              <a:gd name="connsiteY3" fmla="*/ 4168 h 2184660"/>
              <a:gd name="connsiteX0" fmla="*/ 0 w 713776"/>
              <a:gd name="connsiteY0" fmla="*/ 2184660 h 2184660"/>
              <a:gd name="connsiteX1" fmla="*/ 545123 w 713776"/>
              <a:gd name="connsiteY1" fmla="*/ 1428521 h 2184660"/>
              <a:gd name="connsiteX2" fmla="*/ 685880 w 713776"/>
              <a:gd name="connsiteY2" fmla="*/ 584460 h 2184660"/>
              <a:gd name="connsiteX3" fmla="*/ 474784 w 713776"/>
              <a:gd name="connsiteY3" fmla="*/ 4168 h 2184660"/>
              <a:gd name="connsiteX0" fmla="*/ 0 w 696334"/>
              <a:gd name="connsiteY0" fmla="*/ 2184660 h 2184660"/>
              <a:gd name="connsiteX1" fmla="*/ 545123 w 696334"/>
              <a:gd name="connsiteY1" fmla="*/ 1428521 h 2184660"/>
              <a:gd name="connsiteX2" fmla="*/ 685880 w 696334"/>
              <a:gd name="connsiteY2" fmla="*/ 584460 h 2184660"/>
              <a:gd name="connsiteX3" fmla="*/ 474784 w 696334"/>
              <a:gd name="connsiteY3" fmla="*/ 4168 h 2184660"/>
              <a:gd name="connsiteX0" fmla="*/ 0 w 696334"/>
              <a:gd name="connsiteY0" fmla="*/ 2184660 h 2184660"/>
              <a:gd name="connsiteX1" fmla="*/ 545123 w 696334"/>
              <a:gd name="connsiteY1" fmla="*/ 1428521 h 2184660"/>
              <a:gd name="connsiteX2" fmla="*/ 685880 w 696334"/>
              <a:gd name="connsiteY2" fmla="*/ 584460 h 2184660"/>
              <a:gd name="connsiteX3" fmla="*/ 474784 w 696334"/>
              <a:gd name="connsiteY3" fmla="*/ 4168 h 2184660"/>
              <a:gd name="connsiteX0" fmla="*/ 0 w 696334"/>
              <a:gd name="connsiteY0" fmla="*/ 2184660 h 2184660"/>
              <a:gd name="connsiteX1" fmla="*/ 479220 w 696334"/>
              <a:gd name="connsiteY1" fmla="*/ 1466621 h 2184660"/>
              <a:gd name="connsiteX2" fmla="*/ 685880 w 696334"/>
              <a:gd name="connsiteY2" fmla="*/ 584460 h 2184660"/>
              <a:gd name="connsiteX3" fmla="*/ 474784 w 696334"/>
              <a:gd name="connsiteY3" fmla="*/ 4168 h 2184660"/>
              <a:gd name="connsiteX0" fmla="*/ 0 w 720464"/>
              <a:gd name="connsiteY0" fmla="*/ 2184888 h 2184888"/>
              <a:gd name="connsiteX1" fmla="*/ 479220 w 720464"/>
              <a:gd name="connsiteY1" fmla="*/ 1466849 h 2184888"/>
              <a:gd name="connsiteX2" fmla="*/ 714124 w 720464"/>
              <a:gd name="connsiteY2" fmla="*/ 577068 h 2184888"/>
              <a:gd name="connsiteX3" fmla="*/ 474784 w 720464"/>
              <a:gd name="connsiteY3" fmla="*/ 4396 h 2184888"/>
              <a:gd name="connsiteX0" fmla="*/ 0 w 714125"/>
              <a:gd name="connsiteY0" fmla="*/ 2184106 h 2184106"/>
              <a:gd name="connsiteX1" fmla="*/ 479220 w 714125"/>
              <a:gd name="connsiteY1" fmla="*/ 1466067 h 2184106"/>
              <a:gd name="connsiteX2" fmla="*/ 714124 w 714125"/>
              <a:gd name="connsiteY2" fmla="*/ 576286 h 2184106"/>
              <a:gd name="connsiteX3" fmla="*/ 474784 w 714125"/>
              <a:gd name="connsiteY3" fmla="*/ 3614 h 2184106"/>
              <a:gd name="connsiteX0" fmla="*/ 0 w 723538"/>
              <a:gd name="connsiteY0" fmla="*/ 2183403 h 2183403"/>
              <a:gd name="connsiteX1" fmla="*/ 479220 w 723538"/>
              <a:gd name="connsiteY1" fmla="*/ 1465364 h 2183403"/>
              <a:gd name="connsiteX2" fmla="*/ 723538 w 723538"/>
              <a:gd name="connsiteY2" fmla="*/ 613683 h 2183403"/>
              <a:gd name="connsiteX3" fmla="*/ 474784 w 723538"/>
              <a:gd name="connsiteY3" fmla="*/ 2911 h 2183403"/>
              <a:gd name="connsiteX0" fmla="*/ 0 w 723538"/>
              <a:gd name="connsiteY0" fmla="*/ 2183403 h 2183403"/>
              <a:gd name="connsiteX1" fmla="*/ 479220 w 723538"/>
              <a:gd name="connsiteY1" fmla="*/ 1465364 h 2183403"/>
              <a:gd name="connsiteX2" fmla="*/ 723538 w 723538"/>
              <a:gd name="connsiteY2" fmla="*/ 613683 h 2183403"/>
              <a:gd name="connsiteX3" fmla="*/ 474784 w 723538"/>
              <a:gd name="connsiteY3" fmla="*/ 2911 h 2183403"/>
              <a:gd name="connsiteX0" fmla="*/ 0 w 723538"/>
              <a:gd name="connsiteY0" fmla="*/ 2183403 h 2183403"/>
              <a:gd name="connsiteX1" fmla="*/ 479220 w 723538"/>
              <a:gd name="connsiteY1" fmla="*/ 1465364 h 2183403"/>
              <a:gd name="connsiteX2" fmla="*/ 723538 w 723538"/>
              <a:gd name="connsiteY2" fmla="*/ 613683 h 2183403"/>
              <a:gd name="connsiteX3" fmla="*/ 474784 w 723538"/>
              <a:gd name="connsiteY3" fmla="*/ 2911 h 2183403"/>
              <a:gd name="connsiteX0" fmla="*/ 0 w 723538"/>
              <a:gd name="connsiteY0" fmla="*/ 2183403 h 2183403"/>
              <a:gd name="connsiteX1" fmla="*/ 479220 w 723538"/>
              <a:gd name="connsiteY1" fmla="*/ 1465364 h 2183403"/>
              <a:gd name="connsiteX2" fmla="*/ 723538 w 723538"/>
              <a:gd name="connsiteY2" fmla="*/ 613683 h 2183403"/>
              <a:gd name="connsiteX3" fmla="*/ 474784 w 723538"/>
              <a:gd name="connsiteY3" fmla="*/ 2911 h 2183403"/>
              <a:gd name="connsiteX0" fmla="*/ 0 w 723538"/>
              <a:gd name="connsiteY0" fmla="*/ 2182961 h 2182961"/>
              <a:gd name="connsiteX1" fmla="*/ 479220 w 723538"/>
              <a:gd name="connsiteY1" fmla="*/ 1464922 h 2182961"/>
              <a:gd name="connsiteX2" fmla="*/ 723538 w 723538"/>
              <a:gd name="connsiteY2" fmla="*/ 613241 h 2182961"/>
              <a:gd name="connsiteX3" fmla="*/ 474784 w 723538"/>
              <a:gd name="connsiteY3" fmla="*/ 2469 h 2182961"/>
              <a:gd name="connsiteX0" fmla="*/ 0 w 723538"/>
              <a:gd name="connsiteY0" fmla="*/ 2182961 h 2182961"/>
              <a:gd name="connsiteX1" fmla="*/ 475297 w 723538"/>
              <a:gd name="connsiteY1" fmla="*/ 1483972 h 2182961"/>
              <a:gd name="connsiteX2" fmla="*/ 723538 w 723538"/>
              <a:gd name="connsiteY2" fmla="*/ 613241 h 2182961"/>
              <a:gd name="connsiteX3" fmla="*/ 474784 w 723538"/>
              <a:gd name="connsiteY3" fmla="*/ 2469 h 2182961"/>
              <a:gd name="connsiteX0" fmla="*/ 0 w 723538"/>
              <a:gd name="connsiteY0" fmla="*/ 2182961 h 2182961"/>
              <a:gd name="connsiteX1" fmla="*/ 475297 w 723538"/>
              <a:gd name="connsiteY1" fmla="*/ 1483972 h 2182961"/>
              <a:gd name="connsiteX2" fmla="*/ 723538 w 723538"/>
              <a:gd name="connsiteY2" fmla="*/ 613241 h 2182961"/>
              <a:gd name="connsiteX3" fmla="*/ 474784 w 723538"/>
              <a:gd name="connsiteY3" fmla="*/ 2469 h 2182961"/>
              <a:gd name="connsiteX0" fmla="*/ 0 w 723538"/>
              <a:gd name="connsiteY0" fmla="*/ 2182961 h 2182961"/>
              <a:gd name="connsiteX1" fmla="*/ 475297 w 723538"/>
              <a:gd name="connsiteY1" fmla="*/ 1483972 h 2182961"/>
              <a:gd name="connsiteX2" fmla="*/ 723538 w 723538"/>
              <a:gd name="connsiteY2" fmla="*/ 613241 h 2182961"/>
              <a:gd name="connsiteX3" fmla="*/ 474784 w 723538"/>
              <a:gd name="connsiteY3" fmla="*/ 2469 h 2182961"/>
              <a:gd name="connsiteX0" fmla="*/ 0 w 723538"/>
              <a:gd name="connsiteY0" fmla="*/ 2182961 h 2182961"/>
              <a:gd name="connsiteX1" fmla="*/ 475297 w 723538"/>
              <a:gd name="connsiteY1" fmla="*/ 1483972 h 2182961"/>
              <a:gd name="connsiteX2" fmla="*/ 723538 w 723538"/>
              <a:gd name="connsiteY2" fmla="*/ 613241 h 2182961"/>
              <a:gd name="connsiteX3" fmla="*/ 474784 w 723538"/>
              <a:gd name="connsiteY3" fmla="*/ 2469 h 2182961"/>
              <a:gd name="connsiteX0" fmla="*/ 0 w 723538"/>
              <a:gd name="connsiteY0" fmla="*/ 2182765 h 2182765"/>
              <a:gd name="connsiteX1" fmla="*/ 475297 w 723538"/>
              <a:gd name="connsiteY1" fmla="*/ 1483776 h 2182765"/>
              <a:gd name="connsiteX2" fmla="*/ 723538 w 723538"/>
              <a:gd name="connsiteY2" fmla="*/ 632095 h 2182765"/>
              <a:gd name="connsiteX3" fmla="*/ 474784 w 723538"/>
              <a:gd name="connsiteY3" fmla="*/ 2273 h 2182765"/>
              <a:gd name="connsiteX0" fmla="*/ 0 w 723538"/>
              <a:gd name="connsiteY0" fmla="*/ 2182765 h 2182765"/>
              <a:gd name="connsiteX1" fmla="*/ 475297 w 723538"/>
              <a:gd name="connsiteY1" fmla="*/ 1483776 h 2182765"/>
              <a:gd name="connsiteX2" fmla="*/ 723538 w 723538"/>
              <a:gd name="connsiteY2" fmla="*/ 632095 h 2182765"/>
              <a:gd name="connsiteX3" fmla="*/ 451248 w 723538"/>
              <a:gd name="connsiteY3" fmla="*/ 2273 h 2182765"/>
              <a:gd name="connsiteX0" fmla="*/ 0 w 723538"/>
              <a:gd name="connsiteY0" fmla="*/ 2180492 h 2180492"/>
              <a:gd name="connsiteX1" fmla="*/ 475297 w 723538"/>
              <a:gd name="connsiteY1" fmla="*/ 1481503 h 2180492"/>
              <a:gd name="connsiteX2" fmla="*/ 723538 w 723538"/>
              <a:gd name="connsiteY2" fmla="*/ 629822 h 2180492"/>
              <a:gd name="connsiteX3" fmla="*/ 451248 w 723538"/>
              <a:gd name="connsiteY3" fmla="*/ 0 h 2180492"/>
              <a:gd name="connsiteX0" fmla="*/ 0 w 723538"/>
              <a:gd name="connsiteY0" fmla="*/ 2180492 h 2180492"/>
              <a:gd name="connsiteX1" fmla="*/ 475297 w 723538"/>
              <a:gd name="connsiteY1" fmla="*/ 1481503 h 2180492"/>
              <a:gd name="connsiteX2" fmla="*/ 723538 w 723538"/>
              <a:gd name="connsiteY2" fmla="*/ 629822 h 2180492"/>
              <a:gd name="connsiteX3" fmla="*/ 451248 w 723538"/>
              <a:gd name="connsiteY3" fmla="*/ 0 h 2180492"/>
              <a:gd name="connsiteX0" fmla="*/ 0 w 723617"/>
              <a:gd name="connsiteY0" fmla="*/ 2180492 h 2180492"/>
              <a:gd name="connsiteX1" fmla="*/ 475297 w 723617"/>
              <a:gd name="connsiteY1" fmla="*/ 1481503 h 2180492"/>
              <a:gd name="connsiteX2" fmla="*/ 723538 w 723617"/>
              <a:gd name="connsiteY2" fmla="*/ 629822 h 2180492"/>
              <a:gd name="connsiteX3" fmla="*/ 451248 w 723617"/>
              <a:gd name="connsiteY3" fmla="*/ 0 h 2180492"/>
              <a:gd name="connsiteX0" fmla="*/ 0 w 715834"/>
              <a:gd name="connsiteY0" fmla="*/ 2180492 h 2180492"/>
              <a:gd name="connsiteX1" fmla="*/ 475297 w 715834"/>
              <a:gd name="connsiteY1" fmla="*/ 1481503 h 2180492"/>
              <a:gd name="connsiteX2" fmla="*/ 715692 w 715834"/>
              <a:gd name="connsiteY2" fmla="*/ 629822 h 2180492"/>
              <a:gd name="connsiteX3" fmla="*/ 451248 w 715834"/>
              <a:gd name="connsiteY3" fmla="*/ 0 h 2180492"/>
              <a:gd name="connsiteX0" fmla="*/ 0 w 715835"/>
              <a:gd name="connsiteY0" fmla="*/ 2180492 h 2180492"/>
              <a:gd name="connsiteX1" fmla="*/ 475297 w 715835"/>
              <a:gd name="connsiteY1" fmla="*/ 1481503 h 2180492"/>
              <a:gd name="connsiteX2" fmla="*/ 715692 w 715835"/>
              <a:gd name="connsiteY2" fmla="*/ 629822 h 2180492"/>
              <a:gd name="connsiteX3" fmla="*/ 451248 w 715835"/>
              <a:gd name="connsiteY3" fmla="*/ 0 h 2180492"/>
              <a:gd name="connsiteX0" fmla="*/ 0 w 715835"/>
              <a:gd name="connsiteY0" fmla="*/ 2180492 h 2180492"/>
              <a:gd name="connsiteX1" fmla="*/ 475297 w 715835"/>
              <a:gd name="connsiteY1" fmla="*/ 1481503 h 2180492"/>
              <a:gd name="connsiteX2" fmla="*/ 715692 w 715835"/>
              <a:gd name="connsiteY2" fmla="*/ 629822 h 2180492"/>
              <a:gd name="connsiteX3" fmla="*/ 451248 w 715835"/>
              <a:gd name="connsiteY3" fmla="*/ 0 h 2180492"/>
              <a:gd name="connsiteX0" fmla="*/ 0 w 715835"/>
              <a:gd name="connsiteY0" fmla="*/ 2180492 h 2180492"/>
              <a:gd name="connsiteX1" fmla="*/ 494126 w 715835"/>
              <a:gd name="connsiteY1" fmla="*/ 1443403 h 2180492"/>
              <a:gd name="connsiteX2" fmla="*/ 715692 w 715835"/>
              <a:gd name="connsiteY2" fmla="*/ 629822 h 2180492"/>
              <a:gd name="connsiteX3" fmla="*/ 451248 w 715835"/>
              <a:gd name="connsiteY3" fmla="*/ 0 h 2180492"/>
              <a:gd name="connsiteX0" fmla="*/ 0 w 715835"/>
              <a:gd name="connsiteY0" fmla="*/ 2180492 h 2180492"/>
              <a:gd name="connsiteX1" fmla="*/ 494126 w 715835"/>
              <a:gd name="connsiteY1" fmla="*/ 1443403 h 2180492"/>
              <a:gd name="connsiteX2" fmla="*/ 715692 w 715835"/>
              <a:gd name="connsiteY2" fmla="*/ 629822 h 2180492"/>
              <a:gd name="connsiteX3" fmla="*/ 451248 w 715835"/>
              <a:gd name="connsiteY3" fmla="*/ 0 h 2180492"/>
              <a:gd name="connsiteX0" fmla="*/ 0 w 715835"/>
              <a:gd name="connsiteY0" fmla="*/ 2180492 h 2180492"/>
              <a:gd name="connsiteX1" fmla="*/ 494126 w 715835"/>
              <a:gd name="connsiteY1" fmla="*/ 1443403 h 2180492"/>
              <a:gd name="connsiteX2" fmla="*/ 715692 w 715835"/>
              <a:gd name="connsiteY2" fmla="*/ 629822 h 2180492"/>
              <a:gd name="connsiteX3" fmla="*/ 451248 w 715835"/>
              <a:gd name="connsiteY3" fmla="*/ 0 h 2180492"/>
              <a:gd name="connsiteX0" fmla="*/ 0 w 715835"/>
              <a:gd name="connsiteY0" fmla="*/ 2180492 h 2180492"/>
              <a:gd name="connsiteX1" fmla="*/ 494126 w 715835"/>
              <a:gd name="connsiteY1" fmla="*/ 1443403 h 2180492"/>
              <a:gd name="connsiteX2" fmla="*/ 715692 w 715835"/>
              <a:gd name="connsiteY2" fmla="*/ 629822 h 2180492"/>
              <a:gd name="connsiteX3" fmla="*/ 451248 w 715835"/>
              <a:gd name="connsiteY3" fmla="*/ 0 h 2180492"/>
              <a:gd name="connsiteX0" fmla="*/ 0 w 715835"/>
              <a:gd name="connsiteY0" fmla="*/ 2180492 h 2180492"/>
              <a:gd name="connsiteX1" fmla="*/ 494126 w 715835"/>
              <a:gd name="connsiteY1" fmla="*/ 1443403 h 2180492"/>
              <a:gd name="connsiteX2" fmla="*/ 715692 w 715835"/>
              <a:gd name="connsiteY2" fmla="*/ 629822 h 2180492"/>
              <a:gd name="connsiteX3" fmla="*/ 451248 w 715835"/>
              <a:gd name="connsiteY3" fmla="*/ 0 h 2180492"/>
              <a:gd name="connsiteX0" fmla="*/ 0 w 715835"/>
              <a:gd name="connsiteY0" fmla="*/ 2180492 h 2180492"/>
              <a:gd name="connsiteX1" fmla="*/ 494126 w 715835"/>
              <a:gd name="connsiteY1" fmla="*/ 1443403 h 2180492"/>
              <a:gd name="connsiteX2" fmla="*/ 715692 w 715835"/>
              <a:gd name="connsiteY2" fmla="*/ 629822 h 2180492"/>
              <a:gd name="connsiteX3" fmla="*/ 451248 w 715835"/>
              <a:gd name="connsiteY3" fmla="*/ 0 h 2180492"/>
              <a:gd name="connsiteX0" fmla="*/ 0 w 715835"/>
              <a:gd name="connsiteY0" fmla="*/ 2180492 h 2180492"/>
              <a:gd name="connsiteX1" fmla="*/ 494126 w 715835"/>
              <a:gd name="connsiteY1" fmla="*/ 1443403 h 2180492"/>
              <a:gd name="connsiteX2" fmla="*/ 715692 w 715835"/>
              <a:gd name="connsiteY2" fmla="*/ 629822 h 2180492"/>
              <a:gd name="connsiteX3" fmla="*/ 451248 w 715835"/>
              <a:gd name="connsiteY3" fmla="*/ 0 h 218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835" h="2180492">
                <a:moveTo>
                  <a:pt x="0" y="2180492"/>
                </a:moveTo>
                <a:cubicBezTo>
                  <a:pt x="149469" y="1960684"/>
                  <a:pt x="401853" y="1683750"/>
                  <a:pt x="494126" y="1443403"/>
                </a:cubicBezTo>
                <a:cubicBezTo>
                  <a:pt x="675552" y="997608"/>
                  <a:pt x="680271" y="885970"/>
                  <a:pt x="715692" y="629822"/>
                </a:cubicBezTo>
                <a:cubicBezTo>
                  <a:pt x="716800" y="230454"/>
                  <a:pt x="717994" y="2198"/>
                  <a:pt x="451248" y="0"/>
                </a:cubicBezTo>
              </a:path>
            </a:pathLst>
          </a:custGeom>
          <a:noFill/>
          <a:ln w="38100">
            <a:solidFill>
              <a:srgbClr val="0000FF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149C3CA-0189-430C-A354-87F181B9C429}"/>
              </a:ext>
            </a:extLst>
          </p:cNvPr>
          <p:cNvSpPr txBox="1"/>
          <p:nvPr/>
        </p:nvSpPr>
        <p:spPr>
          <a:xfrm>
            <a:off x="431800" y="2578482"/>
            <a:ext cx="6502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spcBef>
                <a:spcPts val="625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右靠進入待轉區時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未注意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右後側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EAC0B79-68C1-4AB7-8F92-8AEB6C832B6B}"/>
              </a:ext>
            </a:extLst>
          </p:cNvPr>
          <p:cNvSpPr/>
          <p:nvPr/>
        </p:nvSpPr>
        <p:spPr>
          <a:xfrm>
            <a:off x="10334518" y="700212"/>
            <a:ext cx="1121319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車輛紅燈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A14D1BE-2F29-4D80-970B-841A9EFCF4FA}"/>
              </a:ext>
            </a:extLst>
          </p:cNvPr>
          <p:cNvSpPr/>
          <p:nvPr/>
        </p:nvSpPr>
        <p:spPr>
          <a:xfrm>
            <a:off x="2707749" y="3209261"/>
            <a:ext cx="35317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容易遭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直行車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撞擊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292F3A46-4F90-4695-93C2-3C11CDF198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4120" y="4426739"/>
            <a:ext cx="175483" cy="396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手繪多邊形: 圖案 63">
            <a:extLst>
              <a:ext uri="{FF2B5EF4-FFF2-40B4-BE49-F238E27FC236}">
                <a16:creationId xmlns:a16="http://schemas.microsoft.com/office/drawing/2014/main" id="{32D49366-0CB2-473C-A407-14BFED89F950}"/>
              </a:ext>
            </a:extLst>
          </p:cNvPr>
          <p:cNvSpPr>
            <a:spLocks noChangeAspect="1"/>
          </p:cNvSpPr>
          <p:nvPr/>
        </p:nvSpPr>
        <p:spPr>
          <a:xfrm>
            <a:off x="9587407" y="3931747"/>
            <a:ext cx="271213" cy="324000"/>
          </a:xfrm>
          <a:custGeom>
            <a:avLst/>
            <a:gdLst>
              <a:gd name="connsiteX0" fmla="*/ 260350 w 1200150"/>
              <a:gd name="connsiteY0" fmla="*/ 190500 h 1079500"/>
              <a:gd name="connsiteX1" fmla="*/ 292100 w 1200150"/>
              <a:gd name="connsiteY1" fmla="*/ 425450 h 1079500"/>
              <a:gd name="connsiteX2" fmla="*/ 0 w 1200150"/>
              <a:gd name="connsiteY2" fmla="*/ 501650 h 1079500"/>
              <a:gd name="connsiteX3" fmla="*/ 311150 w 1200150"/>
              <a:gd name="connsiteY3" fmla="*/ 596900 h 1079500"/>
              <a:gd name="connsiteX4" fmla="*/ 31750 w 1200150"/>
              <a:gd name="connsiteY4" fmla="*/ 889000 h 1079500"/>
              <a:gd name="connsiteX5" fmla="*/ 469900 w 1200150"/>
              <a:gd name="connsiteY5" fmla="*/ 774700 h 1079500"/>
              <a:gd name="connsiteX6" fmla="*/ 730250 w 1200150"/>
              <a:gd name="connsiteY6" fmla="*/ 1079500 h 1079500"/>
              <a:gd name="connsiteX7" fmla="*/ 723900 w 1200150"/>
              <a:gd name="connsiteY7" fmla="*/ 742950 h 1079500"/>
              <a:gd name="connsiteX8" fmla="*/ 1200150 w 1200150"/>
              <a:gd name="connsiteY8" fmla="*/ 717550 h 1079500"/>
              <a:gd name="connsiteX9" fmla="*/ 920750 w 1200150"/>
              <a:gd name="connsiteY9" fmla="*/ 539750 h 1079500"/>
              <a:gd name="connsiteX10" fmla="*/ 1136650 w 1200150"/>
              <a:gd name="connsiteY10" fmla="*/ 203200 h 1079500"/>
              <a:gd name="connsiteX11" fmla="*/ 793750 w 1200150"/>
              <a:gd name="connsiteY11" fmla="*/ 304800 h 1079500"/>
              <a:gd name="connsiteX12" fmla="*/ 654050 w 1200150"/>
              <a:gd name="connsiteY12" fmla="*/ 0 h 1079500"/>
              <a:gd name="connsiteX13" fmla="*/ 514350 w 1200150"/>
              <a:gd name="connsiteY13" fmla="*/ 349250 h 1079500"/>
              <a:gd name="connsiteX14" fmla="*/ 260350 w 1200150"/>
              <a:gd name="connsiteY14" fmla="*/ 19050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00150" h="1079500">
                <a:moveTo>
                  <a:pt x="260350" y="190500"/>
                </a:moveTo>
                <a:lnTo>
                  <a:pt x="292100" y="425450"/>
                </a:lnTo>
                <a:lnTo>
                  <a:pt x="0" y="501650"/>
                </a:lnTo>
                <a:lnTo>
                  <a:pt x="311150" y="596900"/>
                </a:lnTo>
                <a:lnTo>
                  <a:pt x="31750" y="889000"/>
                </a:lnTo>
                <a:lnTo>
                  <a:pt x="469900" y="774700"/>
                </a:lnTo>
                <a:lnTo>
                  <a:pt x="730250" y="1079500"/>
                </a:lnTo>
                <a:lnTo>
                  <a:pt x="723900" y="742950"/>
                </a:lnTo>
                <a:lnTo>
                  <a:pt x="1200150" y="717550"/>
                </a:lnTo>
                <a:lnTo>
                  <a:pt x="920750" y="539750"/>
                </a:lnTo>
                <a:lnTo>
                  <a:pt x="1136650" y="203200"/>
                </a:lnTo>
                <a:lnTo>
                  <a:pt x="793750" y="304800"/>
                </a:lnTo>
                <a:lnTo>
                  <a:pt x="654050" y="0"/>
                </a:lnTo>
                <a:lnTo>
                  <a:pt x="514350" y="349250"/>
                </a:lnTo>
                <a:lnTo>
                  <a:pt x="260350" y="190500"/>
                </a:lnTo>
                <a:close/>
              </a:path>
            </a:pathLst>
          </a:custGeom>
          <a:solidFill>
            <a:srgbClr val="C0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1744" y="4973633"/>
            <a:ext cx="340421" cy="149019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5AFF331C-82EC-474A-BA74-7E2B099234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5323" y="5158780"/>
            <a:ext cx="935493" cy="487077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0389310" y="1640341"/>
            <a:ext cx="340421" cy="149019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857B5D72-4CC6-4AE0-BD8A-43FC7F814B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10443213" y="1286188"/>
            <a:ext cx="903931" cy="470644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838639" y="4405770"/>
            <a:ext cx="340421" cy="149019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857B5D72-4CC6-4AE0-BD8A-43FC7F814B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6206109" y="4491627"/>
            <a:ext cx="903931" cy="470644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8EAC0B79-68C1-4AB7-8F92-8AEB6C832B6B}"/>
              </a:ext>
            </a:extLst>
          </p:cNvPr>
          <p:cNvSpPr/>
          <p:nvPr/>
        </p:nvSpPr>
        <p:spPr>
          <a:xfrm>
            <a:off x="6448189" y="5217652"/>
            <a:ext cx="1121319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車輛紅燈</a:t>
            </a:r>
          </a:p>
        </p:txBody>
      </p:sp>
    </p:spTree>
    <p:extLst>
      <p:ext uri="{BB962C8B-B14F-4D97-AF65-F5344CB8AC3E}">
        <p14:creationId xmlns:p14="http://schemas.microsoft.com/office/powerpoint/2010/main" val="39272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0.00052 -0.11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59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0.01015 -0.03519 C 0.01237 -0.04584 0.01197 -0.05186 0.01432 -0.06181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-310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圖片 44">
            <a:extLst>
              <a:ext uri="{FF2B5EF4-FFF2-40B4-BE49-F238E27FC236}">
                <a16:creationId xmlns:a16="http://schemas.microsoft.com/office/drawing/2014/main" id="{08C15A73-BC7D-4161-9BBB-FAA5E2DCDC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03" t="33215" r="26254" b="22156"/>
          <a:stretch/>
        </p:blipFill>
        <p:spPr>
          <a:xfrm>
            <a:off x="6608608" y="1040516"/>
            <a:ext cx="5116758" cy="550704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015D363-41BA-4582-AD12-B58308E78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356184" y="1109256"/>
            <a:ext cx="312189" cy="864000"/>
          </a:xfrm>
          <a:prstGeom prst="rect">
            <a:avLst/>
          </a:prstGeom>
        </p:spPr>
      </p:pic>
      <p:sp>
        <p:nvSpPr>
          <p:cNvPr id="26" name="手繪多邊形: 圖案 7">
            <a:extLst>
              <a:ext uri="{FF2B5EF4-FFF2-40B4-BE49-F238E27FC236}">
                <a16:creationId xmlns:a16="http://schemas.microsoft.com/office/drawing/2014/main" id="{26427096-6173-4489-8E46-3685D625E594}"/>
              </a:ext>
            </a:extLst>
          </p:cNvPr>
          <p:cNvSpPr/>
          <p:nvPr/>
        </p:nvSpPr>
        <p:spPr>
          <a:xfrm>
            <a:off x="9735956" y="2345871"/>
            <a:ext cx="255950" cy="3671298"/>
          </a:xfrm>
          <a:custGeom>
            <a:avLst/>
            <a:gdLst>
              <a:gd name="connsiteX0" fmla="*/ 0 w 449942"/>
              <a:gd name="connsiteY0" fmla="*/ 2481943 h 2481943"/>
              <a:gd name="connsiteX1" fmla="*/ 0 w 449942"/>
              <a:gd name="connsiteY1" fmla="*/ 1393372 h 2481943"/>
              <a:gd name="connsiteX2" fmla="*/ 435428 w 449942"/>
              <a:gd name="connsiteY2" fmla="*/ 740229 h 2481943"/>
              <a:gd name="connsiteX3" fmla="*/ 449942 w 449942"/>
              <a:gd name="connsiteY3" fmla="*/ 0 h 2481943"/>
              <a:gd name="connsiteX0" fmla="*/ 2730 w 452672"/>
              <a:gd name="connsiteY0" fmla="*/ 2481943 h 2481943"/>
              <a:gd name="connsiteX1" fmla="*/ 2730 w 452672"/>
              <a:gd name="connsiteY1" fmla="*/ 1393372 h 2481943"/>
              <a:gd name="connsiteX2" fmla="*/ 438158 w 452672"/>
              <a:gd name="connsiteY2" fmla="*/ 740229 h 2481943"/>
              <a:gd name="connsiteX3" fmla="*/ 452672 w 452672"/>
              <a:gd name="connsiteY3" fmla="*/ 0 h 2481943"/>
              <a:gd name="connsiteX0" fmla="*/ 2730 w 452672"/>
              <a:gd name="connsiteY0" fmla="*/ 2481943 h 2481943"/>
              <a:gd name="connsiteX1" fmla="*/ 2730 w 452672"/>
              <a:gd name="connsiteY1" fmla="*/ 1612447 h 2481943"/>
              <a:gd name="connsiteX2" fmla="*/ 438158 w 452672"/>
              <a:gd name="connsiteY2" fmla="*/ 740229 h 2481943"/>
              <a:gd name="connsiteX3" fmla="*/ 452672 w 452672"/>
              <a:gd name="connsiteY3" fmla="*/ 0 h 2481943"/>
              <a:gd name="connsiteX0" fmla="*/ 4283 w 454225"/>
              <a:gd name="connsiteY0" fmla="*/ 2481943 h 2481943"/>
              <a:gd name="connsiteX1" fmla="*/ 4283 w 454225"/>
              <a:gd name="connsiteY1" fmla="*/ 1612447 h 2481943"/>
              <a:gd name="connsiteX2" fmla="*/ 439711 w 454225"/>
              <a:gd name="connsiteY2" fmla="*/ 740229 h 2481943"/>
              <a:gd name="connsiteX3" fmla="*/ 454225 w 454225"/>
              <a:gd name="connsiteY3" fmla="*/ 0 h 2481943"/>
              <a:gd name="connsiteX0" fmla="*/ 4283 w 454225"/>
              <a:gd name="connsiteY0" fmla="*/ 2481943 h 2481943"/>
              <a:gd name="connsiteX1" fmla="*/ 4283 w 454225"/>
              <a:gd name="connsiteY1" fmla="*/ 1612447 h 2481943"/>
              <a:gd name="connsiteX2" fmla="*/ 439711 w 454225"/>
              <a:gd name="connsiteY2" fmla="*/ 702129 h 2481943"/>
              <a:gd name="connsiteX3" fmla="*/ 454225 w 454225"/>
              <a:gd name="connsiteY3" fmla="*/ 0 h 2481943"/>
              <a:gd name="connsiteX0" fmla="*/ 1848 w 451790"/>
              <a:gd name="connsiteY0" fmla="*/ 2481943 h 2481943"/>
              <a:gd name="connsiteX1" fmla="*/ 1848 w 451790"/>
              <a:gd name="connsiteY1" fmla="*/ 1612447 h 2481943"/>
              <a:gd name="connsiteX2" fmla="*/ 437276 w 451790"/>
              <a:gd name="connsiteY2" fmla="*/ 702129 h 2481943"/>
              <a:gd name="connsiteX3" fmla="*/ 451790 w 451790"/>
              <a:gd name="connsiteY3" fmla="*/ 0 h 2481943"/>
              <a:gd name="connsiteX0" fmla="*/ 1881 w 451823"/>
              <a:gd name="connsiteY0" fmla="*/ 2481943 h 2481943"/>
              <a:gd name="connsiteX1" fmla="*/ 1881 w 451823"/>
              <a:gd name="connsiteY1" fmla="*/ 1612447 h 2481943"/>
              <a:gd name="connsiteX2" fmla="*/ 437309 w 451823"/>
              <a:gd name="connsiteY2" fmla="*/ 702129 h 2481943"/>
              <a:gd name="connsiteX3" fmla="*/ 451823 w 451823"/>
              <a:gd name="connsiteY3" fmla="*/ 0 h 2481943"/>
              <a:gd name="connsiteX0" fmla="*/ 1814 w 456699"/>
              <a:gd name="connsiteY0" fmla="*/ 2481943 h 2481943"/>
              <a:gd name="connsiteX1" fmla="*/ 1814 w 456699"/>
              <a:gd name="connsiteY1" fmla="*/ 1612447 h 2481943"/>
              <a:gd name="connsiteX2" fmla="*/ 456292 w 456699"/>
              <a:gd name="connsiteY2" fmla="*/ 473529 h 2481943"/>
              <a:gd name="connsiteX3" fmla="*/ 451756 w 456699"/>
              <a:gd name="connsiteY3" fmla="*/ 0 h 2481943"/>
              <a:gd name="connsiteX0" fmla="*/ 1880 w 456358"/>
              <a:gd name="connsiteY0" fmla="*/ 2481943 h 2481943"/>
              <a:gd name="connsiteX1" fmla="*/ 1880 w 456358"/>
              <a:gd name="connsiteY1" fmla="*/ 1612447 h 2481943"/>
              <a:gd name="connsiteX2" fmla="*/ 456358 w 456358"/>
              <a:gd name="connsiteY2" fmla="*/ 473529 h 2481943"/>
              <a:gd name="connsiteX3" fmla="*/ 451822 w 456358"/>
              <a:gd name="connsiteY3" fmla="*/ 0 h 2481943"/>
              <a:gd name="connsiteX0" fmla="*/ 0 w 454478"/>
              <a:gd name="connsiteY0" fmla="*/ 2481943 h 2481943"/>
              <a:gd name="connsiteX1" fmla="*/ 0 w 454478"/>
              <a:gd name="connsiteY1" fmla="*/ 1612447 h 2481943"/>
              <a:gd name="connsiteX2" fmla="*/ 454478 w 454478"/>
              <a:gd name="connsiteY2" fmla="*/ 473529 h 2481943"/>
              <a:gd name="connsiteX3" fmla="*/ 449942 w 454478"/>
              <a:gd name="connsiteY3" fmla="*/ 0 h 2481943"/>
              <a:gd name="connsiteX0" fmla="*/ 0 w 454478"/>
              <a:gd name="connsiteY0" fmla="*/ 2481943 h 2481943"/>
              <a:gd name="connsiteX1" fmla="*/ 19050 w 454478"/>
              <a:gd name="connsiteY1" fmla="*/ 1783897 h 2481943"/>
              <a:gd name="connsiteX2" fmla="*/ 454478 w 454478"/>
              <a:gd name="connsiteY2" fmla="*/ 473529 h 2481943"/>
              <a:gd name="connsiteX3" fmla="*/ 449942 w 454478"/>
              <a:gd name="connsiteY3" fmla="*/ 0 h 2481943"/>
              <a:gd name="connsiteX0" fmla="*/ 0 w 454478"/>
              <a:gd name="connsiteY0" fmla="*/ 2481943 h 2481943"/>
              <a:gd name="connsiteX1" fmla="*/ 19050 w 454478"/>
              <a:gd name="connsiteY1" fmla="*/ 1783897 h 2481943"/>
              <a:gd name="connsiteX2" fmla="*/ 454478 w 454478"/>
              <a:gd name="connsiteY2" fmla="*/ 473529 h 2481943"/>
              <a:gd name="connsiteX3" fmla="*/ 449942 w 454478"/>
              <a:gd name="connsiteY3" fmla="*/ 0 h 2481943"/>
              <a:gd name="connsiteX0" fmla="*/ 0 w 454566"/>
              <a:gd name="connsiteY0" fmla="*/ 2481943 h 2481943"/>
              <a:gd name="connsiteX1" fmla="*/ 19050 w 454566"/>
              <a:gd name="connsiteY1" fmla="*/ 1783897 h 2481943"/>
              <a:gd name="connsiteX2" fmla="*/ 454478 w 454566"/>
              <a:gd name="connsiteY2" fmla="*/ 473529 h 2481943"/>
              <a:gd name="connsiteX3" fmla="*/ 449942 w 454566"/>
              <a:gd name="connsiteY3" fmla="*/ 0 h 2481943"/>
              <a:gd name="connsiteX0" fmla="*/ 0 w 454608"/>
              <a:gd name="connsiteY0" fmla="*/ 2481943 h 2481943"/>
              <a:gd name="connsiteX1" fmla="*/ 161925 w 454608"/>
              <a:gd name="connsiteY1" fmla="*/ 1726747 h 2481943"/>
              <a:gd name="connsiteX2" fmla="*/ 454478 w 454608"/>
              <a:gd name="connsiteY2" fmla="*/ 473529 h 2481943"/>
              <a:gd name="connsiteX3" fmla="*/ 449942 w 454608"/>
              <a:gd name="connsiteY3" fmla="*/ 0 h 2481943"/>
              <a:gd name="connsiteX0" fmla="*/ 0 w 349833"/>
              <a:gd name="connsiteY0" fmla="*/ 2434318 h 2434318"/>
              <a:gd name="connsiteX1" fmla="*/ 57150 w 349833"/>
              <a:gd name="connsiteY1" fmla="*/ 1726747 h 2434318"/>
              <a:gd name="connsiteX2" fmla="*/ 349703 w 349833"/>
              <a:gd name="connsiteY2" fmla="*/ 473529 h 2434318"/>
              <a:gd name="connsiteX3" fmla="*/ 345167 w 349833"/>
              <a:gd name="connsiteY3" fmla="*/ 0 h 2434318"/>
              <a:gd name="connsiteX0" fmla="*/ 10521 w 360354"/>
              <a:gd name="connsiteY0" fmla="*/ 2434318 h 2434318"/>
              <a:gd name="connsiteX1" fmla="*/ 67671 w 360354"/>
              <a:gd name="connsiteY1" fmla="*/ 1726747 h 2434318"/>
              <a:gd name="connsiteX2" fmla="*/ 360224 w 360354"/>
              <a:gd name="connsiteY2" fmla="*/ 473529 h 2434318"/>
              <a:gd name="connsiteX3" fmla="*/ 355688 w 360354"/>
              <a:gd name="connsiteY3" fmla="*/ 0 h 2434318"/>
              <a:gd name="connsiteX0" fmla="*/ 7721 w 357573"/>
              <a:gd name="connsiteY0" fmla="*/ 2434318 h 2434318"/>
              <a:gd name="connsiteX1" fmla="*/ 102971 w 357573"/>
              <a:gd name="connsiteY1" fmla="*/ 1279072 h 2434318"/>
              <a:gd name="connsiteX2" fmla="*/ 357424 w 357573"/>
              <a:gd name="connsiteY2" fmla="*/ 473529 h 2434318"/>
              <a:gd name="connsiteX3" fmla="*/ 352888 w 357573"/>
              <a:gd name="connsiteY3" fmla="*/ 0 h 2434318"/>
              <a:gd name="connsiteX0" fmla="*/ 24283 w 374135"/>
              <a:gd name="connsiteY0" fmla="*/ 2434318 h 2434318"/>
              <a:gd name="connsiteX1" fmla="*/ 119533 w 374135"/>
              <a:gd name="connsiteY1" fmla="*/ 1279072 h 2434318"/>
              <a:gd name="connsiteX2" fmla="*/ 373986 w 374135"/>
              <a:gd name="connsiteY2" fmla="*/ 473529 h 2434318"/>
              <a:gd name="connsiteX3" fmla="*/ 369450 w 374135"/>
              <a:gd name="connsiteY3" fmla="*/ 0 h 2434318"/>
              <a:gd name="connsiteX0" fmla="*/ 54688 w 404510"/>
              <a:gd name="connsiteY0" fmla="*/ 2434318 h 2434318"/>
              <a:gd name="connsiteX1" fmla="*/ 83263 w 404510"/>
              <a:gd name="connsiteY1" fmla="*/ 1517197 h 2434318"/>
              <a:gd name="connsiteX2" fmla="*/ 404391 w 404510"/>
              <a:gd name="connsiteY2" fmla="*/ 473529 h 2434318"/>
              <a:gd name="connsiteX3" fmla="*/ 399855 w 404510"/>
              <a:gd name="connsiteY3" fmla="*/ 0 h 2434318"/>
              <a:gd name="connsiteX0" fmla="*/ 6591 w 356413"/>
              <a:gd name="connsiteY0" fmla="*/ 2434318 h 2434318"/>
              <a:gd name="connsiteX1" fmla="*/ 35166 w 356413"/>
              <a:gd name="connsiteY1" fmla="*/ 1517197 h 2434318"/>
              <a:gd name="connsiteX2" fmla="*/ 356294 w 356413"/>
              <a:gd name="connsiteY2" fmla="*/ 473529 h 2434318"/>
              <a:gd name="connsiteX3" fmla="*/ 351758 w 356413"/>
              <a:gd name="connsiteY3" fmla="*/ 0 h 2434318"/>
              <a:gd name="connsiteX0" fmla="*/ 58653 w 408475"/>
              <a:gd name="connsiteY0" fmla="*/ 2434318 h 2434318"/>
              <a:gd name="connsiteX1" fmla="*/ 87228 w 408475"/>
              <a:gd name="connsiteY1" fmla="*/ 1517197 h 2434318"/>
              <a:gd name="connsiteX2" fmla="*/ 408356 w 408475"/>
              <a:gd name="connsiteY2" fmla="*/ 473529 h 2434318"/>
              <a:gd name="connsiteX3" fmla="*/ 403820 w 408475"/>
              <a:gd name="connsiteY3" fmla="*/ 0 h 2434318"/>
              <a:gd name="connsiteX0" fmla="*/ 0 w 349822"/>
              <a:gd name="connsiteY0" fmla="*/ 2434318 h 2434318"/>
              <a:gd name="connsiteX1" fmla="*/ 28575 w 349822"/>
              <a:gd name="connsiteY1" fmla="*/ 1517197 h 2434318"/>
              <a:gd name="connsiteX2" fmla="*/ 349703 w 349822"/>
              <a:gd name="connsiteY2" fmla="*/ 473529 h 2434318"/>
              <a:gd name="connsiteX3" fmla="*/ 345167 w 349822"/>
              <a:gd name="connsiteY3" fmla="*/ 0 h 2434318"/>
              <a:gd name="connsiteX0" fmla="*/ 19050 w 368857"/>
              <a:gd name="connsiteY0" fmla="*/ 2434318 h 2434318"/>
              <a:gd name="connsiteX1" fmla="*/ 0 w 368857"/>
              <a:gd name="connsiteY1" fmla="*/ 1593397 h 2434318"/>
              <a:gd name="connsiteX2" fmla="*/ 368753 w 368857"/>
              <a:gd name="connsiteY2" fmla="*/ 473529 h 2434318"/>
              <a:gd name="connsiteX3" fmla="*/ 364217 w 368857"/>
              <a:gd name="connsiteY3" fmla="*/ 0 h 2434318"/>
              <a:gd name="connsiteX0" fmla="*/ 20841 w 370648"/>
              <a:gd name="connsiteY0" fmla="*/ 2434318 h 2434318"/>
              <a:gd name="connsiteX1" fmla="*/ 1791 w 370648"/>
              <a:gd name="connsiteY1" fmla="*/ 1593397 h 2434318"/>
              <a:gd name="connsiteX2" fmla="*/ 370544 w 370648"/>
              <a:gd name="connsiteY2" fmla="*/ 473529 h 2434318"/>
              <a:gd name="connsiteX3" fmla="*/ 366008 w 370648"/>
              <a:gd name="connsiteY3" fmla="*/ 0 h 2434318"/>
              <a:gd name="connsiteX0" fmla="*/ 8466 w 372561"/>
              <a:gd name="connsiteY0" fmla="*/ 2443843 h 2443843"/>
              <a:gd name="connsiteX1" fmla="*/ 3704 w 372561"/>
              <a:gd name="connsiteY1" fmla="*/ 1593397 h 2443843"/>
              <a:gd name="connsiteX2" fmla="*/ 372457 w 372561"/>
              <a:gd name="connsiteY2" fmla="*/ 473529 h 2443843"/>
              <a:gd name="connsiteX3" fmla="*/ 367921 w 372561"/>
              <a:gd name="connsiteY3" fmla="*/ 0 h 2443843"/>
              <a:gd name="connsiteX0" fmla="*/ 8466 w 372569"/>
              <a:gd name="connsiteY0" fmla="*/ 2443843 h 2443843"/>
              <a:gd name="connsiteX1" fmla="*/ 3704 w 372569"/>
              <a:gd name="connsiteY1" fmla="*/ 1593397 h 2443843"/>
              <a:gd name="connsiteX2" fmla="*/ 372457 w 372569"/>
              <a:gd name="connsiteY2" fmla="*/ 473529 h 2443843"/>
              <a:gd name="connsiteX3" fmla="*/ 367921 w 372569"/>
              <a:gd name="connsiteY3" fmla="*/ 0 h 2443843"/>
              <a:gd name="connsiteX0" fmla="*/ 8466 w 372457"/>
              <a:gd name="connsiteY0" fmla="*/ 2443843 h 2443843"/>
              <a:gd name="connsiteX1" fmla="*/ 3704 w 372457"/>
              <a:gd name="connsiteY1" fmla="*/ 1593397 h 2443843"/>
              <a:gd name="connsiteX2" fmla="*/ 372457 w 372457"/>
              <a:gd name="connsiteY2" fmla="*/ 473529 h 2443843"/>
              <a:gd name="connsiteX3" fmla="*/ 367921 w 372457"/>
              <a:gd name="connsiteY3" fmla="*/ 0 h 2443843"/>
              <a:gd name="connsiteX0" fmla="*/ 8466 w 367921"/>
              <a:gd name="connsiteY0" fmla="*/ 2443843 h 2443843"/>
              <a:gd name="connsiteX1" fmla="*/ 3704 w 367921"/>
              <a:gd name="connsiteY1" fmla="*/ 1593397 h 2443843"/>
              <a:gd name="connsiteX2" fmla="*/ 367694 w 367921"/>
              <a:gd name="connsiteY2" fmla="*/ 464004 h 2443843"/>
              <a:gd name="connsiteX3" fmla="*/ 367921 w 367921"/>
              <a:gd name="connsiteY3" fmla="*/ 0 h 2443843"/>
              <a:gd name="connsiteX0" fmla="*/ 8466 w 367921"/>
              <a:gd name="connsiteY0" fmla="*/ 2443843 h 2443843"/>
              <a:gd name="connsiteX1" fmla="*/ 3704 w 367921"/>
              <a:gd name="connsiteY1" fmla="*/ 1593397 h 2443843"/>
              <a:gd name="connsiteX2" fmla="*/ 367694 w 367921"/>
              <a:gd name="connsiteY2" fmla="*/ 464004 h 2443843"/>
              <a:gd name="connsiteX3" fmla="*/ 367921 w 367921"/>
              <a:gd name="connsiteY3" fmla="*/ 0 h 2443843"/>
              <a:gd name="connsiteX0" fmla="*/ 8466 w 367921"/>
              <a:gd name="connsiteY0" fmla="*/ 2453368 h 2453368"/>
              <a:gd name="connsiteX1" fmla="*/ 3704 w 367921"/>
              <a:gd name="connsiteY1" fmla="*/ 1593397 h 2453368"/>
              <a:gd name="connsiteX2" fmla="*/ 367694 w 367921"/>
              <a:gd name="connsiteY2" fmla="*/ 464004 h 2453368"/>
              <a:gd name="connsiteX3" fmla="*/ 367921 w 367921"/>
              <a:gd name="connsiteY3" fmla="*/ 0 h 2453368"/>
              <a:gd name="connsiteX0" fmla="*/ 1719 w 380224"/>
              <a:gd name="connsiteY0" fmla="*/ 2443843 h 2443843"/>
              <a:gd name="connsiteX1" fmla="*/ 16007 w 380224"/>
              <a:gd name="connsiteY1" fmla="*/ 1593397 h 2443843"/>
              <a:gd name="connsiteX2" fmla="*/ 379997 w 380224"/>
              <a:gd name="connsiteY2" fmla="*/ 464004 h 2443843"/>
              <a:gd name="connsiteX3" fmla="*/ 380224 w 380224"/>
              <a:gd name="connsiteY3" fmla="*/ 0 h 2443843"/>
              <a:gd name="connsiteX0" fmla="*/ 8467 w 367922"/>
              <a:gd name="connsiteY0" fmla="*/ 2453368 h 2453368"/>
              <a:gd name="connsiteX1" fmla="*/ 3705 w 367922"/>
              <a:gd name="connsiteY1" fmla="*/ 1593397 h 2453368"/>
              <a:gd name="connsiteX2" fmla="*/ 367695 w 367922"/>
              <a:gd name="connsiteY2" fmla="*/ 464004 h 2453368"/>
              <a:gd name="connsiteX3" fmla="*/ 367922 w 367922"/>
              <a:gd name="connsiteY3" fmla="*/ 0 h 2453368"/>
              <a:gd name="connsiteX0" fmla="*/ 3378 w 372358"/>
              <a:gd name="connsiteY0" fmla="*/ 2443843 h 2443843"/>
              <a:gd name="connsiteX1" fmla="*/ 8141 w 372358"/>
              <a:gd name="connsiteY1" fmla="*/ 1593397 h 2443843"/>
              <a:gd name="connsiteX2" fmla="*/ 372131 w 372358"/>
              <a:gd name="connsiteY2" fmla="*/ 464004 h 2443843"/>
              <a:gd name="connsiteX3" fmla="*/ 372358 w 372358"/>
              <a:gd name="connsiteY3" fmla="*/ 0 h 2443843"/>
              <a:gd name="connsiteX0" fmla="*/ 3378 w 372358"/>
              <a:gd name="connsiteY0" fmla="*/ 2184763 h 2184763"/>
              <a:gd name="connsiteX1" fmla="*/ 8141 w 372358"/>
              <a:gd name="connsiteY1" fmla="*/ 1593397 h 2184763"/>
              <a:gd name="connsiteX2" fmla="*/ 372131 w 372358"/>
              <a:gd name="connsiteY2" fmla="*/ 464004 h 2184763"/>
              <a:gd name="connsiteX3" fmla="*/ 372358 w 372358"/>
              <a:gd name="connsiteY3" fmla="*/ 0 h 2184763"/>
              <a:gd name="connsiteX0" fmla="*/ 72040 w 364820"/>
              <a:gd name="connsiteY0" fmla="*/ 2756263 h 2756263"/>
              <a:gd name="connsiteX1" fmla="*/ 603 w 364820"/>
              <a:gd name="connsiteY1" fmla="*/ 1593397 h 2756263"/>
              <a:gd name="connsiteX2" fmla="*/ 364593 w 364820"/>
              <a:gd name="connsiteY2" fmla="*/ 464004 h 2756263"/>
              <a:gd name="connsiteX3" fmla="*/ 364820 w 364820"/>
              <a:gd name="connsiteY3" fmla="*/ 0 h 2756263"/>
              <a:gd name="connsiteX0" fmla="*/ 10954 w 303734"/>
              <a:gd name="connsiteY0" fmla="*/ 2756263 h 2756263"/>
              <a:gd name="connsiteX1" fmla="*/ 3017 w 303734"/>
              <a:gd name="connsiteY1" fmla="*/ 1517197 h 2756263"/>
              <a:gd name="connsiteX2" fmla="*/ 303507 w 303734"/>
              <a:gd name="connsiteY2" fmla="*/ 464004 h 2756263"/>
              <a:gd name="connsiteX3" fmla="*/ 303734 w 303734"/>
              <a:gd name="connsiteY3" fmla="*/ 0 h 2756263"/>
              <a:gd name="connsiteX0" fmla="*/ 10954 w 303734"/>
              <a:gd name="connsiteY0" fmla="*/ 2756263 h 2756263"/>
              <a:gd name="connsiteX1" fmla="*/ 3017 w 303734"/>
              <a:gd name="connsiteY1" fmla="*/ 1517197 h 2756263"/>
              <a:gd name="connsiteX2" fmla="*/ 303507 w 303734"/>
              <a:gd name="connsiteY2" fmla="*/ 464004 h 2756263"/>
              <a:gd name="connsiteX3" fmla="*/ 303734 w 303734"/>
              <a:gd name="connsiteY3" fmla="*/ 0 h 2756263"/>
              <a:gd name="connsiteX0" fmla="*/ 10954 w 306414"/>
              <a:gd name="connsiteY0" fmla="*/ 2756263 h 2756263"/>
              <a:gd name="connsiteX1" fmla="*/ 3017 w 306414"/>
              <a:gd name="connsiteY1" fmla="*/ 1517197 h 2756263"/>
              <a:gd name="connsiteX2" fmla="*/ 303507 w 306414"/>
              <a:gd name="connsiteY2" fmla="*/ 464004 h 2756263"/>
              <a:gd name="connsiteX3" fmla="*/ 303734 w 306414"/>
              <a:gd name="connsiteY3" fmla="*/ 0 h 2756263"/>
              <a:gd name="connsiteX0" fmla="*/ 10954 w 306414"/>
              <a:gd name="connsiteY0" fmla="*/ 2819763 h 2819763"/>
              <a:gd name="connsiteX1" fmla="*/ 3017 w 306414"/>
              <a:gd name="connsiteY1" fmla="*/ 1580697 h 2819763"/>
              <a:gd name="connsiteX2" fmla="*/ 303507 w 306414"/>
              <a:gd name="connsiteY2" fmla="*/ 527504 h 2819763"/>
              <a:gd name="connsiteX3" fmla="*/ 303734 w 306414"/>
              <a:gd name="connsiteY3" fmla="*/ 0 h 2819763"/>
              <a:gd name="connsiteX0" fmla="*/ 6295 w 308105"/>
              <a:gd name="connsiteY0" fmla="*/ 2788013 h 2788013"/>
              <a:gd name="connsiteX1" fmla="*/ 4708 w 308105"/>
              <a:gd name="connsiteY1" fmla="*/ 1580697 h 2788013"/>
              <a:gd name="connsiteX2" fmla="*/ 305198 w 308105"/>
              <a:gd name="connsiteY2" fmla="*/ 527504 h 2788013"/>
              <a:gd name="connsiteX3" fmla="*/ 305425 w 308105"/>
              <a:gd name="connsiteY3" fmla="*/ 0 h 2788013"/>
              <a:gd name="connsiteX0" fmla="*/ 913 w 303099"/>
              <a:gd name="connsiteY0" fmla="*/ 2788013 h 2788013"/>
              <a:gd name="connsiteX1" fmla="*/ 31076 w 303099"/>
              <a:gd name="connsiteY1" fmla="*/ 1567997 h 2788013"/>
              <a:gd name="connsiteX2" fmla="*/ 299816 w 303099"/>
              <a:gd name="connsiteY2" fmla="*/ 527504 h 2788013"/>
              <a:gd name="connsiteX3" fmla="*/ 300043 w 303099"/>
              <a:gd name="connsiteY3" fmla="*/ 0 h 2788013"/>
              <a:gd name="connsiteX0" fmla="*/ 2075 w 285211"/>
              <a:gd name="connsiteY0" fmla="*/ 2768963 h 2768963"/>
              <a:gd name="connsiteX1" fmla="*/ 13188 w 285211"/>
              <a:gd name="connsiteY1" fmla="*/ 1567997 h 2768963"/>
              <a:gd name="connsiteX2" fmla="*/ 281928 w 285211"/>
              <a:gd name="connsiteY2" fmla="*/ 527504 h 2768963"/>
              <a:gd name="connsiteX3" fmla="*/ 282155 w 285211"/>
              <a:gd name="connsiteY3" fmla="*/ 0 h 2768963"/>
              <a:gd name="connsiteX0" fmla="*/ 2075 w 301205"/>
              <a:gd name="connsiteY0" fmla="*/ 2768963 h 2768963"/>
              <a:gd name="connsiteX1" fmla="*/ 13188 w 301205"/>
              <a:gd name="connsiteY1" fmla="*/ 1567997 h 2768963"/>
              <a:gd name="connsiteX2" fmla="*/ 281928 w 301205"/>
              <a:gd name="connsiteY2" fmla="*/ 527504 h 2768963"/>
              <a:gd name="connsiteX3" fmla="*/ 301205 w 301205"/>
              <a:gd name="connsiteY3" fmla="*/ 0 h 2768963"/>
              <a:gd name="connsiteX0" fmla="*/ 2075 w 304025"/>
              <a:gd name="connsiteY0" fmla="*/ 2768963 h 2768963"/>
              <a:gd name="connsiteX1" fmla="*/ 13188 w 304025"/>
              <a:gd name="connsiteY1" fmla="*/ 1567997 h 2768963"/>
              <a:gd name="connsiteX2" fmla="*/ 300978 w 304025"/>
              <a:gd name="connsiteY2" fmla="*/ 521154 h 2768963"/>
              <a:gd name="connsiteX3" fmla="*/ 301205 w 304025"/>
              <a:gd name="connsiteY3" fmla="*/ 0 h 2768963"/>
              <a:gd name="connsiteX0" fmla="*/ 2075 w 301205"/>
              <a:gd name="connsiteY0" fmla="*/ 2768963 h 2768963"/>
              <a:gd name="connsiteX1" fmla="*/ 13188 w 301205"/>
              <a:gd name="connsiteY1" fmla="*/ 1567997 h 2768963"/>
              <a:gd name="connsiteX2" fmla="*/ 300978 w 301205"/>
              <a:gd name="connsiteY2" fmla="*/ 521154 h 2768963"/>
              <a:gd name="connsiteX3" fmla="*/ 301205 w 301205"/>
              <a:gd name="connsiteY3" fmla="*/ 0 h 2768963"/>
              <a:gd name="connsiteX0" fmla="*/ 2075 w 307404"/>
              <a:gd name="connsiteY0" fmla="*/ 2768963 h 2768963"/>
              <a:gd name="connsiteX1" fmla="*/ 13188 w 307404"/>
              <a:gd name="connsiteY1" fmla="*/ 1567997 h 2768963"/>
              <a:gd name="connsiteX2" fmla="*/ 300978 w 307404"/>
              <a:gd name="connsiteY2" fmla="*/ 521154 h 2768963"/>
              <a:gd name="connsiteX3" fmla="*/ 301205 w 307404"/>
              <a:gd name="connsiteY3" fmla="*/ 0 h 2768963"/>
              <a:gd name="connsiteX0" fmla="*/ 2075 w 307404"/>
              <a:gd name="connsiteY0" fmla="*/ 2768963 h 2768963"/>
              <a:gd name="connsiteX1" fmla="*/ 13188 w 307404"/>
              <a:gd name="connsiteY1" fmla="*/ 1567997 h 2768963"/>
              <a:gd name="connsiteX2" fmla="*/ 300978 w 307404"/>
              <a:gd name="connsiteY2" fmla="*/ 521154 h 2768963"/>
              <a:gd name="connsiteX3" fmla="*/ 301205 w 307404"/>
              <a:gd name="connsiteY3" fmla="*/ 0 h 2768963"/>
              <a:gd name="connsiteX0" fmla="*/ 2075 w 301205"/>
              <a:gd name="connsiteY0" fmla="*/ 2768963 h 2768963"/>
              <a:gd name="connsiteX1" fmla="*/ 13188 w 301205"/>
              <a:gd name="connsiteY1" fmla="*/ 1567997 h 2768963"/>
              <a:gd name="connsiteX2" fmla="*/ 287916 w 301205"/>
              <a:gd name="connsiteY2" fmla="*/ 612594 h 2768963"/>
              <a:gd name="connsiteX3" fmla="*/ 301205 w 301205"/>
              <a:gd name="connsiteY3" fmla="*/ 0 h 2768963"/>
              <a:gd name="connsiteX0" fmla="*/ 570 w 299700"/>
              <a:gd name="connsiteY0" fmla="*/ 2768963 h 2768963"/>
              <a:gd name="connsiteX1" fmla="*/ 50871 w 299700"/>
              <a:gd name="connsiteY1" fmla="*/ 1567997 h 2768963"/>
              <a:gd name="connsiteX2" fmla="*/ 286411 w 299700"/>
              <a:gd name="connsiteY2" fmla="*/ 612594 h 2768963"/>
              <a:gd name="connsiteX3" fmla="*/ 299700 w 299700"/>
              <a:gd name="connsiteY3" fmla="*/ 0 h 2768963"/>
              <a:gd name="connsiteX0" fmla="*/ 570 w 299700"/>
              <a:gd name="connsiteY0" fmla="*/ 2768963 h 2768963"/>
              <a:gd name="connsiteX1" fmla="*/ 50871 w 299700"/>
              <a:gd name="connsiteY1" fmla="*/ 1567997 h 2768963"/>
              <a:gd name="connsiteX2" fmla="*/ 286411 w 299700"/>
              <a:gd name="connsiteY2" fmla="*/ 612594 h 2768963"/>
              <a:gd name="connsiteX3" fmla="*/ 299700 w 299700"/>
              <a:gd name="connsiteY3" fmla="*/ 0 h 2768963"/>
              <a:gd name="connsiteX0" fmla="*/ 570 w 299700"/>
              <a:gd name="connsiteY0" fmla="*/ 2768963 h 2768963"/>
              <a:gd name="connsiteX1" fmla="*/ 50871 w 299700"/>
              <a:gd name="connsiteY1" fmla="*/ 1567997 h 2768963"/>
              <a:gd name="connsiteX2" fmla="*/ 286411 w 299700"/>
              <a:gd name="connsiteY2" fmla="*/ 460194 h 2768963"/>
              <a:gd name="connsiteX3" fmla="*/ 299700 w 299700"/>
              <a:gd name="connsiteY3" fmla="*/ 0 h 2768963"/>
              <a:gd name="connsiteX0" fmla="*/ 1220 w 271775"/>
              <a:gd name="connsiteY0" fmla="*/ 2759438 h 2759438"/>
              <a:gd name="connsiteX1" fmla="*/ 22946 w 271775"/>
              <a:gd name="connsiteY1" fmla="*/ 1567997 h 2759438"/>
              <a:gd name="connsiteX2" fmla="*/ 258486 w 271775"/>
              <a:gd name="connsiteY2" fmla="*/ 460194 h 2759438"/>
              <a:gd name="connsiteX3" fmla="*/ 271775 w 271775"/>
              <a:gd name="connsiteY3" fmla="*/ 0 h 2759438"/>
              <a:gd name="connsiteX0" fmla="*/ 1220 w 271775"/>
              <a:gd name="connsiteY0" fmla="*/ 2759438 h 2759438"/>
              <a:gd name="connsiteX1" fmla="*/ 22946 w 271775"/>
              <a:gd name="connsiteY1" fmla="*/ 1615622 h 2759438"/>
              <a:gd name="connsiteX2" fmla="*/ 258486 w 271775"/>
              <a:gd name="connsiteY2" fmla="*/ 460194 h 2759438"/>
              <a:gd name="connsiteX3" fmla="*/ 271775 w 271775"/>
              <a:gd name="connsiteY3" fmla="*/ 0 h 2759438"/>
              <a:gd name="connsiteX0" fmla="*/ 1220 w 271775"/>
              <a:gd name="connsiteY0" fmla="*/ 2759438 h 2759438"/>
              <a:gd name="connsiteX1" fmla="*/ 22946 w 271775"/>
              <a:gd name="connsiteY1" fmla="*/ 1615622 h 2759438"/>
              <a:gd name="connsiteX2" fmla="*/ 258486 w 271775"/>
              <a:gd name="connsiteY2" fmla="*/ 460194 h 2759438"/>
              <a:gd name="connsiteX3" fmla="*/ 271775 w 271775"/>
              <a:gd name="connsiteY3" fmla="*/ 0 h 2759438"/>
              <a:gd name="connsiteX0" fmla="*/ 1220 w 262407"/>
              <a:gd name="connsiteY0" fmla="*/ 2759438 h 2759438"/>
              <a:gd name="connsiteX1" fmla="*/ 22946 w 262407"/>
              <a:gd name="connsiteY1" fmla="*/ 1615622 h 2759438"/>
              <a:gd name="connsiteX2" fmla="*/ 258486 w 262407"/>
              <a:gd name="connsiteY2" fmla="*/ 460194 h 2759438"/>
              <a:gd name="connsiteX3" fmla="*/ 243200 w 262407"/>
              <a:gd name="connsiteY3" fmla="*/ 0 h 2759438"/>
              <a:gd name="connsiteX0" fmla="*/ 1220 w 265994"/>
              <a:gd name="connsiteY0" fmla="*/ 2759438 h 2759438"/>
              <a:gd name="connsiteX1" fmla="*/ 22946 w 265994"/>
              <a:gd name="connsiteY1" fmla="*/ 1615622 h 2759438"/>
              <a:gd name="connsiteX2" fmla="*/ 258486 w 265994"/>
              <a:gd name="connsiteY2" fmla="*/ 460194 h 2759438"/>
              <a:gd name="connsiteX3" fmla="*/ 262250 w 265994"/>
              <a:gd name="connsiteY3" fmla="*/ 0 h 2759438"/>
              <a:gd name="connsiteX0" fmla="*/ 1220 w 262250"/>
              <a:gd name="connsiteY0" fmla="*/ 2759438 h 2759438"/>
              <a:gd name="connsiteX1" fmla="*/ 22946 w 262250"/>
              <a:gd name="connsiteY1" fmla="*/ 1615622 h 2759438"/>
              <a:gd name="connsiteX2" fmla="*/ 258486 w 262250"/>
              <a:gd name="connsiteY2" fmla="*/ 460194 h 2759438"/>
              <a:gd name="connsiteX3" fmla="*/ 262250 w 262250"/>
              <a:gd name="connsiteY3" fmla="*/ 0 h 2759438"/>
              <a:gd name="connsiteX0" fmla="*/ 868 w 272058"/>
              <a:gd name="connsiteY0" fmla="*/ 2998198 h 2998198"/>
              <a:gd name="connsiteX1" fmla="*/ 32754 w 272058"/>
              <a:gd name="connsiteY1" fmla="*/ 1615622 h 2998198"/>
              <a:gd name="connsiteX2" fmla="*/ 268294 w 272058"/>
              <a:gd name="connsiteY2" fmla="*/ 460194 h 2998198"/>
              <a:gd name="connsiteX3" fmla="*/ 272058 w 272058"/>
              <a:gd name="connsiteY3" fmla="*/ 0 h 2998198"/>
              <a:gd name="connsiteX0" fmla="*/ 868 w 272058"/>
              <a:gd name="connsiteY0" fmla="*/ 2994388 h 2994388"/>
              <a:gd name="connsiteX1" fmla="*/ 32754 w 272058"/>
              <a:gd name="connsiteY1" fmla="*/ 1615622 h 2994388"/>
              <a:gd name="connsiteX2" fmla="*/ 268294 w 272058"/>
              <a:gd name="connsiteY2" fmla="*/ 460194 h 2994388"/>
              <a:gd name="connsiteX3" fmla="*/ 272058 w 272058"/>
              <a:gd name="connsiteY3" fmla="*/ 0 h 2994388"/>
              <a:gd name="connsiteX0" fmla="*/ 868 w 272058"/>
              <a:gd name="connsiteY0" fmla="*/ 2994388 h 2994388"/>
              <a:gd name="connsiteX1" fmla="*/ 32754 w 272058"/>
              <a:gd name="connsiteY1" fmla="*/ 1619432 h 2994388"/>
              <a:gd name="connsiteX2" fmla="*/ 268294 w 272058"/>
              <a:gd name="connsiteY2" fmla="*/ 460194 h 2994388"/>
              <a:gd name="connsiteX3" fmla="*/ 272058 w 272058"/>
              <a:gd name="connsiteY3" fmla="*/ 0 h 2994388"/>
              <a:gd name="connsiteX0" fmla="*/ 868 w 272058"/>
              <a:gd name="connsiteY0" fmla="*/ 2994388 h 2994388"/>
              <a:gd name="connsiteX1" fmla="*/ 32754 w 272058"/>
              <a:gd name="connsiteY1" fmla="*/ 1619432 h 2994388"/>
              <a:gd name="connsiteX2" fmla="*/ 268294 w 272058"/>
              <a:gd name="connsiteY2" fmla="*/ 460194 h 2994388"/>
              <a:gd name="connsiteX3" fmla="*/ 272058 w 272058"/>
              <a:gd name="connsiteY3" fmla="*/ 0 h 2994388"/>
              <a:gd name="connsiteX0" fmla="*/ 868 w 272058"/>
              <a:gd name="connsiteY0" fmla="*/ 3005818 h 3005818"/>
              <a:gd name="connsiteX1" fmla="*/ 32754 w 272058"/>
              <a:gd name="connsiteY1" fmla="*/ 1619432 h 3005818"/>
              <a:gd name="connsiteX2" fmla="*/ 268294 w 272058"/>
              <a:gd name="connsiteY2" fmla="*/ 460194 h 3005818"/>
              <a:gd name="connsiteX3" fmla="*/ 272058 w 272058"/>
              <a:gd name="connsiteY3" fmla="*/ 0 h 3005818"/>
              <a:gd name="connsiteX0" fmla="*/ 0 w 271190"/>
              <a:gd name="connsiteY0" fmla="*/ 3005818 h 3005818"/>
              <a:gd name="connsiteX1" fmla="*/ 31886 w 271190"/>
              <a:gd name="connsiteY1" fmla="*/ 1619432 h 3005818"/>
              <a:gd name="connsiteX2" fmla="*/ 267426 w 271190"/>
              <a:gd name="connsiteY2" fmla="*/ 460194 h 3005818"/>
              <a:gd name="connsiteX3" fmla="*/ 271190 w 271190"/>
              <a:gd name="connsiteY3" fmla="*/ 0 h 3005818"/>
              <a:gd name="connsiteX0" fmla="*/ 0 w 255950"/>
              <a:gd name="connsiteY0" fmla="*/ 3671298 h 3671298"/>
              <a:gd name="connsiteX1" fmla="*/ 16646 w 255950"/>
              <a:gd name="connsiteY1" fmla="*/ 1619432 h 3671298"/>
              <a:gd name="connsiteX2" fmla="*/ 252186 w 255950"/>
              <a:gd name="connsiteY2" fmla="*/ 460194 h 3671298"/>
              <a:gd name="connsiteX3" fmla="*/ 255950 w 255950"/>
              <a:gd name="connsiteY3" fmla="*/ 0 h 367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950" h="3671298">
                <a:moveTo>
                  <a:pt x="0" y="3671298"/>
                </a:moveTo>
                <a:lnTo>
                  <a:pt x="16646" y="1619432"/>
                </a:lnTo>
                <a:cubicBezTo>
                  <a:pt x="8754" y="854665"/>
                  <a:pt x="253819" y="1122136"/>
                  <a:pt x="252186" y="460194"/>
                </a:cubicBezTo>
                <a:cubicBezTo>
                  <a:pt x="253441" y="306796"/>
                  <a:pt x="254695" y="153398"/>
                  <a:pt x="255950" y="0"/>
                </a:cubicBezTo>
              </a:path>
            </a:pathLst>
          </a:custGeom>
          <a:noFill/>
          <a:ln w="38100">
            <a:solidFill>
              <a:srgbClr val="0000FF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手繪多邊形 1">
            <a:extLst>
              <a:ext uri="{FF2B5EF4-FFF2-40B4-BE49-F238E27FC236}">
                <a16:creationId xmlns:a16="http://schemas.microsoft.com/office/drawing/2014/main" id="{38F0262D-342C-4FD2-AE49-CC6FF47742F6}"/>
              </a:ext>
            </a:extLst>
          </p:cNvPr>
          <p:cNvSpPr/>
          <p:nvPr/>
        </p:nvSpPr>
        <p:spPr>
          <a:xfrm>
            <a:off x="9450000" y="3896866"/>
            <a:ext cx="1724986" cy="1120394"/>
          </a:xfrm>
          <a:custGeom>
            <a:avLst/>
            <a:gdLst>
              <a:gd name="connsiteX0" fmla="*/ 0 w 1670304"/>
              <a:gd name="connsiteY0" fmla="*/ 542544 h 542544"/>
              <a:gd name="connsiteX1" fmla="*/ 0 w 1670304"/>
              <a:gd name="connsiteY1" fmla="*/ 542544 h 542544"/>
              <a:gd name="connsiteX2" fmla="*/ 24384 w 1670304"/>
              <a:gd name="connsiteY2" fmla="*/ 426720 h 542544"/>
              <a:gd name="connsiteX3" fmla="*/ 48768 w 1670304"/>
              <a:gd name="connsiteY3" fmla="*/ 377952 h 542544"/>
              <a:gd name="connsiteX4" fmla="*/ 426720 w 1670304"/>
              <a:gd name="connsiteY4" fmla="*/ 30480 h 542544"/>
              <a:gd name="connsiteX5" fmla="*/ 1670304 w 1670304"/>
              <a:gd name="connsiteY5" fmla="*/ 0 h 542544"/>
              <a:gd name="connsiteX0" fmla="*/ 0 w 1670304"/>
              <a:gd name="connsiteY0" fmla="*/ 542544 h 542544"/>
              <a:gd name="connsiteX1" fmla="*/ 0 w 1670304"/>
              <a:gd name="connsiteY1" fmla="*/ 542544 h 542544"/>
              <a:gd name="connsiteX2" fmla="*/ 48768 w 1670304"/>
              <a:gd name="connsiteY2" fmla="*/ 377952 h 542544"/>
              <a:gd name="connsiteX3" fmla="*/ 426720 w 1670304"/>
              <a:gd name="connsiteY3" fmla="*/ 30480 h 542544"/>
              <a:gd name="connsiteX4" fmla="*/ 1670304 w 1670304"/>
              <a:gd name="connsiteY4" fmla="*/ 0 h 542544"/>
              <a:gd name="connsiteX0" fmla="*/ 0 w 1670304"/>
              <a:gd name="connsiteY0" fmla="*/ 542544 h 542544"/>
              <a:gd name="connsiteX1" fmla="*/ 0 w 1670304"/>
              <a:gd name="connsiteY1" fmla="*/ 542544 h 542544"/>
              <a:gd name="connsiteX2" fmla="*/ 48768 w 1670304"/>
              <a:gd name="connsiteY2" fmla="*/ 377952 h 542544"/>
              <a:gd name="connsiteX3" fmla="*/ 426720 w 1670304"/>
              <a:gd name="connsiteY3" fmla="*/ 30480 h 542544"/>
              <a:gd name="connsiteX4" fmla="*/ 1670304 w 1670304"/>
              <a:gd name="connsiteY4" fmla="*/ 0 h 542544"/>
              <a:gd name="connsiteX0" fmla="*/ 0 w 1670304"/>
              <a:gd name="connsiteY0" fmla="*/ 560832 h 560832"/>
              <a:gd name="connsiteX1" fmla="*/ 0 w 1670304"/>
              <a:gd name="connsiteY1" fmla="*/ 560832 h 560832"/>
              <a:gd name="connsiteX2" fmla="*/ 48768 w 1670304"/>
              <a:gd name="connsiteY2" fmla="*/ 396240 h 560832"/>
              <a:gd name="connsiteX3" fmla="*/ 798576 w 1670304"/>
              <a:gd name="connsiteY3" fmla="*/ 0 h 560832"/>
              <a:gd name="connsiteX4" fmla="*/ 1670304 w 1670304"/>
              <a:gd name="connsiteY4" fmla="*/ 18288 h 560832"/>
              <a:gd name="connsiteX0" fmla="*/ 0 w 1670304"/>
              <a:gd name="connsiteY0" fmla="*/ 560832 h 560832"/>
              <a:gd name="connsiteX1" fmla="*/ 0 w 1670304"/>
              <a:gd name="connsiteY1" fmla="*/ 560832 h 560832"/>
              <a:gd name="connsiteX2" fmla="*/ 48768 w 1670304"/>
              <a:gd name="connsiteY2" fmla="*/ 396240 h 560832"/>
              <a:gd name="connsiteX3" fmla="*/ 798576 w 1670304"/>
              <a:gd name="connsiteY3" fmla="*/ 0 h 560832"/>
              <a:gd name="connsiteX4" fmla="*/ 1670304 w 1670304"/>
              <a:gd name="connsiteY4" fmla="*/ 18288 h 560832"/>
              <a:gd name="connsiteX0" fmla="*/ 31608 w 1701912"/>
              <a:gd name="connsiteY0" fmla="*/ 560832 h 560832"/>
              <a:gd name="connsiteX1" fmla="*/ 31608 w 1701912"/>
              <a:gd name="connsiteY1" fmla="*/ 560832 h 560832"/>
              <a:gd name="connsiteX2" fmla="*/ 31608 w 1701912"/>
              <a:gd name="connsiteY2" fmla="*/ 347472 h 560832"/>
              <a:gd name="connsiteX3" fmla="*/ 830184 w 1701912"/>
              <a:gd name="connsiteY3" fmla="*/ 0 h 560832"/>
              <a:gd name="connsiteX4" fmla="*/ 1701912 w 1701912"/>
              <a:gd name="connsiteY4" fmla="*/ 18288 h 560832"/>
              <a:gd name="connsiteX0" fmla="*/ 21471 w 1691775"/>
              <a:gd name="connsiteY0" fmla="*/ 560832 h 560832"/>
              <a:gd name="connsiteX1" fmla="*/ 21471 w 1691775"/>
              <a:gd name="connsiteY1" fmla="*/ 560832 h 560832"/>
              <a:gd name="connsiteX2" fmla="*/ 21471 w 1691775"/>
              <a:gd name="connsiteY2" fmla="*/ 347472 h 560832"/>
              <a:gd name="connsiteX3" fmla="*/ 820047 w 1691775"/>
              <a:gd name="connsiteY3" fmla="*/ 0 h 560832"/>
              <a:gd name="connsiteX4" fmla="*/ 1691775 w 1691775"/>
              <a:gd name="connsiteY4" fmla="*/ 18288 h 560832"/>
              <a:gd name="connsiteX0" fmla="*/ 21471 w 1691775"/>
              <a:gd name="connsiteY0" fmla="*/ 585525 h 585525"/>
              <a:gd name="connsiteX1" fmla="*/ 21471 w 1691775"/>
              <a:gd name="connsiteY1" fmla="*/ 585525 h 585525"/>
              <a:gd name="connsiteX2" fmla="*/ 21471 w 1691775"/>
              <a:gd name="connsiteY2" fmla="*/ 280725 h 585525"/>
              <a:gd name="connsiteX3" fmla="*/ 820047 w 1691775"/>
              <a:gd name="connsiteY3" fmla="*/ 24693 h 585525"/>
              <a:gd name="connsiteX4" fmla="*/ 1691775 w 1691775"/>
              <a:gd name="connsiteY4" fmla="*/ 42981 h 585525"/>
              <a:gd name="connsiteX0" fmla="*/ 71345 w 1741649"/>
              <a:gd name="connsiteY0" fmla="*/ 603504 h 603504"/>
              <a:gd name="connsiteX1" fmla="*/ 71345 w 1741649"/>
              <a:gd name="connsiteY1" fmla="*/ 603504 h 603504"/>
              <a:gd name="connsiteX2" fmla="*/ 71345 w 1741649"/>
              <a:gd name="connsiteY2" fmla="*/ 298704 h 603504"/>
              <a:gd name="connsiteX3" fmla="*/ 1034513 w 1741649"/>
              <a:gd name="connsiteY3" fmla="*/ 0 h 603504"/>
              <a:gd name="connsiteX4" fmla="*/ 1741649 w 1741649"/>
              <a:gd name="connsiteY4" fmla="*/ 60960 h 603504"/>
              <a:gd name="connsiteX0" fmla="*/ 52838 w 1723142"/>
              <a:gd name="connsiteY0" fmla="*/ 603504 h 603504"/>
              <a:gd name="connsiteX1" fmla="*/ 52838 w 1723142"/>
              <a:gd name="connsiteY1" fmla="*/ 603504 h 603504"/>
              <a:gd name="connsiteX2" fmla="*/ 77222 w 1723142"/>
              <a:gd name="connsiteY2" fmla="*/ 134112 h 603504"/>
              <a:gd name="connsiteX3" fmla="*/ 1016006 w 1723142"/>
              <a:gd name="connsiteY3" fmla="*/ 0 h 603504"/>
              <a:gd name="connsiteX4" fmla="*/ 1723142 w 1723142"/>
              <a:gd name="connsiteY4" fmla="*/ 60960 h 603504"/>
              <a:gd name="connsiteX0" fmla="*/ 60132 w 1730436"/>
              <a:gd name="connsiteY0" fmla="*/ 603504 h 621792"/>
              <a:gd name="connsiteX1" fmla="*/ 41844 w 1730436"/>
              <a:gd name="connsiteY1" fmla="*/ 621792 h 621792"/>
              <a:gd name="connsiteX2" fmla="*/ 84516 w 1730436"/>
              <a:gd name="connsiteY2" fmla="*/ 134112 h 621792"/>
              <a:gd name="connsiteX3" fmla="*/ 1023300 w 1730436"/>
              <a:gd name="connsiteY3" fmla="*/ 0 h 621792"/>
              <a:gd name="connsiteX4" fmla="*/ 1730436 w 1730436"/>
              <a:gd name="connsiteY4" fmla="*/ 60960 h 621792"/>
              <a:gd name="connsiteX0" fmla="*/ 55181 w 1725485"/>
              <a:gd name="connsiteY0" fmla="*/ 603504 h 786384"/>
              <a:gd name="connsiteX1" fmla="*/ 49085 w 1725485"/>
              <a:gd name="connsiteY1" fmla="*/ 786384 h 786384"/>
              <a:gd name="connsiteX2" fmla="*/ 79565 w 1725485"/>
              <a:gd name="connsiteY2" fmla="*/ 134112 h 786384"/>
              <a:gd name="connsiteX3" fmla="*/ 1018349 w 1725485"/>
              <a:gd name="connsiteY3" fmla="*/ 0 h 786384"/>
              <a:gd name="connsiteX4" fmla="*/ 1725485 w 1725485"/>
              <a:gd name="connsiteY4" fmla="*/ 60960 h 786384"/>
              <a:gd name="connsiteX0" fmla="*/ 14132 w 1684436"/>
              <a:gd name="connsiteY0" fmla="*/ 603504 h 804265"/>
              <a:gd name="connsiteX1" fmla="*/ 8036 w 1684436"/>
              <a:gd name="connsiteY1" fmla="*/ 786384 h 804265"/>
              <a:gd name="connsiteX2" fmla="*/ 136052 w 1684436"/>
              <a:gd name="connsiteY2" fmla="*/ 134112 h 804265"/>
              <a:gd name="connsiteX3" fmla="*/ 977300 w 1684436"/>
              <a:gd name="connsiteY3" fmla="*/ 0 h 804265"/>
              <a:gd name="connsiteX4" fmla="*/ 1684436 w 1684436"/>
              <a:gd name="connsiteY4" fmla="*/ 60960 h 804265"/>
              <a:gd name="connsiteX0" fmla="*/ 14132 w 1684436"/>
              <a:gd name="connsiteY0" fmla="*/ 469392 h 793052"/>
              <a:gd name="connsiteX1" fmla="*/ 8036 w 1684436"/>
              <a:gd name="connsiteY1" fmla="*/ 786384 h 793052"/>
              <a:gd name="connsiteX2" fmla="*/ 136052 w 1684436"/>
              <a:gd name="connsiteY2" fmla="*/ 134112 h 793052"/>
              <a:gd name="connsiteX3" fmla="*/ 977300 w 1684436"/>
              <a:gd name="connsiteY3" fmla="*/ 0 h 793052"/>
              <a:gd name="connsiteX4" fmla="*/ 1684436 w 1684436"/>
              <a:gd name="connsiteY4" fmla="*/ 60960 h 793052"/>
              <a:gd name="connsiteX0" fmla="*/ 6327 w 1688823"/>
              <a:gd name="connsiteY0" fmla="*/ 390144 h 789734"/>
              <a:gd name="connsiteX1" fmla="*/ 12423 w 1688823"/>
              <a:gd name="connsiteY1" fmla="*/ 786384 h 789734"/>
              <a:gd name="connsiteX2" fmla="*/ 140439 w 1688823"/>
              <a:gd name="connsiteY2" fmla="*/ 134112 h 789734"/>
              <a:gd name="connsiteX3" fmla="*/ 981687 w 1688823"/>
              <a:gd name="connsiteY3" fmla="*/ 0 h 789734"/>
              <a:gd name="connsiteX4" fmla="*/ 1688823 w 1688823"/>
              <a:gd name="connsiteY4" fmla="*/ 60960 h 789734"/>
              <a:gd name="connsiteX0" fmla="*/ 0 w 1676400"/>
              <a:gd name="connsiteY0" fmla="*/ 786384 h 786384"/>
              <a:gd name="connsiteX1" fmla="*/ 128016 w 1676400"/>
              <a:gd name="connsiteY1" fmla="*/ 134112 h 786384"/>
              <a:gd name="connsiteX2" fmla="*/ 969264 w 1676400"/>
              <a:gd name="connsiteY2" fmla="*/ 0 h 786384"/>
              <a:gd name="connsiteX3" fmla="*/ 1676400 w 1676400"/>
              <a:gd name="connsiteY3" fmla="*/ 60960 h 786384"/>
              <a:gd name="connsiteX0" fmla="*/ 0 w 1676400"/>
              <a:gd name="connsiteY0" fmla="*/ 786384 h 786384"/>
              <a:gd name="connsiteX1" fmla="*/ 128016 w 1676400"/>
              <a:gd name="connsiteY1" fmla="*/ 134112 h 786384"/>
              <a:gd name="connsiteX2" fmla="*/ 969264 w 1676400"/>
              <a:gd name="connsiteY2" fmla="*/ 0 h 786384"/>
              <a:gd name="connsiteX3" fmla="*/ 1676400 w 1676400"/>
              <a:gd name="connsiteY3" fmla="*/ 60960 h 786384"/>
              <a:gd name="connsiteX0" fmla="*/ 0 w 1676400"/>
              <a:gd name="connsiteY0" fmla="*/ 748284 h 748284"/>
              <a:gd name="connsiteX1" fmla="*/ 128016 w 1676400"/>
              <a:gd name="connsiteY1" fmla="*/ 96012 h 748284"/>
              <a:gd name="connsiteX2" fmla="*/ 1133094 w 1676400"/>
              <a:gd name="connsiteY2" fmla="*/ 0 h 748284"/>
              <a:gd name="connsiteX3" fmla="*/ 1676400 w 1676400"/>
              <a:gd name="connsiteY3" fmla="*/ 22860 h 748284"/>
              <a:gd name="connsiteX0" fmla="*/ 0 w 1741170"/>
              <a:gd name="connsiteY0" fmla="*/ 748284 h 748284"/>
              <a:gd name="connsiteX1" fmla="*/ 128016 w 1741170"/>
              <a:gd name="connsiteY1" fmla="*/ 96012 h 748284"/>
              <a:gd name="connsiteX2" fmla="*/ 1133094 w 1741170"/>
              <a:gd name="connsiteY2" fmla="*/ 0 h 748284"/>
              <a:gd name="connsiteX3" fmla="*/ 1741170 w 1741170"/>
              <a:gd name="connsiteY3" fmla="*/ 0 h 748284"/>
              <a:gd name="connsiteX0" fmla="*/ 7030 w 1748200"/>
              <a:gd name="connsiteY0" fmla="*/ 748284 h 748284"/>
              <a:gd name="connsiteX1" fmla="*/ 135046 w 1748200"/>
              <a:gd name="connsiteY1" fmla="*/ 96012 h 748284"/>
              <a:gd name="connsiteX2" fmla="*/ 1140124 w 1748200"/>
              <a:gd name="connsiteY2" fmla="*/ 0 h 748284"/>
              <a:gd name="connsiteX3" fmla="*/ 1748200 w 1748200"/>
              <a:gd name="connsiteY3" fmla="*/ 0 h 748284"/>
              <a:gd name="connsiteX0" fmla="*/ 0 w 1741170"/>
              <a:gd name="connsiteY0" fmla="*/ 773758 h 773758"/>
              <a:gd name="connsiteX1" fmla="*/ 234696 w 1741170"/>
              <a:gd name="connsiteY1" fmla="*/ 60526 h 773758"/>
              <a:gd name="connsiteX2" fmla="*/ 1133094 w 1741170"/>
              <a:gd name="connsiteY2" fmla="*/ 25474 h 773758"/>
              <a:gd name="connsiteX3" fmla="*/ 1741170 w 1741170"/>
              <a:gd name="connsiteY3" fmla="*/ 25474 h 773758"/>
              <a:gd name="connsiteX0" fmla="*/ 0 w 1741170"/>
              <a:gd name="connsiteY0" fmla="*/ 755829 h 755829"/>
              <a:gd name="connsiteX1" fmla="*/ 234696 w 1741170"/>
              <a:gd name="connsiteY1" fmla="*/ 42597 h 755829"/>
              <a:gd name="connsiteX2" fmla="*/ 1133094 w 1741170"/>
              <a:gd name="connsiteY2" fmla="*/ 7545 h 755829"/>
              <a:gd name="connsiteX3" fmla="*/ 1741170 w 1741170"/>
              <a:gd name="connsiteY3" fmla="*/ 7545 h 755829"/>
              <a:gd name="connsiteX0" fmla="*/ 0 w 1741170"/>
              <a:gd name="connsiteY0" fmla="*/ 763090 h 763090"/>
              <a:gd name="connsiteX1" fmla="*/ 326136 w 1741170"/>
              <a:gd name="connsiteY1" fmla="*/ 38428 h 763090"/>
              <a:gd name="connsiteX2" fmla="*/ 1133094 w 1741170"/>
              <a:gd name="connsiteY2" fmla="*/ 14806 h 763090"/>
              <a:gd name="connsiteX3" fmla="*/ 1741170 w 1741170"/>
              <a:gd name="connsiteY3" fmla="*/ 14806 h 763090"/>
              <a:gd name="connsiteX0" fmla="*/ 0 w 1741170"/>
              <a:gd name="connsiteY0" fmla="*/ 785645 h 785645"/>
              <a:gd name="connsiteX1" fmla="*/ 326136 w 1741170"/>
              <a:gd name="connsiteY1" fmla="*/ 60983 h 785645"/>
              <a:gd name="connsiteX2" fmla="*/ 1741170 w 1741170"/>
              <a:gd name="connsiteY2" fmla="*/ 37361 h 785645"/>
              <a:gd name="connsiteX0" fmla="*/ 0 w 1741170"/>
              <a:gd name="connsiteY0" fmla="*/ 772295 h 772295"/>
              <a:gd name="connsiteX1" fmla="*/ 326136 w 1741170"/>
              <a:gd name="connsiteY1" fmla="*/ 47633 h 772295"/>
              <a:gd name="connsiteX2" fmla="*/ 1741170 w 1741170"/>
              <a:gd name="connsiteY2" fmla="*/ 24011 h 772295"/>
              <a:gd name="connsiteX0" fmla="*/ 0 w 1741170"/>
              <a:gd name="connsiteY0" fmla="*/ 772295 h 772295"/>
              <a:gd name="connsiteX1" fmla="*/ 326136 w 1741170"/>
              <a:gd name="connsiteY1" fmla="*/ 47633 h 772295"/>
              <a:gd name="connsiteX2" fmla="*/ 1741170 w 1741170"/>
              <a:gd name="connsiteY2" fmla="*/ 24011 h 772295"/>
              <a:gd name="connsiteX0" fmla="*/ 0 w 1710690"/>
              <a:gd name="connsiteY0" fmla="*/ 776105 h 776105"/>
              <a:gd name="connsiteX1" fmla="*/ 295656 w 1710690"/>
              <a:gd name="connsiteY1" fmla="*/ 47633 h 776105"/>
              <a:gd name="connsiteX2" fmla="*/ 1710690 w 1710690"/>
              <a:gd name="connsiteY2" fmla="*/ 24011 h 776105"/>
              <a:gd name="connsiteX0" fmla="*/ 8283 w 1718973"/>
              <a:gd name="connsiteY0" fmla="*/ 776105 h 776105"/>
              <a:gd name="connsiteX1" fmla="*/ 21997 w 1718973"/>
              <a:gd name="connsiteY1" fmla="*/ 276235 h 776105"/>
              <a:gd name="connsiteX2" fmla="*/ 303939 w 1718973"/>
              <a:gd name="connsiteY2" fmla="*/ 47633 h 776105"/>
              <a:gd name="connsiteX3" fmla="*/ 1718973 w 1718973"/>
              <a:gd name="connsiteY3" fmla="*/ 24011 h 776105"/>
              <a:gd name="connsiteX0" fmla="*/ 8283 w 1718973"/>
              <a:gd name="connsiteY0" fmla="*/ 810166 h 810166"/>
              <a:gd name="connsiteX1" fmla="*/ 21997 w 1718973"/>
              <a:gd name="connsiteY1" fmla="*/ 310296 h 810166"/>
              <a:gd name="connsiteX2" fmla="*/ 623979 w 1718973"/>
              <a:gd name="connsiteY2" fmla="*/ 35974 h 810166"/>
              <a:gd name="connsiteX3" fmla="*/ 1718973 w 1718973"/>
              <a:gd name="connsiteY3" fmla="*/ 58072 h 810166"/>
              <a:gd name="connsiteX0" fmla="*/ 8283 w 1718973"/>
              <a:gd name="connsiteY0" fmla="*/ 774192 h 774192"/>
              <a:gd name="connsiteX1" fmla="*/ 21997 w 1718973"/>
              <a:gd name="connsiteY1" fmla="*/ 274322 h 774192"/>
              <a:gd name="connsiteX2" fmla="*/ 623979 w 1718973"/>
              <a:gd name="connsiteY2" fmla="*/ 0 h 774192"/>
              <a:gd name="connsiteX3" fmla="*/ 1718973 w 1718973"/>
              <a:gd name="connsiteY3" fmla="*/ 22098 h 774192"/>
              <a:gd name="connsiteX0" fmla="*/ 8283 w 1718973"/>
              <a:gd name="connsiteY0" fmla="*/ 774192 h 774192"/>
              <a:gd name="connsiteX1" fmla="*/ 21997 w 1718973"/>
              <a:gd name="connsiteY1" fmla="*/ 274322 h 774192"/>
              <a:gd name="connsiteX2" fmla="*/ 623979 w 1718973"/>
              <a:gd name="connsiteY2" fmla="*/ 0 h 774192"/>
              <a:gd name="connsiteX3" fmla="*/ 1718973 w 1718973"/>
              <a:gd name="connsiteY3" fmla="*/ 22098 h 774192"/>
              <a:gd name="connsiteX0" fmla="*/ 8283 w 1718973"/>
              <a:gd name="connsiteY0" fmla="*/ 758952 h 758952"/>
              <a:gd name="connsiteX1" fmla="*/ 21997 w 1718973"/>
              <a:gd name="connsiteY1" fmla="*/ 259082 h 758952"/>
              <a:gd name="connsiteX2" fmla="*/ 825909 w 1718973"/>
              <a:gd name="connsiteY2" fmla="*/ 0 h 758952"/>
              <a:gd name="connsiteX3" fmla="*/ 1718973 w 1718973"/>
              <a:gd name="connsiteY3" fmla="*/ 6858 h 758952"/>
              <a:gd name="connsiteX0" fmla="*/ 11103 w 1721793"/>
              <a:gd name="connsiteY0" fmla="*/ 758952 h 758952"/>
              <a:gd name="connsiteX1" fmla="*/ 21007 w 1721793"/>
              <a:gd name="connsiteY1" fmla="*/ 213362 h 758952"/>
              <a:gd name="connsiteX2" fmla="*/ 828729 w 1721793"/>
              <a:gd name="connsiteY2" fmla="*/ 0 h 758952"/>
              <a:gd name="connsiteX3" fmla="*/ 1721793 w 1721793"/>
              <a:gd name="connsiteY3" fmla="*/ 6858 h 758952"/>
              <a:gd name="connsiteX0" fmla="*/ 7719 w 1718409"/>
              <a:gd name="connsiteY0" fmla="*/ 758952 h 758952"/>
              <a:gd name="connsiteX1" fmla="*/ 17623 w 1718409"/>
              <a:gd name="connsiteY1" fmla="*/ 213362 h 758952"/>
              <a:gd name="connsiteX2" fmla="*/ 825345 w 1718409"/>
              <a:gd name="connsiteY2" fmla="*/ 0 h 758952"/>
              <a:gd name="connsiteX3" fmla="*/ 1718409 w 1718409"/>
              <a:gd name="connsiteY3" fmla="*/ 6858 h 758952"/>
              <a:gd name="connsiteX0" fmla="*/ 0 w 1737360"/>
              <a:gd name="connsiteY0" fmla="*/ 743712 h 743712"/>
              <a:gd name="connsiteX1" fmla="*/ 36574 w 1737360"/>
              <a:gd name="connsiteY1" fmla="*/ 213362 h 743712"/>
              <a:gd name="connsiteX2" fmla="*/ 844296 w 1737360"/>
              <a:gd name="connsiteY2" fmla="*/ 0 h 743712"/>
              <a:gd name="connsiteX3" fmla="*/ 1737360 w 1737360"/>
              <a:gd name="connsiteY3" fmla="*/ 6858 h 743712"/>
              <a:gd name="connsiteX0" fmla="*/ 4901 w 1719401"/>
              <a:gd name="connsiteY0" fmla="*/ 747522 h 747522"/>
              <a:gd name="connsiteX1" fmla="*/ 18615 w 1719401"/>
              <a:gd name="connsiteY1" fmla="*/ 213362 h 747522"/>
              <a:gd name="connsiteX2" fmla="*/ 826337 w 1719401"/>
              <a:gd name="connsiteY2" fmla="*/ 0 h 747522"/>
              <a:gd name="connsiteX3" fmla="*/ 1719401 w 1719401"/>
              <a:gd name="connsiteY3" fmla="*/ 6858 h 747522"/>
              <a:gd name="connsiteX0" fmla="*/ 0 w 1714500"/>
              <a:gd name="connsiteY0" fmla="*/ 747522 h 747522"/>
              <a:gd name="connsiteX1" fmla="*/ 13714 w 1714500"/>
              <a:gd name="connsiteY1" fmla="*/ 213362 h 747522"/>
              <a:gd name="connsiteX2" fmla="*/ 821436 w 1714500"/>
              <a:gd name="connsiteY2" fmla="*/ 0 h 747522"/>
              <a:gd name="connsiteX3" fmla="*/ 1714500 w 1714500"/>
              <a:gd name="connsiteY3" fmla="*/ 6858 h 747522"/>
              <a:gd name="connsiteX0" fmla="*/ 0 w 1714500"/>
              <a:gd name="connsiteY0" fmla="*/ 747522 h 747522"/>
              <a:gd name="connsiteX1" fmla="*/ 17524 w 1714500"/>
              <a:gd name="connsiteY1" fmla="*/ 323852 h 747522"/>
              <a:gd name="connsiteX2" fmla="*/ 821436 w 1714500"/>
              <a:gd name="connsiteY2" fmla="*/ 0 h 747522"/>
              <a:gd name="connsiteX3" fmla="*/ 1714500 w 1714500"/>
              <a:gd name="connsiteY3" fmla="*/ 6858 h 747522"/>
              <a:gd name="connsiteX0" fmla="*/ 0 w 1714500"/>
              <a:gd name="connsiteY0" fmla="*/ 747522 h 747522"/>
              <a:gd name="connsiteX1" fmla="*/ 17524 w 1714500"/>
              <a:gd name="connsiteY1" fmla="*/ 323852 h 747522"/>
              <a:gd name="connsiteX2" fmla="*/ 821436 w 1714500"/>
              <a:gd name="connsiteY2" fmla="*/ 0 h 747522"/>
              <a:gd name="connsiteX3" fmla="*/ 1714500 w 1714500"/>
              <a:gd name="connsiteY3" fmla="*/ 6858 h 747522"/>
              <a:gd name="connsiteX0" fmla="*/ 0 w 1714500"/>
              <a:gd name="connsiteY0" fmla="*/ 747522 h 747522"/>
              <a:gd name="connsiteX1" fmla="*/ 17524 w 1714500"/>
              <a:gd name="connsiteY1" fmla="*/ 323852 h 747522"/>
              <a:gd name="connsiteX2" fmla="*/ 821436 w 1714500"/>
              <a:gd name="connsiteY2" fmla="*/ 0 h 747522"/>
              <a:gd name="connsiteX3" fmla="*/ 1714500 w 1714500"/>
              <a:gd name="connsiteY3" fmla="*/ 6858 h 747522"/>
              <a:gd name="connsiteX0" fmla="*/ 0 w 1714500"/>
              <a:gd name="connsiteY0" fmla="*/ 740664 h 740664"/>
              <a:gd name="connsiteX1" fmla="*/ 17524 w 1714500"/>
              <a:gd name="connsiteY1" fmla="*/ 316994 h 740664"/>
              <a:gd name="connsiteX2" fmla="*/ 836676 w 1714500"/>
              <a:gd name="connsiteY2" fmla="*/ 8382 h 740664"/>
              <a:gd name="connsiteX3" fmla="*/ 1714500 w 1714500"/>
              <a:gd name="connsiteY3" fmla="*/ 0 h 740664"/>
              <a:gd name="connsiteX0" fmla="*/ 0 w 1718310"/>
              <a:gd name="connsiteY0" fmla="*/ 759714 h 759714"/>
              <a:gd name="connsiteX1" fmla="*/ 21334 w 1718310"/>
              <a:gd name="connsiteY1" fmla="*/ 316994 h 759714"/>
              <a:gd name="connsiteX2" fmla="*/ 840486 w 1718310"/>
              <a:gd name="connsiteY2" fmla="*/ 8382 h 759714"/>
              <a:gd name="connsiteX3" fmla="*/ 1718310 w 1718310"/>
              <a:gd name="connsiteY3" fmla="*/ 0 h 759714"/>
              <a:gd name="connsiteX0" fmla="*/ 462 w 1713692"/>
              <a:gd name="connsiteY0" fmla="*/ 1516634 h 1516634"/>
              <a:gd name="connsiteX1" fmla="*/ 16716 w 1713692"/>
              <a:gd name="connsiteY1" fmla="*/ 316994 h 1516634"/>
              <a:gd name="connsiteX2" fmla="*/ 835868 w 1713692"/>
              <a:gd name="connsiteY2" fmla="*/ 8382 h 1516634"/>
              <a:gd name="connsiteX3" fmla="*/ 1713692 w 1713692"/>
              <a:gd name="connsiteY3" fmla="*/ 0 h 1516634"/>
              <a:gd name="connsiteX0" fmla="*/ 0 w 1723390"/>
              <a:gd name="connsiteY0" fmla="*/ 1511554 h 1511554"/>
              <a:gd name="connsiteX1" fmla="*/ 26414 w 1723390"/>
              <a:gd name="connsiteY1" fmla="*/ 316994 h 1511554"/>
              <a:gd name="connsiteX2" fmla="*/ 845566 w 1723390"/>
              <a:gd name="connsiteY2" fmla="*/ 8382 h 1511554"/>
              <a:gd name="connsiteX3" fmla="*/ 1723390 w 1723390"/>
              <a:gd name="connsiteY3" fmla="*/ 0 h 1511554"/>
              <a:gd name="connsiteX0" fmla="*/ 0 w 1723390"/>
              <a:gd name="connsiteY0" fmla="*/ 607314 h 607314"/>
              <a:gd name="connsiteX1" fmla="*/ 26414 w 1723390"/>
              <a:gd name="connsiteY1" fmla="*/ 316994 h 607314"/>
              <a:gd name="connsiteX2" fmla="*/ 845566 w 1723390"/>
              <a:gd name="connsiteY2" fmla="*/ 8382 h 607314"/>
              <a:gd name="connsiteX3" fmla="*/ 1723390 w 1723390"/>
              <a:gd name="connsiteY3" fmla="*/ 0 h 607314"/>
              <a:gd name="connsiteX0" fmla="*/ 0 w 1723390"/>
              <a:gd name="connsiteY0" fmla="*/ 1120394 h 1120394"/>
              <a:gd name="connsiteX1" fmla="*/ 26414 w 1723390"/>
              <a:gd name="connsiteY1" fmla="*/ 316994 h 1120394"/>
              <a:gd name="connsiteX2" fmla="*/ 845566 w 1723390"/>
              <a:gd name="connsiteY2" fmla="*/ 8382 h 1120394"/>
              <a:gd name="connsiteX3" fmla="*/ 1723390 w 1723390"/>
              <a:gd name="connsiteY3" fmla="*/ 0 h 1120394"/>
              <a:gd name="connsiteX0" fmla="*/ 1596 w 1724986"/>
              <a:gd name="connsiteY0" fmla="*/ 1120394 h 1120394"/>
              <a:gd name="connsiteX1" fmla="*/ 15818 w 1724986"/>
              <a:gd name="connsiteY1" fmla="*/ 469394 h 1120394"/>
              <a:gd name="connsiteX2" fmla="*/ 847162 w 1724986"/>
              <a:gd name="connsiteY2" fmla="*/ 8382 h 1120394"/>
              <a:gd name="connsiteX3" fmla="*/ 1724986 w 1724986"/>
              <a:gd name="connsiteY3" fmla="*/ 0 h 112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986" h="1120394">
                <a:moveTo>
                  <a:pt x="1596" y="1120394"/>
                </a:moveTo>
                <a:cubicBezTo>
                  <a:pt x="7437" y="979171"/>
                  <a:pt x="-12883" y="614427"/>
                  <a:pt x="15818" y="469394"/>
                </a:cubicBezTo>
                <a:cubicBezTo>
                  <a:pt x="126054" y="115572"/>
                  <a:pt x="524328" y="21844"/>
                  <a:pt x="847162" y="8382"/>
                </a:cubicBezTo>
                <a:lnTo>
                  <a:pt x="1724986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8BE9CA26-2283-4DFE-B24B-2E6DD116D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4269" y="6009993"/>
            <a:ext cx="175483" cy="396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5" name="圖片 34">
            <a:extLst>
              <a:ext uri="{FF2B5EF4-FFF2-40B4-BE49-F238E27FC236}">
                <a16:creationId xmlns:a16="http://schemas.microsoft.com/office/drawing/2014/main" id="{240BCB8F-4669-41C5-A933-511A68683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519" y="5067018"/>
            <a:ext cx="175483" cy="39600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97C3EA19-BA8C-4546-B8BA-FC4E493E9AEB}"/>
              </a:ext>
            </a:extLst>
          </p:cNvPr>
          <p:cNvCxnSpPr>
            <a:cxnSpLocks/>
          </p:cNvCxnSpPr>
          <p:nvPr/>
        </p:nvCxnSpPr>
        <p:spPr>
          <a:xfrm>
            <a:off x="9829752" y="6239920"/>
            <a:ext cx="24384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AB950ADD-26F8-49B0-8C83-E30AD763BA57}"/>
              </a:ext>
            </a:extLst>
          </p:cNvPr>
          <p:cNvSpPr txBox="1"/>
          <p:nvPr/>
        </p:nvSpPr>
        <p:spPr>
          <a:xfrm>
            <a:off x="9974091" y="6041015"/>
            <a:ext cx="1848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進入待轉區機車</a:t>
            </a:r>
          </a:p>
        </p:txBody>
      </p:sp>
      <p:sp>
        <p:nvSpPr>
          <p:cNvPr id="36" name="手繪多邊形: 圖案 63">
            <a:extLst>
              <a:ext uri="{FF2B5EF4-FFF2-40B4-BE49-F238E27FC236}">
                <a16:creationId xmlns:a16="http://schemas.microsoft.com/office/drawing/2014/main" id="{EB3FC2B7-3BA3-4679-99CF-82C75A5B30E0}"/>
              </a:ext>
            </a:extLst>
          </p:cNvPr>
          <p:cNvSpPr/>
          <p:nvPr/>
        </p:nvSpPr>
        <p:spPr>
          <a:xfrm>
            <a:off x="9610055" y="3951498"/>
            <a:ext cx="275495" cy="283681"/>
          </a:xfrm>
          <a:custGeom>
            <a:avLst/>
            <a:gdLst>
              <a:gd name="connsiteX0" fmla="*/ 260350 w 1200150"/>
              <a:gd name="connsiteY0" fmla="*/ 190500 h 1079500"/>
              <a:gd name="connsiteX1" fmla="*/ 292100 w 1200150"/>
              <a:gd name="connsiteY1" fmla="*/ 425450 h 1079500"/>
              <a:gd name="connsiteX2" fmla="*/ 0 w 1200150"/>
              <a:gd name="connsiteY2" fmla="*/ 501650 h 1079500"/>
              <a:gd name="connsiteX3" fmla="*/ 311150 w 1200150"/>
              <a:gd name="connsiteY3" fmla="*/ 596900 h 1079500"/>
              <a:gd name="connsiteX4" fmla="*/ 31750 w 1200150"/>
              <a:gd name="connsiteY4" fmla="*/ 889000 h 1079500"/>
              <a:gd name="connsiteX5" fmla="*/ 469900 w 1200150"/>
              <a:gd name="connsiteY5" fmla="*/ 774700 h 1079500"/>
              <a:gd name="connsiteX6" fmla="*/ 730250 w 1200150"/>
              <a:gd name="connsiteY6" fmla="*/ 1079500 h 1079500"/>
              <a:gd name="connsiteX7" fmla="*/ 723900 w 1200150"/>
              <a:gd name="connsiteY7" fmla="*/ 742950 h 1079500"/>
              <a:gd name="connsiteX8" fmla="*/ 1200150 w 1200150"/>
              <a:gd name="connsiteY8" fmla="*/ 717550 h 1079500"/>
              <a:gd name="connsiteX9" fmla="*/ 920750 w 1200150"/>
              <a:gd name="connsiteY9" fmla="*/ 539750 h 1079500"/>
              <a:gd name="connsiteX10" fmla="*/ 1136650 w 1200150"/>
              <a:gd name="connsiteY10" fmla="*/ 203200 h 1079500"/>
              <a:gd name="connsiteX11" fmla="*/ 793750 w 1200150"/>
              <a:gd name="connsiteY11" fmla="*/ 304800 h 1079500"/>
              <a:gd name="connsiteX12" fmla="*/ 654050 w 1200150"/>
              <a:gd name="connsiteY12" fmla="*/ 0 h 1079500"/>
              <a:gd name="connsiteX13" fmla="*/ 514350 w 1200150"/>
              <a:gd name="connsiteY13" fmla="*/ 349250 h 1079500"/>
              <a:gd name="connsiteX14" fmla="*/ 260350 w 1200150"/>
              <a:gd name="connsiteY14" fmla="*/ 19050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00150" h="1079500">
                <a:moveTo>
                  <a:pt x="260350" y="190500"/>
                </a:moveTo>
                <a:lnTo>
                  <a:pt x="292100" y="425450"/>
                </a:lnTo>
                <a:lnTo>
                  <a:pt x="0" y="501650"/>
                </a:lnTo>
                <a:lnTo>
                  <a:pt x="311150" y="596900"/>
                </a:lnTo>
                <a:lnTo>
                  <a:pt x="31750" y="889000"/>
                </a:lnTo>
                <a:lnTo>
                  <a:pt x="469900" y="774700"/>
                </a:lnTo>
                <a:lnTo>
                  <a:pt x="730250" y="1079500"/>
                </a:lnTo>
                <a:lnTo>
                  <a:pt x="723900" y="742950"/>
                </a:lnTo>
                <a:lnTo>
                  <a:pt x="1200150" y="717550"/>
                </a:lnTo>
                <a:lnTo>
                  <a:pt x="920750" y="539750"/>
                </a:lnTo>
                <a:lnTo>
                  <a:pt x="1136650" y="203200"/>
                </a:lnTo>
                <a:lnTo>
                  <a:pt x="793750" y="304800"/>
                </a:lnTo>
                <a:lnTo>
                  <a:pt x="654050" y="0"/>
                </a:lnTo>
                <a:lnTo>
                  <a:pt x="514350" y="349250"/>
                </a:lnTo>
                <a:lnTo>
                  <a:pt x="260350" y="190500"/>
                </a:lnTo>
                <a:close/>
              </a:path>
            </a:pathLst>
          </a:custGeom>
          <a:solidFill>
            <a:srgbClr val="C0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B38FFF6-AA30-4E44-9155-F0EEBD3A40FE}"/>
              </a:ext>
            </a:extLst>
          </p:cNvPr>
          <p:cNvSpPr txBox="1"/>
          <p:nvPr/>
        </p:nvSpPr>
        <p:spPr>
          <a:xfrm>
            <a:off x="431800" y="2578482"/>
            <a:ext cx="6502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spcBef>
                <a:spcPts val="625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進入待轉區時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未注意左側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6890F9D-88C2-4EEF-BF45-3BF64C6D2477}"/>
              </a:ext>
            </a:extLst>
          </p:cNvPr>
          <p:cNvSpPr/>
          <p:nvPr/>
        </p:nvSpPr>
        <p:spPr>
          <a:xfrm>
            <a:off x="2735129" y="3195854"/>
            <a:ext cx="35317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容易遭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右轉車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撞擊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1" name="圖片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838639" y="4405770"/>
            <a:ext cx="340421" cy="149019"/>
          </a:xfrm>
          <a:prstGeom prst="rect">
            <a:avLst/>
          </a:prstGeom>
        </p:spPr>
      </p:pic>
      <p:pic>
        <p:nvPicPr>
          <p:cNvPr id="42" name="圖片 41">
            <a:extLst>
              <a:ext uri="{FF2B5EF4-FFF2-40B4-BE49-F238E27FC236}">
                <a16:creationId xmlns:a16="http://schemas.microsoft.com/office/drawing/2014/main" id="{857B5D72-4CC6-4AE0-BD8A-43FC7F814B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206109" y="4491627"/>
            <a:ext cx="903931" cy="470644"/>
          </a:xfrm>
          <a:prstGeom prst="rect">
            <a:avLst/>
          </a:prstGeom>
        </p:spPr>
      </p:pic>
      <p:sp>
        <p:nvSpPr>
          <p:cNvPr id="43" name="矩形 42">
            <a:extLst>
              <a:ext uri="{FF2B5EF4-FFF2-40B4-BE49-F238E27FC236}">
                <a16:creationId xmlns:a16="http://schemas.microsoft.com/office/drawing/2014/main" id="{8EAC0B79-68C1-4AB7-8F92-8AEB6C832B6B}"/>
              </a:ext>
            </a:extLst>
          </p:cNvPr>
          <p:cNvSpPr/>
          <p:nvPr/>
        </p:nvSpPr>
        <p:spPr>
          <a:xfrm>
            <a:off x="6448189" y="5217652"/>
            <a:ext cx="1121319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車輛紅燈</a:t>
            </a:r>
          </a:p>
        </p:txBody>
      </p:sp>
      <p:pic>
        <p:nvPicPr>
          <p:cNvPr id="46" name="圖片 45">
            <a:extLst>
              <a:ext uri="{FF2B5EF4-FFF2-40B4-BE49-F238E27FC236}">
                <a16:creationId xmlns:a16="http://schemas.microsoft.com/office/drawing/2014/main" id="{5FA65879-5281-49E1-B2E5-8E87CBD7D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6798" y="5657850"/>
            <a:ext cx="312189" cy="864000"/>
          </a:xfrm>
          <a:prstGeom prst="rect">
            <a:avLst/>
          </a:prstGeom>
        </p:spPr>
      </p:pic>
      <p:sp>
        <p:nvSpPr>
          <p:cNvPr id="47" name="矩形 46">
            <a:extLst>
              <a:ext uri="{FF2B5EF4-FFF2-40B4-BE49-F238E27FC236}">
                <a16:creationId xmlns:a16="http://schemas.microsoft.com/office/drawing/2014/main" id="{895B6BB5-46E6-44FF-8EC8-8C75353FCD7F}"/>
              </a:ext>
            </a:extLst>
          </p:cNvPr>
          <p:cNvSpPr/>
          <p:nvPr/>
        </p:nvSpPr>
        <p:spPr>
          <a:xfrm rot="16200000">
            <a:off x="7858761" y="1691600"/>
            <a:ext cx="236220" cy="4953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F820F91E-3A69-4F70-90C2-77CE3A37AED5}"/>
              </a:ext>
            </a:extLst>
          </p:cNvPr>
          <p:cNvSpPr/>
          <p:nvPr/>
        </p:nvSpPr>
        <p:spPr>
          <a:xfrm>
            <a:off x="7395465" y="3670478"/>
            <a:ext cx="236220" cy="4953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45C242DE-B612-4BD5-85B5-C2ED0A59743F}"/>
              </a:ext>
            </a:extLst>
          </p:cNvPr>
          <p:cNvSpPr txBox="1"/>
          <p:nvPr/>
        </p:nvSpPr>
        <p:spPr>
          <a:xfrm>
            <a:off x="9991744" y="5689902"/>
            <a:ext cx="1123200" cy="369332"/>
          </a:xfrm>
          <a:prstGeom prst="rect">
            <a:avLst/>
          </a:prstGeom>
          <a:solidFill>
            <a:srgbClr val="33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車輛綠燈</a:t>
            </a:r>
          </a:p>
        </p:txBody>
      </p:sp>
      <p:pic>
        <p:nvPicPr>
          <p:cNvPr id="51" name="圖片 50">
            <a:extLst>
              <a:ext uri="{FF2B5EF4-FFF2-40B4-BE49-F238E27FC236}">
                <a16:creationId xmlns:a16="http://schemas.microsoft.com/office/drawing/2014/main" id="{1F56E26B-4263-4C1A-BC32-FC6A08B9A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1744" y="4973633"/>
            <a:ext cx="340421" cy="149019"/>
          </a:xfrm>
          <a:prstGeom prst="rect">
            <a:avLst/>
          </a:prstGeom>
        </p:spPr>
      </p:pic>
      <p:pic>
        <p:nvPicPr>
          <p:cNvPr id="52" name="圖片 51">
            <a:extLst>
              <a:ext uri="{FF2B5EF4-FFF2-40B4-BE49-F238E27FC236}">
                <a16:creationId xmlns:a16="http://schemas.microsoft.com/office/drawing/2014/main" id="{2BD3E82A-15B4-4F4C-9FAA-ABC1E47933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5323" y="5158780"/>
            <a:ext cx="935493" cy="487077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C5A9095E-B08B-4D82-9019-3F4BA7D28C22}"/>
              </a:ext>
            </a:extLst>
          </p:cNvPr>
          <p:cNvSpPr/>
          <p:nvPr/>
        </p:nvSpPr>
        <p:spPr>
          <a:xfrm>
            <a:off x="10334518" y="700212"/>
            <a:ext cx="1121319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車輛紅燈</a:t>
            </a:r>
          </a:p>
        </p:txBody>
      </p:sp>
      <p:pic>
        <p:nvPicPr>
          <p:cNvPr id="31" name="圖片 30">
            <a:extLst>
              <a:ext uri="{FF2B5EF4-FFF2-40B4-BE49-F238E27FC236}">
                <a16:creationId xmlns:a16="http://schemas.microsoft.com/office/drawing/2014/main" id="{9442FD67-881A-471A-9B95-7A3F900C6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0389310" y="1640341"/>
            <a:ext cx="340421" cy="149019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41C366A6-464A-4D95-A940-F18995FEE1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0443213" y="1286188"/>
            <a:ext cx="903931" cy="470644"/>
          </a:xfrm>
          <a:prstGeom prst="rect">
            <a:avLst/>
          </a:prstGeom>
        </p:spPr>
      </p:pic>
      <p:pic>
        <p:nvPicPr>
          <p:cNvPr id="29" name="Picture 2" descr="ãå¾è½åç¤ºãçåçæå°çµæ">
            <a:extLst>
              <a:ext uri="{FF2B5EF4-FFF2-40B4-BE49-F238E27FC236}">
                <a16:creationId xmlns:a16="http://schemas.microsoft.com/office/drawing/2014/main" id="{74848ABD-1123-42DA-93D8-85AACA084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587" y="4644057"/>
            <a:ext cx="494590" cy="49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標題 1"/>
          <p:cNvSpPr>
            <a:spLocks noGrp="1"/>
          </p:cNvSpPr>
          <p:nvPr>
            <p:ph type="title"/>
          </p:nvPr>
        </p:nvSpPr>
        <p:spPr>
          <a:xfrm>
            <a:off x="899163" y="270847"/>
            <a:ext cx="9207170" cy="646331"/>
          </a:xfrm>
        </p:spPr>
        <p:txBody>
          <a:bodyPr/>
          <a:lstStyle/>
          <a:p>
            <a:r>
              <a:rPr lang="zh-TW" altLang="en-US" dirty="0" smtClean="0"/>
              <a:t>進入機慢車左轉待</a:t>
            </a:r>
            <a:r>
              <a:rPr lang="zh-TW" altLang="en-US" dirty="0" smtClean="0"/>
              <a:t>轉區容易發生什麼事故呢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33" name="圖片 13" descr="小圖1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4" y="165100"/>
            <a:ext cx="940275" cy="94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10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2.59259E-6 C -0.00143 -0.03426 -0.00039 -0.06504 -0.00039 -0.09884 C 0.00013 -0.11666 -0.00169 -0.14676 0.0125 -0.15532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-77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00234 -0.2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375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標題 1"/>
          <p:cNvSpPr txBox="1">
            <a:spLocks/>
          </p:cNvSpPr>
          <p:nvPr/>
        </p:nvSpPr>
        <p:spPr bwMode="auto">
          <a:xfrm>
            <a:off x="899163" y="270847"/>
            <a:ext cx="7769210" cy="646331"/>
          </a:xfrm>
          <a:prstGeom prst="rect">
            <a:avLst/>
          </a:prstGeom>
          <a:solidFill>
            <a:schemeClr val="accent4"/>
          </a:solidFill>
          <a:ln w="6667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 sz="3600" kern="12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 smtClean="0"/>
              <a:t>進入機慢車左轉待轉區要注意甚麼呢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26" name="圖片 13" descr="小圖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4" y="165100"/>
            <a:ext cx="940275" cy="94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D15F3DA8-43F8-4CF8-A132-0EE673773E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03" t="33215" r="26254" b="22156"/>
          <a:stretch/>
        </p:blipFill>
        <p:spPr>
          <a:xfrm>
            <a:off x="6608608" y="1040516"/>
            <a:ext cx="5116758" cy="5507041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46349D08-1A36-4E4F-A734-A2FB28B602F2}"/>
              </a:ext>
            </a:extLst>
          </p:cNvPr>
          <p:cNvSpPr/>
          <p:nvPr/>
        </p:nvSpPr>
        <p:spPr>
          <a:xfrm rot="16200000">
            <a:off x="7858761" y="1691600"/>
            <a:ext cx="236220" cy="4953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5B3053EC-EB92-4548-B474-67272601F6D7}"/>
              </a:ext>
            </a:extLst>
          </p:cNvPr>
          <p:cNvSpPr/>
          <p:nvPr/>
        </p:nvSpPr>
        <p:spPr>
          <a:xfrm>
            <a:off x="7395465" y="3670478"/>
            <a:ext cx="236220" cy="4953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4015D363-41BA-4582-AD12-B58308E78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356184" y="1109256"/>
            <a:ext cx="312189" cy="864000"/>
          </a:xfrm>
          <a:prstGeom prst="rect">
            <a:avLst/>
          </a:prstGeom>
        </p:spPr>
      </p:pic>
      <p:sp>
        <p:nvSpPr>
          <p:cNvPr id="31" name="手繪多邊形: 圖案 7">
            <a:extLst>
              <a:ext uri="{FF2B5EF4-FFF2-40B4-BE49-F238E27FC236}">
                <a16:creationId xmlns:a16="http://schemas.microsoft.com/office/drawing/2014/main" id="{26427096-6173-4489-8E46-3685D625E594}"/>
              </a:ext>
            </a:extLst>
          </p:cNvPr>
          <p:cNvSpPr/>
          <p:nvPr/>
        </p:nvSpPr>
        <p:spPr>
          <a:xfrm>
            <a:off x="9582923" y="2520361"/>
            <a:ext cx="373342" cy="2878001"/>
          </a:xfrm>
          <a:custGeom>
            <a:avLst/>
            <a:gdLst>
              <a:gd name="connsiteX0" fmla="*/ 0 w 449942"/>
              <a:gd name="connsiteY0" fmla="*/ 2481943 h 2481943"/>
              <a:gd name="connsiteX1" fmla="*/ 0 w 449942"/>
              <a:gd name="connsiteY1" fmla="*/ 1393372 h 2481943"/>
              <a:gd name="connsiteX2" fmla="*/ 435428 w 449942"/>
              <a:gd name="connsiteY2" fmla="*/ 740229 h 2481943"/>
              <a:gd name="connsiteX3" fmla="*/ 449942 w 449942"/>
              <a:gd name="connsiteY3" fmla="*/ 0 h 2481943"/>
              <a:gd name="connsiteX0" fmla="*/ 2730 w 452672"/>
              <a:gd name="connsiteY0" fmla="*/ 2481943 h 2481943"/>
              <a:gd name="connsiteX1" fmla="*/ 2730 w 452672"/>
              <a:gd name="connsiteY1" fmla="*/ 1393372 h 2481943"/>
              <a:gd name="connsiteX2" fmla="*/ 438158 w 452672"/>
              <a:gd name="connsiteY2" fmla="*/ 740229 h 2481943"/>
              <a:gd name="connsiteX3" fmla="*/ 452672 w 452672"/>
              <a:gd name="connsiteY3" fmla="*/ 0 h 2481943"/>
              <a:gd name="connsiteX0" fmla="*/ 2730 w 452672"/>
              <a:gd name="connsiteY0" fmla="*/ 2481943 h 2481943"/>
              <a:gd name="connsiteX1" fmla="*/ 2730 w 452672"/>
              <a:gd name="connsiteY1" fmla="*/ 1612447 h 2481943"/>
              <a:gd name="connsiteX2" fmla="*/ 438158 w 452672"/>
              <a:gd name="connsiteY2" fmla="*/ 740229 h 2481943"/>
              <a:gd name="connsiteX3" fmla="*/ 452672 w 452672"/>
              <a:gd name="connsiteY3" fmla="*/ 0 h 2481943"/>
              <a:gd name="connsiteX0" fmla="*/ 4283 w 454225"/>
              <a:gd name="connsiteY0" fmla="*/ 2481943 h 2481943"/>
              <a:gd name="connsiteX1" fmla="*/ 4283 w 454225"/>
              <a:gd name="connsiteY1" fmla="*/ 1612447 h 2481943"/>
              <a:gd name="connsiteX2" fmla="*/ 439711 w 454225"/>
              <a:gd name="connsiteY2" fmla="*/ 740229 h 2481943"/>
              <a:gd name="connsiteX3" fmla="*/ 454225 w 454225"/>
              <a:gd name="connsiteY3" fmla="*/ 0 h 2481943"/>
              <a:gd name="connsiteX0" fmla="*/ 4283 w 454225"/>
              <a:gd name="connsiteY0" fmla="*/ 2481943 h 2481943"/>
              <a:gd name="connsiteX1" fmla="*/ 4283 w 454225"/>
              <a:gd name="connsiteY1" fmla="*/ 1612447 h 2481943"/>
              <a:gd name="connsiteX2" fmla="*/ 439711 w 454225"/>
              <a:gd name="connsiteY2" fmla="*/ 702129 h 2481943"/>
              <a:gd name="connsiteX3" fmla="*/ 454225 w 454225"/>
              <a:gd name="connsiteY3" fmla="*/ 0 h 2481943"/>
              <a:gd name="connsiteX0" fmla="*/ 1848 w 451790"/>
              <a:gd name="connsiteY0" fmla="*/ 2481943 h 2481943"/>
              <a:gd name="connsiteX1" fmla="*/ 1848 w 451790"/>
              <a:gd name="connsiteY1" fmla="*/ 1612447 h 2481943"/>
              <a:gd name="connsiteX2" fmla="*/ 437276 w 451790"/>
              <a:gd name="connsiteY2" fmla="*/ 702129 h 2481943"/>
              <a:gd name="connsiteX3" fmla="*/ 451790 w 451790"/>
              <a:gd name="connsiteY3" fmla="*/ 0 h 2481943"/>
              <a:gd name="connsiteX0" fmla="*/ 1881 w 451823"/>
              <a:gd name="connsiteY0" fmla="*/ 2481943 h 2481943"/>
              <a:gd name="connsiteX1" fmla="*/ 1881 w 451823"/>
              <a:gd name="connsiteY1" fmla="*/ 1612447 h 2481943"/>
              <a:gd name="connsiteX2" fmla="*/ 437309 w 451823"/>
              <a:gd name="connsiteY2" fmla="*/ 702129 h 2481943"/>
              <a:gd name="connsiteX3" fmla="*/ 451823 w 451823"/>
              <a:gd name="connsiteY3" fmla="*/ 0 h 2481943"/>
              <a:gd name="connsiteX0" fmla="*/ 1814 w 456699"/>
              <a:gd name="connsiteY0" fmla="*/ 2481943 h 2481943"/>
              <a:gd name="connsiteX1" fmla="*/ 1814 w 456699"/>
              <a:gd name="connsiteY1" fmla="*/ 1612447 h 2481943"/>
              <a:gd name="connsiteX2" fmla="*/ 456292 w 456699"/>
              <a:gd name="connsiteY2" fmla="*/ 473529 h 2481943"/>
              <a:gd name="connsiteX3" fmla="*/ 451756 w 456699"/>
              <a:gd name="connsiteY3" fmla="*/ 0 h 2481943"/>
              <a:gd name="connsiteX0" fmla="*/ 1880 w 456358"/>
              <a:gd name="connsiteY0" fmla="*/ 2481943 h 2481943"/>
              <a:gd name="connsiteX1" fmla="*/ 1880 w 456358"/>
              <a:gd name="connsiteY1" fmla="*/ 1612447 h 2481943"/>
              <a:gd name="connsiteX2" fmla="*/ 456358 w 456358"/>
              <a:gd name="connsiteY2" fmla="*/ 473529 h 2481943"/>
              <a:gd name="connsiteX3" fmla="*/ 451822 w 456358"/>
              <a:gd name="connsiteY3" fmla="*/ 0 h 2481943"/>
              <a:gd name="connsiteX0" fmla="*/ 0 w 454478"/>
              <a:gd name="connsiteY0" fmla="*/ 2481943 h 2481943"/>
              <a:gd name="connsiteX1" fmla="*/ 0 w 454478"/>
              <a:gd name="connsiteY1" fmla="*/ 1612447 h 2481943"/>
              <a:gd name="connsiteX2" fmla="*/ 454478 w 454478"/>
              <a:gd name="connsiteY2" fmla="*/ 473529 h 2481943"/>
              <a:gd name="connsiteX3" fmla="*/ 449942 w 454478"/>
              <a:gd name="connsiteY3" fmla="*/ 0 h 2481943"/>
              <a:gd name="connsiteX0" fmla="*/ 0 w 454478"/>
              <a:gd name="connsiteY0" fmla="*/ 2481943 h 2481943"/>
              <a:gd name="connsiteX1" fmla="*/ 19050 w 454478"/>
              <a:gd name="connsiteY1" fmla="*/ 1783897 h 2481943"/>
              <a:gd name="connsiteX2" fmla="*/ 454478 w 454478"/>
              <a:gd name="connsiteY2" fmla="*/ 473529 h 2481943"/>
              <a:gd name="connsiteX3" fmla="*/ 449942 w 454478"/>
              <a:gd name="connsiteY3" fmla="*/ 0 h 2481943"/>
              <a:gd name="connsiteX0" fmla="*/ 0 w 454478"/>
              <a:gd name="connsiteY0" fmla="*/ 2481943 h 2481943"/>
              <a:gd name="connsiteX1" fmla="*/ 19050 w 454478"/>
              <a:gd name="connsiteY1" fmla="*/ 1783897 h 2481943"/>
              <a:gd name="connsiteX2" fmla="*/ 454478 w 454478"/>
              <a:gd name="connsiteY2" fmla="*/ 473529 h 2481943"/>
              <a:gd name="connsiteX3" fmla="*/ 449942 w 454478"/>
              <a:gd name="connsiteY3" fmla="*/ 0 h 2481943"/>
              <a:gd name="connsiteX0" fmla="*/ 0 w 454566"/>
              <a:gd name="connsiteY0" fmla="*/ 2481943 h 2481943"/>
              <a:gd name="connsiteX1" fmla="*/ 19050 w 454566"/>
              <a:gd name="connsiteY1" fmla="*/ 1783897 h 2481943"/>
              <a:gd name="connsiteX2" fmla="*/ 454478 w 454566"/>
              <a:gd name="connsiteY2" fmla="*/ 473529 h 2481943"/>
              <a:gd name="connsiteX3" fmla="*/ 449942 w 454566"/>
              <a:gd name="connsiteY3" fmla="*/ 0 h 2481943"/>
              <a:gd name="connsiteX0" fmla="*/ 0 w 454608"/>
              <a:gd name="connsiteY0" fmla="*/ 2481943 h 2481943"/>
              <a:gd name="connsiteX1" fmla="*/ 161925 w 454608"/>
              <a:gd name="connsiteY1" fmla="*/ 1726747 h 2481943"/>
              <a:gd name="connsiteX2" fmla="*/ 454478 w 454608"/>
              <a:gd name="connsiteY2" fmla="*/ 473529 h 2481943"/>
              <a:gd name="connsiteX3" fmla="*/ 449942 w 454608"/>
              <a:gd name="connsiteY3" fmla="*/ 0 h 2481943"/>
              <a:gd name="connsiteX0" fmla="*/ 0 w 349833"/>
              <a:gd name="connsiteY0" fmla="*/ 2434318 h 2434318"/>
              <a:gd name="connsiteX1" fmla="*/ 57150 w 349833"/>
              <a:gd name="connsiteY1" fmla="*/ 1726747 h 2434318"/>
              <a:gd name="connsiteX2" fmla="*/ 349703 w 349833"/>
              <a:gd name="connsiteY2" fmla="*/ 473529 h 2434318"/>
              <a:gd name="connsiteX3" fmla="*/ 345167 w 349833"/>
              <a:gd name="connsiteY3" fmla="*/ 0 h 2434318"/>
              <a:gd name="connsiteX0" fmla="*/ 10521 w 360354"/>
              <a:gd name="connsiteY0" fmla="*/ 2434318 h 2434318"/>
              <a:gd name="connsiteX1" fmla="*/ 67671 w 360354"/>
              <a:gd name="connsiteY1" fmla="*/ 1726747 h 2434318"/>
              <a:gd name="connsiteX2" fmla="*/ 360224 w 360354"/>
              <a:gd name="connsiteY2" fmla="*/ 473529 h 2434318"/>
              <a:gd name="connsiteX3" fmla="*/ 355688 w 360354"/>
              <a:gd name="connsiteY3" fmla="*/ 0 h 2434318"/>
              <a:gd name="connsiteX0" fmla="*/ 7721 w 357573"/>
              <a:gd name="connsiteY0" fmla="*/ 2434318 h 2434318"/>
              <a:gd name="connsiteX1" fmla="*/ 102971 w 357573"/>
              <a:gd name="connsiteY1" fmla="*/ 1279072 h 2434318"/>
              <a:gd name="connsiteX2" fmla="*/ 357424 w 357573"/>
              <a:gd name="connsiteY2" fmla="*/ 473529 h 2434318"/>
              <a:gd name="connsiteX3" fmla="*/ 352888 w 357573"/>
              <a:gd name="connsiteY3" fmla="*/ 0 h 2434318"/>
              <a:gd name="connsiteX0" fmla="*/ 24283 w 374135"/>
              <a:gd name="connsiteY0" fmla="*/ 2434318 h 2434318"/>
              <a:gd name="connsiteX1" fmla="*/ 119533 w 374135"/>
              <a:gd name="connsiteY1" fmla="*/ 1279072 h 2434318"/>
              <a:gd name="connsiteX2" fmla="*/ 373986 w 374135"/>
              <a:gd name="connsiteY2" fmla="*/ 473529 h 2434318"/>
              <a:gd name="connsiteX3" fmla="*/ 369450 w 374135"/>
              <a:gd name="connsiteY3" fmla="*/ 0 h 2434318"/>
              <a:gd name="connsiteX0" fmla="*/ 54688 w 404510"/>
              <a:gd name="connsiteY0" fmla="*/ 2434318 h 2434318"/>
              <a:gd name="connsiteX1" fmla="*/ 83263 w 404510"/>
              <a:gd name="connsiteY1" fmla="*/ 1517197 h 2434318"/>
              <a:gd name="connsiteX2" fmla="*/ 404391 w 404510"/>
              <a:gd name="connsiteY2" fmla="*/ 473529 h 2434318"/>
              <a:gd name="connsiteX3" fmla="*/ 399855 w 404510"/>
              <a:gd name="connsiteY3" fmla="*/ 0 h 2434318"/>
              <a:gd name="connsiteX0" fmla="*/ 6591 w 356413"/>
              <a:gd name="connsiteY0" fmla="*/ 2434318 h 2434318"/>
              <a:gd name="connsiteX1" fmla="*/ 35166 w 356413"/>
              <a:gd name="connsiteY1" fmla="*/ 1517197 h 2434318"/>
              <a:gd name="connsiteX2" fmla="*/ 356294 w 356413"/>
              <a:gd name="connsiteY2" fmla="*/ 473529 h 2434318"/>
              <a:gd name="connsiteX3" fmla="*/ 351758 w 356413"/>
              <a:gd name="connsiteY3" fmla="*/ 0 h 2434318"/>
              <a:gd name="connsiteX0" fmla="*/ 58653 w 408475"/>
              <a:gd name="connsiteY0" fmla="*/ 2434318 h 2434318"/>
              <a:gd name="connsiteX1" fmla="*/ 87228 w 408475"/>
              <a:gd name="connsiteY1" fmla="*/ 1517197 h 2434318"/>
              <a:gd name="connsiteX2" fmla="*/ 408356 w 408475"/>
              <a:gd name="connsiteY2" fmla="*/ 473529 h 2434318"/>
              <a:gd name="connsiteX3" fmla="*/ 403820 w 408475"/>
              <a:gd name="connsiteY3" fmla="*/ 0 h 2434318"/>
              <a:gd name="connsiteX0" fmla="*/ 0 w 349822"/>
              <a:gd name="connsiteY0" fmla="*/ 2434318 h 2434318"/>
              <a:gd name="connsiteX1" fmla="*/ 28575 w 349822"/>
              <a:gd name="connsiteY1" fmla="*/ 1517197 h 2434318"/>
              <a:gd name="connsiteX2" fmla="*/ 349703 w 349822"/>
              <a:gd name="connsiteY2" fmla="*/ 473529 h 2434318"/>
              <a:gd name="connsiteX3" fmla="*/ 345167 w 349822"/>
              <a:gd name="connsiteY3" fmla="*/ 0 h 2434318"/>
              <a:gd name="connsiteX0" fmla="*/ 19050 w 368857"/>
              <a:gd name="connsiteY0" fmla="*/ 2434318 h 2434318"/>
              <a:gd name="connsiteX1" fmla="*/ 0 w 368857"/>
              <a:gd name="connsiteY1" fmla="*/ 1593397 h 2434318"/>
              <a:gd name="connsiteX2" fmla="*/ 368753 w 368857"/>
              <a:gd name="connsiteY2" fmla="*/ 473529 h 2434318"/>
              <a:gd name="connsiteX3" fmla="*/ 364217 w 368857"/>
              <a:gd name="connsiteY3" fmla="*/ 0 h 2434318"/>
              <a:gd name="connsiteX0" fmla="*/ 20841 w 370648"/>
              <a:gd name="connsiteY0" fmla="*/ 2434318 h 2434318"/>
              <a:gd name="connsiteX1" fmla="*/ 1791 w 370648"/>
              <a:gd name="connsiteY1" fmla="*/ 1593397 h 2434318"/>
              <a:gd name="connsiteX2" fmla="*/ 370544 w 370648"/>
              <a:gd name="connsiteY2" fmla="*/ 473529 h 2434318"/>
              <a:gd name="connsiteX3" fmla="*/ 366008 w 370648"/>
              <a:gd name="connsiteY3" fmla="*/ 0 h 2434318"/>
              <a:gd name="connsiteX0" fmla="*/ 8466 w 372561"/>
              <a:gd name="connsiteY0" fmla="*/ 2443843 h 2443843"/>
              <a:gd name="connsiteX1" fmla="*/ 3704 w 372561"/>
              <a:gd name="connsiteY1" fmla="*/ 1593397 h 2443843"/>
              <a:gd name="connsiteX2" fmla="*/ 372457 w 372561"/>
              <a:gd name="connsiteY2" fmla="*/ 473529 h 2443843"/>
              <a:gd name="connsiteX3" fmla="*/ 367921 w 372561"/>
              <a:gd name="connsiteY3" fmla="*/ 0 h 2443843"/>
              <a:gd name="connsiteX0" fmla="*/ 8466 w 372569"/>
              <a:gd name="connsiteY0" fmla="*/ 2443843 h 2443843"/>
              <a:gd name="connsiteX1" fmla="*/ 3704 w 372569"/>
              <a:gd name="connsiteY1" fmla="*/ 1593397 h 2443843"/>
              <a:gd name="connsiteX2" fmla="*/ 372457 w 372569"/>
              <a:gd name="connsiteY2" fmla="*/ 473529 h 2443843"/>
              <a:gd name="connsiteX3" fmla="*/ 367921 w 372569"/>
              <a:gd name="connsiteY3" fmla="*/ 0 h 2443843"/>
              <a:gd name="connsiteX0" fmla="*/ 8466 w 372457"/>
              <a:gd name="connsiteY0" fmla="*/ 2443843 h 2443843"/>
              <a:gd name="connsiteX1" fmla="*/ 3704 w 372457"/>
              <a:gd name="connsiteY1" fmla="*/ 1593397 h 2443843"/>
              <a:gd name="connsiteX2" fmla="*/ 372457 w 372457"/>
              <a:gd name="connsiteY2" fmla="*/ 473529 h 2443843"/>
              <a:gd name="connsiteX3" fmla="*/ 367921 w 372457"/>
              <a:gd name="connsiteY3" fmla="*/ 0 h 2443843"/>
              <a:gd name="connsiteX0" fmla="*/ 8466 w 367921"/>
              <a:gd name="connsiteY0" fmla="*/ 2443843 h 2443843"/>
              <a:gd name="connsiteX1" fmla="*/ 3704 w 367921"/>
              <a:gd name="connsiteY1" fmla="*/ 1593397 h 2443843"/>
              <a:gd name="connsiteX2" fmla="*/ 367694 w 367921"/>
              <a:gd name="connsiteY2" fmla="*/ 464004 h 2443843"/>
              <a:gd name="connsiteX3" fmla="*/ 367921 w 367921"/>
              <a:gd name="connsiteY3" fmla="*/ 0 h 2443843"/>
              <a:gd name="connsiteX0" fmla="*/ 8466 w 367921"/>
              <a:gd name="connsiteY0" fmla="*/ 2443843 h 2443843"/>
              <a:gd name="connsiteX1" fmla="*/ 3704 w 367921"/>
              <a:gd name="connsiteY1" fmla="*/ 1593397 h 2443843"/>
              <a:gd name="connsiteX2" fmla="*/ 367694 w 367921"/>
              <a:gd name="connsiteY2" fmla="*/ 464004 h 2443843"/>
              <a:gd name="connsiteX3" fmla="*/ 367921 w 367921"/>
              <a:gd name="connsiteY3" fmla="*/ 0 h 2443843"/>
              <a:gd name="connsiteX0" fmla="*/ 8466 w 367921"/>
              <a:gd name="connsiteY0" fmla="*/ 2453368 h 2453368"/>
              <a:gd name="connsiteX1" fmla="*/ 3704 w 367921"/>
              <a:gd name="connsiteY1" fmla="*/ 1593397 h 2453368"/>
              <a:gd name="connsiteX2" fmla="*/ 367694 w 367921"/>
              <a:gd name="connsiteY2" fmla="*/ 464004 h 2453368"/>
              <a:gd name="connsiteX3" fmla="*/ 367921 w 367921"/>
              <a:gd name="connsiteY3" fmla="*/ 0 h 2453368"/>
              <a:gd name="connsiteX0" fmla="*/ 1719 w 380224"/>
              <a:gd name="connsiteY0" fmla="*/ 2443843 h 2443843"/>
              <a:gd name="connsiteX1" fmla="*/ 16007 w 380224"/>
              <a:gd name="connsiteY1" fmla="*/ 1593397 h 2443843"/>
              <a:gd name="connsiteX2" fmla="*/ 379997 w 380224"/>
              <a:gd name="connsiteY2" fmla="*/ 464004 h 2443843"/>
              <a:gd name="connsiteX3" fmla="*/ 380224 w 380224"/>
              <a:gd name="connsiteY3" fmla="*/ 0 h 2443843"/>
              <a:gd name="connsiteX0" fmla="*/ 8467 w 367922"/>
              <a:gd name="connsiteY0" fmla="*/ 2453368 h 2453368"/>
              <a:gd name="connsiteX1" fmla="*/ 3705 w 367922"/>
              <a:gd name="connsiteY1" fmla="*/ 1593397 h 2453368"/>
              <a:gd name="connsiteX2" fmla="*/ 367695 w 367922"/>
              <a:gd name="connsiteY2" fmla="*/ 464004 h 2453368"/>
              <a:gd name="connsiteX3" fmla="*/ 367922 w 367922"/>
              <a:gd name="connsiteY3" fmla="*/ 0 h 2453368"/>
              <a:gd name="connsiteX0" fmla="*/ 3378 w 372358"/>
              <a:gd name="connsiteY0" fmla="*/ 2443843 h 2443843"/>
              <a:gd name="connsiteX1" fmla="*/ 8141 w 372358"/>
              <a:gd name="connsiteY1" fmla="*/ 1593397 h 2443843"/>
              <a:gd name="connsiteX2" fmla="*/ 372131 w 372358"/>
              <a:gd name="connsiteY2" fmla="*/ 464004 h 2443843"/>
              <a:gd name="connsiteX3" fmla="*/ 372358 w 372358"/>
              <a:gd name="connsiteY3" fmla="*/ 0 h 2443843"/>
              <a:gd name="connsiteX0" fmla="*/ 3378 w 372358"/>
              <a:gd name="connsiteY0" fmla="*/ 2184763 h 2184763"/>
              <a:gd name="connsiteX1" fmla="*/ 8141 w 372358"/>
              <a:gd name="connsiteY1" fmla="*/ 1593397 h 2184763"/>
              <a:gd name="connsiteX2" fmla="*/ 372131 w 372358"/>
              <a:gd name="connsiteY2" fmla="*/ 464004 h 2184763"/>
              <a:gd name="connsiteX3" fmla="*/ 372358 w 372358"/>
              <a:gd name="connsiteY3" fmla="*/ 0 h 2184763"/>
              <a:gd name="connsiteX0" fmla="*/ 72040 w 364820"/>
              <a:gd name="connsiteY0" fmla="*/ 2756263 h 2756263"/>
              <a:gd name="connsiteX1" fmla="*/ 603 w 364820"/>
              <a:gd name="connsiteY1" fmla="*/ 1593397 h 2756263"/>
              <a:gd name="connsiteX2" fmla="*/ 364593 w 364820"/>
              <a:gd name="connsiteY2" fmla="*/ 464004 h 2756263"/>
              <a:gd name="connsiteX3" fmla="*/ 364820 w 364820"/>
              <a:gd name="connsiteY3" fmla="*/ 0 h 2756263"/>
              <a:gd name="connsiteX0" fmla="*/ 10954 w 303734"/>
              <a:gd name="connsiteY0" fmla="*/ 2756263 h 2756263"/>
              <a:gd name="connsiteX1" fmla="*/ 3017 w 303734"/>
              <a:gd name="connsiteY1" fmla="*/ 1517197 h 2756263"/>
              <a:gd name="connsiteX2" fmla="*/ 303507 w 303734"/>
              <a:gd name="connsiteY2" fmla="*/ 464004 h 2756263"/>
              <a:gd name="connsiteX3" fmla="*/ 303734 w 303734"/>
              <a:gd name="connsiteY3" fmla="*/ 0 h 2756263"/>
              <a:gd name="connsiteX0" fmla="*/ 10954 w 303734"/>
              <a:gd name="connsiteY0" fmla="*/ 2756263 h 2756263"/>
              <a:gd name="connsiteX1" fmla="*/ 3017 w 303734"/>
              <a:gd name="connsiteY1" fmla="*/ 1517197 h 2756263"/>
              <a:gd name="connsiteX2" fmla="*/ 303507 w 303734"/>
              <a:gd name="connsiteY2" fmla="*/ 464004 h 2756263"/>
              <a:gd name="connsiteX3" fmla="*/ 303734 w 303734"/>
              <a:gd name="connsiteY3" fmla="*/ 0 h 2756263"/>
              <a:gd name="connsiteX0" fmla="*/ 10954 w 306414"/>
              <a:gd name="connsiteY0" fmla="*/ 2756263 h 2756263"/>
              <a:gd name="connsiteX1" fmla="*/ 3017 w 306414"/>
              <a:gd name="connsiteY1" fmla="*/ 1517197 h 2756263"/>
              <a:gd name="connsiteX2" fmla="*/ 303507 w 306414"/>
              <a:gd name="connsiteY2" fmla="*/ 464004 h 2756263"/>
              <a:gd name="connsiteX3" fmla="*/ 303734 w 306414"/>
              <a:gd name="connsiteY3" fmla="*/ 0 h 2756263"/>
              <a:gd name="connsiteX0" fmla="*/ 10954 w 306414"/>
              <a:gd name="connsiteY0" fmla="*/ 2819763 h 2819763"/>
              <a:gd name="connsiteX1" fmla="*/ 3017 w 306414"/>
              <a:gd name="connsiteY1" fmla="*/ 1580697 h 2819763"/>
              <a:gd name="connsiteX2" fmla="*/ 303507 w 306414"/>
              <a:gd name="connsiteY2" fmla="*/ 527504 h 2819763"/>
              <a:gd name="connsiteX3" fmla="*/ 303734 w 306414"/>
              <a:gd name="connsiteY3" fmla="*/ 0 h 2819763"/>
              <a:gd name="connsiteX0" fmla="*/ 6295 w 308105"/>
              <a:gd name="connsiteY0" fmla="*/ 2788013 h 2788013"/>
              <a:gd name="connsiteX1" fmla="*/ 4708 w 308105"/>
              <a:gd name="connsiteY1" fmla="*/ 1580697 h 2788013"/>
              <a:gd name="connsiteX2" fmla="*/ 305198 w 308105"/>
              <a:gd name="connsiteY2" fmla="*/ 527504 h 2788013"/>
              <a:gd name="connsiteX3" fmla="*/ 305425 w 308105"/>
              <a:gd name="connsiteY3" fmla="*/ 0 h 2788013"/>
              <a:gd name="connsiteX0" fmla="*/ 913 w 303099"/>
              <a:gd name="connsiteY0" fmla="*/ 2788013 h 2788013"/>
              <a:gd name="connsiteX1" fmla="*/ 31076 w 303099"/>
              <a:gd name="connsiteY1" fmla="*/ 1567997 h 2788013"/>
              <a:gd name="connsiteX2" fmla="*/ 299816 w 303099"/>
              <a:gd name="connsiteY2" fmla="*/ 527504 h 2788013"/>
              <a:gd name="connsiteX3" fmla="*/ 300043 w 303099"/>
              <a:gd name="connsiteY3" fmla="*/ 0 h 2788013"/>
              <a:gd name="connsiteX0" fmla="*/ 2075 w 285211"/>
              <a:gd name="connsiteY0" fmla="*/ 2768963 h 2768963"/>
              <a:gd name="connsiteX1" fmla="*/ 13188 w 285211"/>
              <a:gd name="connsiteY1" fmla="*/ 1567997 h 2768963"/>
              <a:gd name="connsiteX2" fmla="*/ 281928 w 285211"/>
              <a:gd name="connsiteY2" fmla="*/ 527504 h 2768963"/>
              <a:gd name="connsiteX3" fmla="*/ 282155 w 285211"/>
              <a:gd name="connsiteY3" fmla="*/ 0 h 2768963"/>
              <a:gd name="connsiteX0" fmla="*/ 2075 w 301205"/>
              <a:gd name="connsiteY0" fmla="*/ 2768963 h 2768963"/>
              <a:gd name="connsiteX1" fmla="*/ 13188 w 301205"/>
              <a:gd name="connsiteY1" fmla="*/ 1567997 h 2768963"/>
              <a:gd name="connsiteX2" fmla="*/ 281928 w 301205"/>
              <a:gd name="connsiteY2" fmla="*/ 527504 h 2768963"/>
              <a:gd name="connsiteX3" fmla="*/ 301205 w 301205"/>
              <a:gd name="connsiteY3" fmla="*/ 0 h 2768963"/>
              <a:gd name="connsiteX0" fmla="*/ 2075 w 304025"/>
              <a:gd name="connsiteY0" fmla="*/ 2768963 h 2768963"/>
              <a:gd name="connsiteX1" fmla="*/ 13188 w 304025"/>
              <a:gd name="connsiteY1" fmla="*/ 1567997 h 2768963"/>
              <a:gd name="connsiteX2" fmla="*/ 300978 w 304025"/>
              <a:gd name="connsiteY2" fmla="*/ 521154 h 2768963"/>
              <a:gd name="connsiteX3" fmla="*/ 301205 w 304025"/>
              <a:gd name="connsiteY3" fmla="*/ 0 h 2768963"/>
              <a:gd name="connsiteX0" fmla="*/ 2075 w 301205"/>
              <a:gd name="connsiteY0" fmla="*/ 2768963 h 2768963"/>
              <a:gd name="connsiteX1" fmla="*/ 13188 w 301205"/>
              <a:gd name="connsiteY1" fmla="*/ 1567997 h 2768963"/>
              <a:gd name="connsiteX2" fmla="*/ 300978 w 301205"/>
              <a:gd name="connsiteY2" fmla="*/ 521154 h 2768963"/>
              <a:gd name="connsiteX3" fmla="*/ 301205 w 301205"/>
              <a:gd name="connsiteY3" fmla="*/ 0 h 2768963"/>
              <a:gd name="connsiteX0" fmla="*/ 2075 w 307404"/>
              <a:gd name="connsiteY0" fmla="*/ 2768963 h 2768963"/>
              <a:gd name="connsiteX1" fmla="*/ 13188 w 307404"/>
              <a:gd name="connsiteY1" fmla="*/ 1567997 h 2768963"/>
              <a:gd name="connsiteX2" fmla="*/ 300978 w 307404"/>
              <a:gd name="connsiteY2" fmla="*/ 521154 h 2768963"/>
              <a:gd name="connsiteX3" fmla="*/ 301205 w 307404"/>
              <a:gd name="connsiteY3" fmla="*/ 0 h 2768963"/>
              <a:gd name="connsiteX0" fmla="*/ 2075 w 307404"/>
              <a:gd name="connsiteY0" fmla="*/ 2768963 h 2768963"/>
              <a:gd name="connsiteX1" fmla="*/ 13188 w 307404"/>
              <a:gd name="connsiteY1" fmla="*/ 1567997 h 2768963"/>
              <a:gd name="connsiteX2" fmla="*/ 300978 w 307404"/>
              <a:gd name="connsiteY2" fmla="*/ 521154 h 2768963"/>
              <a:gd name="connsiteX3" fmla="*/ 301205 w 307404"/>
              <a:gd name="connsiteY3" fmla="*/ 0 h 2768963"/>
              <a:gd name="connsiteX0" fmla="*/ 2075 w 301205"/>
              <a:gd name="connsiteY0" fmla="*/ 2768963 h 2768963"/>
              <a:gd name="connsiteX1" fmla="*/ 13188 w 301205"/>
              <a:gd name="connsiteY1" fmla="*/ 1567997 h 2768963"/>
              <a:gd name="connsiteX2" fmla="*/ 287916 w 301205"/>
              <a:gd name="connsiteY2" fmla="*/ 612594 h 2768963"/>
              <a:gd name="connsiteX3" fmla="*/ 301205 w 301205"/>
              <a:gd name="connsiteY3" fmla="*/ 0 h 2768963"/>
              <a:gd name="connsiteX0" fmla="*/ 570 w 299700"/>
              <a:gd name="connsiteY0" fmla="*/ 2768963 h 2768963"/>
              <a:gd name="connsiteX1" fmla="*/ 50871 w 299700"/>
              <a:gd name="connsiteY1" fmla="*/ 1567997 h 2768963"/>
              <a:gd name="connsiteX2" fmla="*/ 286411 w 299700"/>
              <a:gd name="connsiteY2" fmla="*/ 612594 h 2768963"/>
              <a:gd name="connsiteX3" fmla="*/ 299700 w 299700"/>
              <a:gd name="connsiteY3" fmla="*/ 0 h 2768963"/>
              <a:gd name="connsiteX0" fmla="*/ 570 w 299700"/>
              <a:gd name="connsiteY0" fmla="*/ 2768963 h 2768963"/>
              <a:gd name="connsiteX1" fmla="*/ 50871 w 299700"/>
              <a:gd name="connsiteY1" fmla="*/ 1567997 h 2768963"/>
              <a:gd name="connsiteX2" fmla="*/ 286411 w 299700"/>
              <a:gd name="connsiteY2" fmla="*/ 612594 h 2768963"/>
              <a:gd name="connsiteX3" fmla="*/ 299700 w 299700"/>
              <a:gd name="connsiteY3" fmla="*/ 0 h 2768963"/>
              <a:gd name="connsiteX0" fmla="*/ 570 w 299700"/>
              <a:gd name="connsiteY0" fmla="*/ 2768963 h 2768963"/>
              <a:gd name="connsiteX1" fmla="*/ 50871 w 299700"/>
              <a:gd name="connsiteY1" fmla="*/ 1567997 h 2768963"/>
              <a:gd name="connsiteX2" fmla="*/ 286411 w 299700"/>
              <a:gd name="connsiteY2" fmla="*/ 460194 h 2768963"/>
              <a:gd name="connsiteX3" fmla="*/ 299700 w 299700"/>
              <a:gd name="connsiteY3" fmla="*/ 0 h 2768963"/>
              <a:gd name="connsiteX0" fmla="*/ 1220 w 271775"/>
              <a:gd name="connsiteY0" fmla="*/ 2759438 h 2759438"/>
              <a:gd name="connsiteX1" fmla="*/ 22946 w 271775"/>
              <a:gd name="connsiteY1" fmla="*/ 1567997 h 2759438"/>
              <a:gd name="connsiteX2" fmla="*/ 258486 w 271775"/>
              <a:gd name="connsiteY2" fmla="*/ 460194 h 2759438"/>
              <a:gd name="connsiteX3" fmla="*/ 271775 w 271775"/>
              <a:gd name="connsiteY3" fmla="*/ 0 h 2759438"/>
              <a:gd name="connsiteX0" fmla="*/ 1220 w 271775"/>
              <a:gd name="connsiteY0" fmla="*/ 2759438 h 2759438"/>
              <a:gd name="connsiteX1" fmla="*/ 22946 w 271775"/>
              <a:gd name="connsiteY1" fmla="*/ 1615622 h 2759438"/>
              <a:gd name="connsiteX2" fmla="*/ 258486 w 271775"/>
              <a:gd name="connsiteY2" fmla="*/ 460194 h 2759438"/>
              <a:gd name="connsiteX3" fmla="*/ 271775 w 271775"/>
              <a:gd name="connsiteY3" fmla="*/ 0 h 2759438"/>
              <a:gd name="connsiteX0" fmla="*/ 1220 w 271775"/>
              <a:gd name="connsiteY0" fmla="*/ 2759438 h 2759438"/>
              <a:gd name="connsiteX1" fmla="*/ 22946 w 271775"/>
              <a:gd name="connsiteY1" fmla="*/ 1615622 h 2759438"/>
              <a:gd name="connsiteX2" fmla="*/ 258486 w 271775"/>
              <a:gd name="connsiteY2" fmla="*/ 460194 h 2759438"/>
              <a:gd name="connsiteX3" fmla="*/ 271775 w 271775"/>
              <a:gd name="connsiteY3" fmla="*/ 0 h 2759438"/>
              <a:gd name="connsiteX0" fmla="*/ 1220 w 262407"/>
              <a:gd name="connsiteY0" fmla="*/ 2759438 h 2759438"/>
              <a:gd name="connsiteX1" fmla="*/ 22946 w 262407"/>
              <a:gd name="connsiteY1" fmla="*/ 1615622 h 2759438"/>
              <a:gd name="connsiteX2" fmla="*/ 258486 w 262407"/>
              <a:gd name="connsiteY2" fmla="*/ 460194 h 2759438"/>
              <a:gd name="connsiteX3" fmla="*/ 243200 w 262407"/>
              <a:gd name="connsiteY3" fmla="*/ 0 h 2759438"/>
              <a:gd name="connsiteX0" fmla="*/ 1220 w 265994"/>
              <a:gd name="connsiteY0" fmla="*/ 2759438 h 2759438"/>
              <a:gd name="connsiteX1" fmla="*/ 22946 w 265994"/>
              <a:gd name="connsiteY1" fmla="*/ 1615622 h 2759438"/>
              <a:gd name="connsiteX2" fmla="*/ 258486 w 265994"/>
              <a:gd name="connsiteY2" fmla="*/ 460194 h 2759438"/>
              <a:gd name="connsiteX3" fmla="*/ 262250 w 265994"/>
              <a:gd name="connsiteY3" fmla="*/ 0 h 2759438"/>
              <a:gd name="connsiteX0" fmla="*/ 1220 w 262250"/>
              <a:gd name="connsiteY0" fmla="*/ 2759438 h 2759438"/>
              <a:gd name="connsiteX1" fmla="*/ 22946 w 262250"/>
              <a:gd name="connsiteY1" fmla="*/ 1615622 h 2759438"/>
              <a:gd name="connsiteX2" fmla="*/ 258486 w 262250"/>
              <a:gd name="connsiteY2" fmla="*/ 460194 h 2759438"/>
              <a:gd name="connsiteX3" fmla="*/ 262250 w 262250"/>
              <a:gd name="connsiteY3" fmla="*/ 0 h 2759438"/>
              <a:gd name="connsiteX0" fmla="*/ 868 w 272058"/>
              <a:gd name="connsiteY0" fmla="*/ 2998198 h 2998198"/>
              <a:gd name="connsiteX1" fmla="*/ 32754 w 272058"/>
              <a:gd name="connsiteY1" fmla="*/ 1615622 h 2998198"/>
              <a:gd name="connsiteX2" fmla="*/ 268294 w 272058"/>
              <a:gd name="connsiteY2" fmla="*/ 460194 h 2998198"/>
              <a:gd name="connsiteX3" fmla="*/ 272058 w 272058"/>
              <a:gd name="connsiteY3" fmla="*/ 0 h 2998198"/>
              <a:gd name="connsiteX0" fmla="*/ 868 w 272058"/>
              <a:gd name="connsiteY0" fmla="*/ 2994388 h 2994388"/>
              <a:gd name="connsiteX1" fmla="*/ 32754 w 272058"/>
              <a:gd name="connsiteY1" fmla="*/ 1615622 h 2994388"/>
              <a:gd name="connsiteX2" fmla="*/ 268294 w 272058"/>
              <a:gd name="connsiteY2" fmla="*/ 460194 h 2994388"/>
              <a:gd name="connsiteX3" fmla="*/ 272058 w 272058"/>
              <a:gd name="connsiteY3" fmla="*/ 0 h 2994388"/>
              <a:gd name="connsiteX0" fmla="*/ 868 w 272058"/>
              <a:gd name="connsiteY0" fmla="*/ 2994388 h 2994388"/>
              <a:gd name="connsiteX1" fmla="*/ 32754 w 272058"/>
              <a:gd name="connsiteY1" fmla="*/ 1619432 h 2994388"/>
              <a:gd name="connsiteX2" fmla="*/ 268294 w 272058"/>
              <a:gd name="connsiteY2" fmla="*/ 460194 h 2994388"/>
              <a:gd name="connsiteX3" fmla="*/ 272058 w 272058"/>
              <a:gd name="connsiteY3" fmla="*/ 0 h 2994388"/>
              <a:gd name="connsiteX0" fmla="*/ 868 w 272058"/>
              <a:gd name="connsiteY0" fmla="*/ 2994388 h 2994388"/>
              <a:gd name="connsiteX1" fmla="*/ 32754 w 272058"/>
              <a:gd name="connsiteY1" fmla="*/ 1619432 h 2994388"/>
              <a:gd name="connsiteX2" fmla="*/ 268294 w 272058"/>
              <a:gd name="connsiteY2" fmla="*/ 460194 h 2994388"/>
              <a:gd name="connsiteX3" fmla="*/ 272058 w 272058"/>
              <a:gd name="connsiteY3" fmla="*/ 0 h 2994388"/>
              <a:gd name="connsiteX0" fmla="*/ 868 w 272058"/>
              <a:gd name="connsiteY0" fmla="*/ 3005818 h 3005818"/>
              <a:gd name="connsiteX1" fmla="*/ 32754 w 272058"/>
              <a:gd name="connsiteY1" fmla="*/ 1619432 h 3005818"/>
              <a:gd name="connsiteX2" fmla="*/ 268294 w 272058"/>
              <a:gd name="connsiteY2" fmla="*/ 460194 h 3005818"/>
              <a:gd name="connsiteX3" fmla="*/ 272058 w 272058"/>
              <a:gd name="connsiteY3" fmla="*/ 0 h 3005818"/>
              <a:gd name="connsiteX0" fmla="*/ 0 w 271190"/>
              <a:gd name="connsiteY0" fmla="*/ 3005818 h 3005818"/>
              <a:gd name="connsiteX1" fmla="*/ 31886 w 271190"/>
              <a:gd name="connsiteY1" fmla="*/ 1619432 h 3005818"/>
              <a:gd name="connsiteX2" fmla="*/ 267426 w 271190"/>
              <a:gd name="connsiteY2" fmla="*/ 460194 h 3005818"/>
              <a:gd name="connsiteX3" fmla="*/ 271190 w 271190"/>
              <a:gd name="connsiteY3" fmla="*/ 0 h 3005818"/>
              <a:gd name="connsiteX0" fmla="*/ 0 w 255950"/>
              <a:gd name="connsiteY0" fmla="*/ 3671298 h 3671298"/>
              <a:gd name="connsiteX1" fmla="*/ 16646 w 255950"/>
              <a:gd name="connsiteY1" fmla="*/ 1619432 h 3671298"/>
              <a:gd name="connsiteX2" fmla="*/ 252186 w 255950"/>
              <a:gd name="connsiteY2" fmla="*/ 460194 h 3671298"/>
              <a:gd name="connsiteX3" fmla="*/ 255950 w 255950"/>
              <a:gd name="connsiteY3" fmla="*/ 0 h 3671298"/>
              <a:gd name="connsiteX0" fmla="*/ 0 w 255950"/>
              <a:gd name="connsiteY0" fmla="*/ 3671298 h 3671298"/>
              <a:gd name="connsiteX1" fmla="*/ 16646 w 255950"/>
              <a:gd name="connsiteY1" fmla="*/ 1619432 h 3671298"/>
              <a:gd name="connsiteX2" fmla="*/ 255950 w 255950"/>
              <a:gd name="connsiteY2" fmla="*/ 0 h 3671298"/>
              <a:gd name="connsiteX0" fmla="*/ 0 w 16646"/>
              <a:gd name="connsiteY0" fmla="*/ 2051866 h 2051866"/>
              <a:gd name="connsiteX1" fmla="*/ 16646 w 16646"/>
              <a:gd name="connsiteY1" fmla="*/ 0 h 2051866"/>
              <a:gd name="connsiteX0" fmla="*/ 0 w 423046"/>
              <a:gd name="connsiteY0" fmla="*/ 1937566 h 1937566"/>
              <a:gd name="connsiteX1" fmla="*/ 423046 w 423046"/>
              <a:gd name="connsiteY1" fmla="*/ 0 h 1937566"/>
              <a:gd name="connsiteX0" fmla="*/ 0 w 423046"/>
              <a:gd name="connsiteY0" fmla="*/ 1937566 h 1937566"/>
              <a:gd name="connsiteX1" fmla="*/ 385944 w 423046"/>
              <a:gd name="connsiteY1" fmla="*/ 1000397 h 1937566"/>
              <a:gd name="connsiteX2" fmla="*/ 423046 w 423046"/>
              <a:gd name="connsiteY2" fmla="*/ 0 h 1937566"/>
              <a:gd name="connsiteX0" fmla="*/ 0 w 423046"/>
              <a:gd name="connsiteY0" fmla="*/ 1937566 h 1937566"/>
              <a:gd name="connsiteX1" fmla="*/ 385944 w 423046"/>
              <a:gd name="connsiteY1" fmla="*/ 1000397 h 1937566"/>
              <a:gd name="connsiteX2" fmla="*/ 423046 w 423046"/>
              <a:gd name="connsiteY2" fmla="*/ 0 h 1937566"/>
              <a:gd name="connsiteX0" fmla="*/ 0 w 423046"/>
              <a:gd name="connsiteY0" fmla="*/ 1937566 h 1937566"/>
              <a:gd name="connsiteX1" fmla="*/ 385944 w 423046"/>
              <a:gd name="connsiteY1" fmla="*/ 1000397 h 1937566"/>
              <a:gd name="connsiteX2" fmla="*/ 423046 w 423046"/>
              <a:gd name="connsiteY2" fmla="*/ 0 h 1937566"/>
              <a:gd name="connsiteX0" fmla="*/ 0 w 423046"/>
              <a:gd name="connsiteY0" fmla="*/ 1937566 h 1937566"/>
              <a:gd name="connsiteX1" fmla="*/ 411344 w 423046"/>
              <a:gd name="connsiteY1" fmla="*/ 638447 h 1937566"/>
              <a:gd name="connsiteX2" fmla="*/ 423046 w 423046"/>
              <a:gd name="connsiteY2" fmla="*/ 0 h 1937566"/>
              <a:gd name="connsiteX0" fmla="*/ 0 w 423046"/>
              <a:gd name="connsiteY0" fmla="*/ 1937566 h 1937566"/>
              <a:gd name="connsiteX1" fmla="*/ 411344 w 423046"/>
              <a:gd name="connsiteY1" fmla="*/ 638447 h 1937566"/>
              <a:gd name="connsiteX2" fmla="*/ 423046 w 423046"/>
              <a:gd name="connsiteY2" fmla="*/ 0 h 1937566"/>
              <a:gd name="connsiteX0" fmla="*/ 0 w 378596"/>
              <a:gd name="connsiteY0" fmla="*/ 1956616 h 1956616"/>
              <a:gd name="connsiteX1" fmla="*/ 366894 w 378596"/>
              <a:gd name="connsiteY1" fmla="*/ 638447 h 1956616"/>
              <a:gd name="connsiteX2" fmla="*/ 378596 w 378596"/>
              <a:gd name="connsiteY2" fmla="*/ 0 h 1956616"/>
              <a:gd name="connsiteX0" fmla="*/ 0 w 378596"/>
              <a:gd name="connsiteY0" fmla="*/ 1956616 h 1956616"/>
              <a:gd name="connsiteX1" fmla="*/ 366894 w 378596"/>
              <a:gd name="connsiteY1" fmla="*/ 638447 h 1956616"/>
              <a:gd name="connsiteX2" fmla="*/ 378596 w 378596"/>
              <a:gd name="connsiteY2" fmla="*/ 0 h 1956616"/>
              <a:gd name="connsiteX0" fmla="*/ 0 w 365896"/>
              <a:gd name="connsiteY0" fmla="*/ 1931216 h 1931216"/>
              <a:gd name="connsiteX1" fmla="*/ 354194 w 365896"/>
              <a:gd name="connsiteY1" fmla="*/ 638447 h 1931216"/>
              <a:gd name="connsiteX2" fmla="*/ 365896 w 365896"/>
              <a:gd name="connsiteY2" fmla="*/ 0 h 1931216"/>
              <a:gd name="connsiteX0" fmla="*/ 0 w 365896"/>
              <a:gd name="connsiteY0" fmla="*/ 2026466 h 2026466"/>
              <a:gd name="connsiteX1" fmla="*/ 354194 w 365896"/>
              <a:gd name="connsiteY1" fmla="*/ 733697 h 2026466"/>
              <a:gd name="connsiteX2" fmla="*/ 365896 w 365896"/>
              <a:gd name="connsiteY2" fmla="*/ 0 h 2026466"/>
              <a:gd name="connsiteX0" fmla="*/ 0 w 373244"/>
              <a:gd name="connsiteY0" fmla="*/ 2026466 h 2026466"/>
              <a:gd name="connsiteX1" fmla="*/ 373244 w 373244"/>
              <a:gd name="connsiteY1" fmla="*/ 733697 h 2026466"/>
              <a:gd name="connsiteX2" fmla="*/ 365896 w 373244"/>
              <a:gd name="connsiteY2" fmla="*/ 0 h 2026466"/>
              <a:gd name="connsiteX0" fmla="*/ 0 w 373244"/>
              <a:gd name="connsiteY0" fmla="*/ 2026466 h 2026466"/>
              <a:gd name="connsiteX1" fmla="*/ 373244 w 373244"/>
              <a:gd name="connsiteY1" fmla="*/ 733697 h 2026466"/>
              <a:gd name="connsiteX2" fmla="*/ 365896 w 373244"/>
              <a:gd name="connsiteY2" fmla="*/ 0 h 2026466"/>
              <a:gd name="connsiteX0" fmla="*/ 0 w 398565"/>
              <a:gd name="connsiteY0" fmla="*/ 2018846 h 2018846"/>
              <a:gd name="connsiteX1" fmla="*/ 373244 w 398565"/>
              <a:gd name="connsiteY1" fmla="*/ 726077 h 2018846"/>
              <a:gd name="connsiteX2" fmla="*/ 398424 w 398565"/>
              <a:gd name="connsiteY2" fmla="*/ 0 h 2018846"/>
              <a:gd name="connsiteX0" fmla="*/ 0 w 374655"/>
              <a:gd name="connsiteY0" fmla="*/ 2018846 h 2018846"/>
              <a:gd name="connsiteX1" fmla="*/ 373244 w 374655"/>
              <a:gd name="connsiteY1" fmla="*/ 726077 h 2018846"/>
              <a:gd name="connsiteX2" fmla="*/ 374028 w 374655"/>
              <a:gd name="connsiteY2" fmla="*/ 0 h 2018846"/>
              <a:gd name="connsiteX0" fmla="*/ 0 w 394985"/>
              <a:gd name="connsiteY0" fmla="*/ 2787196 h 2787196"/>
              <a:gd name="connsiteX1" fmla="*/ 393574 w 394985"/>
              <a:gd name="connsiteY1" fmla="*/ 726077 h 2787196"/>
              <a:gd name="connsiteX2" fmla="*/ 394358 w 394985"/>
              <a:gd name="connsiteY2" fmla="*/ 0 h 2787196"/>
              <a:gd name="connsiteX0" fmla="*/ 0 w 394985"/>
              <a:gd name="connsiteY0" fmla="*/ 2787196 h 2787196"/>
              <a:gd name="connsiteX1" fmla="*/ 42547 w 394985"/>
              <a:gd name="connsiteY1" fmla="*/ 1403939 h 2787196"/>
              <a:gd name="connsiteX2" fmla="*/ 393574 w 394985"/>
              <a:gd name="connsiteY2" fmla="*/ 726077 h 2787196"/>
              <a:gd name="connsiteX3" fmla="*/ 394358 w 394985"/>
              <a:gd name="connsiteY3" fmla="*/ 0 h 2787196"/>
              <a:gd name="connsiteX0" fmla="*/ 0 w 394985"/>
              <a:gd name="connsiteY0" fmla="*/ 2787196 h 2787196"/>
              <a:gd name="connsiteX1" fmla="*/ 42547 w 394985"/>
              <a:gd name="connsiteY1" fmla="*/ 1403939 h 2787196"/>
              <a:gd name="connsiteX2" fmla="*/ 393574 w 394985"/>
              <a:gd name="connsiteY2" fmla="*/ 726077 h 2787196"/>
              <a:gd name="connsiteX3" fmla="*/ 394358 w 394985"/>
              <a:gd name="connsiteY3" fmla="*/ 0 h 2787196"/>
              <a:gd name="connsiteX0" fmla="*/ 0 w 394985"/>
              <a:gd name="connsiteY0" fmla="*/ 2787196 h 2787196"/>
              <a:gd name="connsiteX1" fmla="*/ 8664 w 394985"/>
              <a:gd name="connsiteY1" fmla="*/ 1480139 h 2787196"/>
              <a:gd name="connsiteX2" fmla="*/ 393574 w 394985"/>
              <a:gd name="connsiteY2" fmla="*/ 726077 h 2787196"/>
              <a:gd name="connsiteX3" fmla="*/ 394358 w 394985"/>
              <a:gd name="connsiteY3" fmla="*/ 0 h 2787196"/>
              <a:gd name="connsiteX0" fmla="*/ 0 w 394985"/>
              <a:gd name="connsiteY0" fmla="*/ 2787196 h 2787196"/>
              <a:gd name="connsiteX1" fmla="*/ 8664 w 394985"/>
              <a:gd name="connsiteY1" fmla="*/ 1480139 h 2787196"/>
              <a:gd name="connsiteX2" fmla="*/ 393574 w 394985"/>
              <a:gd name="connsiteY2" fmla="*/ 726077 h 2787196"/>
              <a:gd name="connsiteX3" fmla="*/ 394358 w 394985"/>
              <a:gd name="connsiteY3" fmla="*/ 0 h 2787196"/>
              <a:gd name="connsiteX0" fmla="*/ 0 w 394985"/>
              <a:gd name="connsiteY0" fmla="*/ 2787196 h 2787196"/>
              <a:gd name="connsiteX1" fmla="*/ 8664 w 394985"/>
              <a:gd name="connsiteY1" fmla="*/ 1480139 h 2787196"/>
              <a:gd name="connsiteX2" fmla="*/ 393574 w 394985"/>
              <a:gd name="connsiteY2" fmla="*/ 726077 h 2787196"/>
              <a:gd name="connsiteX3" fmla="*/ 394358 w 394985"/>
              <a:gd name="connsiteY3" fmla="*/ 0 h 2787196"/>
              <a:gd name="connsiteX0" fmla="*/ 0 w 413904"/>
              <a:gd name="connsiteY0" fmla="*/ 2787196 h 2787196"/>
              <a:gd name="connsiteX1" fmla="*/ 8664 w 413904"/>
              <a:gd name="connsiteY1" fmla="*/ 1480139 h 2787196"/>
              <a:gd name="connsiteX2" fmla="*/ 413904 w 413904"/>
              <a:gd name="connsiteY2" fmla="*/ 567327 h 2787196"/>
              <a:gd name="connsiteX3" fmla="*/ 394358 w 413904"/>
              <a:gd name="connsiteY3" fmla="*/ 0 h 2787196"/>
              <a:gd name="connsiteX0" fmla="*/ 0 w 413904"/>
              <a:gd name="connsiteY0" fmla="*/ 2787196 h 2787196"/>
              <a:gd name="connsiteX1" fmla="*/ 8664 w 413904"/>
              <a:gd name="connsiteY1" fmla="*/ 1480139 h 2787196"/>
              <a:gd name="connsiteX2" fmla="*/ 413904 w 413904"/>
              <a:gd name="connsiteY2" fmla="*/ 567327 h 2787196"/>
              <a:gd name="connsiteX3" fmla="*/ 394358 w 413904"/>
              <a:gd name="connsiteY3" fmla="*/ 0 h 2787196"/>
              <a:gd name="connsiteX0" fmla="*/ 0 w 394985"/>
              <a:gd name="connsiteY0" fmla="*/ 2787196 h 2787196"/>
              <a:gd name="connsiteX1" fmla="*/ 8664 w 394985"/>
              <a:gd name="connsiteY1" fmla="*/ 1480139 h 2787196"/>
              <a:gd name="connsiteX2" fmla="*/ 393574 w 394985"/>
              <a:gd name="connsiteY2" fmla="*/ 624477 h 2787196"/>
              <a:gd name="connsiteX3" fmla="*/ 394358 w 394985"/>
              <a:gd name="connsiteY3" fmla="*/ 0 h 2787196"/>
              <a:gd name="connsiteX0" fmla="*/ 0 w 421594"/>
              <a:gd name="connsiteY0" fmla="*/ 2806246 h 2806246"/>
              <a:gd name="connsiteX1" fmla="*/ 8664 w 421594"/>
              <a:gd name="connsiteY1" fmla="*/ 1499189 h 2806246"/>
              <a:gd name="connsiteX2" fmla="*/ 393574 w 421594"/>
              <a:gd name="connsiteY2" fmla="*/ 643527 h 2806246"/>
              <a:gd name="connsiteX3" fmla="*/ 421464 w 421594"/>
              <a:gd name="connsiteY3" fmla="*/ 0 h 2806246"/>
              <a:gd name="connsiteX0" fmla="*/ 0 w 401454"/>
              <a:gd name="connsiteY0" fmla="*/ 2812596 h 2812596"/>
              <a:gd name="connsiteX1" fmla="*/ 8664 w 401454"/>
              <a:gd name="connsiteY1" fmla="*/ 1505539 h 2812596"/>
              <a:gd name="connsiteX2" fmla="*/ 393574 w 401454"/>
              <a:gd name="connsiteY2" fmla="*/ 649877 h 2812596"/>
              <a:gd name="connsiteX3" fmla="*/ 401134 w 401454"/>
              <a:gd name="connsiteY3" fmla="*/ 0 h 2812596"/>
              <a:gd name="connsiteX0" fmla="*/ 0 w 401134"/>
              <a:gd name="connsiteY0" fmla="*/ 2812596 h 2812596"/>
              <a:gd name="connsiteX1" fmla="*/ 8664 w 401134"/>
              <a:gd name="connsiteY1" fmla="*/ 1505539 h 2812596"/>
              <a:gd name="connsiteX2" fmla="*/ 393574 w 401134"/>
              <a:gd name="connsiteY2" fmla="*/ 649877 h 2812596"/>
              <a:gd name="connsiteX3" fmla="*/ 401134 w 401134"/>
              <a:gd name="connsiteY3" fmla="*/ 0 h 2812596"/>
              <a:gd name="connsiteX0" fmla="*/ 1510 w 402644"/>
              <a:gd name="connsiteY0" fmla="*/ 2812596 h 2812596"/>
              <a:gd name="connsiteX1" fmla="*/ 10 w 402644"/>
              <a:gd name="connsiteY1" fmla="*/ 2019889 h 2812596"/>
              <a:gd name="connsiteX2" fmla="*/ 395084 w 402644"/>
              <a:gd name="connsiteY2" fmla="*/ 649877 h 2812596"/>
              <a:gd name="connsiteX3" fmla="*/ 402644 w 402644"/>
              <a:gd name="connsiteY3" fmla="*/ 0 h 2812596"/>
              <a:gd name="connsiteX0" fmla="*/ 3491 w 404625"/>
              <a:gd name="connsiteY0" fmla="*/ 2812596 h 2812596"/>
              <a:gd name="connsiteX1" fmla="*/ 1991 w 404625"/>
              <a:gd name="connsiteY1" fmla="*/ 2019889 h 2812596"/>
              <a:gd name="connsiteX2" fmla="*/ 397065 w 404625"/>
              <a:gd name="connsiteY2" fmla="*/ 649877 h 2812596"/>
              <a:gd name="connsiteX3" fmla="*/ 404625 w 404625"/>
              <a:gd name="connsiteY3" fmla="*/ 0 h 2812596"/>
              <a:gd name="connsiteX0" fmla="*/ 1500 w 402634"/>
              <a:gd name="connsiteY0" fmla="*/ 2812596 h 2812596"/>
              <a:gd name="connsiteX1" fmla="*/ 0 w 402634"/>
              <a:gd name="connsiteY1" fmla="*/ 2019889 h 2812596"/>
              <a:gd name="connsiteX2" fmla="*/ 395074 w 402634"/>
              <a:gd name="connsiteY2" fmla="*/ 649877 h 2812596"/>
              <a:gd name="connsiteX3" fmla="*/ 402634 w 402634"/>
              <a:gd name="connsiteY3" fmla="*/ 0 h 2812596"/>
              <a:gd name="connsiteX0" fmla="*/ 1500 w 402634"/>
              <a:gd name="connsiteY0" fmla="*/ 2812596 h 2812596"/>
              <a:gd name="connsiteX1" fmla="*/ 0 w 402634"/>
              <a:gd name="connsiteY1" fmla="*/ 2019889 h 2812596"/>
              <a:gd name="connsiteX2" fmla="*/ 384909 w 402634"/>
              <a:gd name="connsiteY2" fmla="*/ 868952 h 2812596"/>
              <a:gd name="connsiteX3" fmla="*/ 402634 w 402634"/>
              <a:gd name="connsiteY3" fmla="*/ 0 h 2812596"/>
              <a:gd name="connsiteX0" fmla="*/ 11665 w 402634"/>
              <a:gd name="connsiteY0" fmla="*/ 2879271 h 2879271"/>
              <a:gd name="connsiteX1" fmla="*/ 0 w 402634"/>
              <a:gd name="connsiteY1" fmla="*/ 2019889 h 2879271"/>
              <a:gd name="connsiteX2" fmla="*/ 384909 w 402634"/>
              <a:gd name="connsiteY2" fmla="*/ 868952 h 2879271"/>
              <a:gd name="connsiteX3" fmla="*/ 402634 w 402634"/>
              <a:gd name="connsiteY3" fmla="*/ 0 h 2879271"/>
              <a:gd name="connsiteX0" fmla="*/ 3533 w 402634"/>
              <a:gd name="connsiteY0" fmla="*/ 2879271 h 2879271"/>
              <a:gd name="connsiteX1" fmla="*/ 0 w 402634"/>
              <a:gd name="connsiteY1" fmla="*/ 2019889 h 2879271"/>
              <a:gd name="connsiteX2" fmla="*/ 384909 w 402634"/>
              <a:gd name="connsiteY2" fmla="*/ 868952 h 2879271"/>
              <a:gd name="connsiteX3" fmla="*/ 402634 w 402634"/>
              <a:gd name="connsiteY3" fmla="*/ 0 h 2879271"/>
              <a:gd name="connsiteX0" fmla="*/ 3533 w 402634"/>
              <a:gd name="connsiteY0" fmla="*/ 2879271 h 2879271"/>
              <a:gd name="connsiteX1" fmla="*/ 0 w 402634"/>
              <a:gd name="connsiteY1" fmla="*/ 2019889 h 2879271"/>
              <a:gd name="connsiteX2" fmla="*/ 393041 w 402634"/>
              <a:gd name="connsiteY2" fmla="*/ 983252 h 2879271"/>
              <a:gd name="connsiteX3" fmla="*/ 402634 w 402634"/>
              <a:gd name="connsiteY3" fmla="*/ 0 h 2879271"/>
              <a:gd name="connsiteX0" fmla="*/ 3533 w 402634"/>
              <a:gd name="connsiteY0" fmla="*/ 2879271 h 2879271"/>
              <a:gd name="connsiteX1" fmla="*/ 0 w 402634"/>
              <a:gd name="connsiteY1" fmla="*/ 2019889 h 2879271"/>
              <a:gd name="connsiteX2" fmla="*/ 393041 w 402634"/>
              <a:gd name="connsiteY2" fmla="*/ 983252 h 2879271"/>
              <a:gd name="connsiteX3" fmla="*/ 402634 w 402634"/>
              <a:gd name="connsiteY3" fmla="*/ 0 h 2879271"/>
              <a:gd name="connsiteX0" fmla="*/ 3533 w 402634"/>
              <a:gd name="connsiteY0" fmla="*/ 2879271 h 2879271"/>
              <a:gd name="connsiteX1" fmla="*/ 0 w 402634"/>
              <a:gd name="connsiteY1" fmla="*/ 2019889 h 2879271"/>
              <a:gd name="connsiteX2" fmla="*/ 393041 w 402634"/>
              <a:gd name="connsiteY2" fmla="*/ 983252 h 2879271"/>
              <a:gd name="connsiteX3" fmla="*/ 402634 w 402634"/>
              <a:gd name="connsiteY3" fmla="*/ 0 h 2879271"/>
              <a:gd name="connsiteX0" fmla="*/ 3533 w 402634"/>
              <a:gd name="connsiteY0" fmla="*/ 2879271 h 2879271"/>
              <a:gd name="connsiteX1" fmla="*/ 0 w 402634"/>
              <a:gd name="connsiteY1" fmla="*/ 2157049 h 2879271"/>
              <a:gd name="connsiteX2" fmla="*/ 393041 w 402634"/>
              <a:gd name="connsiteY2" fmla="*/ 983252 h 2879271"/>
              <a:gd name="connsiteX3" fmla="*/ 402634 w 402634"/>
              <a:gd name="connsiteY3" fmla="*/ 0 h 2879271"/>
              <a:gd name="connsiteX0" fmla="*/ 11665 w 402634"/>
              <a:gd name="connsiteY0" fmla="*/ 2879271 h 2879271"/>
              <a:gd name="connsiteX1" fmla="*/ 0 w 402634"/>
              <a:gd name="connsiteY1" fmla="*/ 2157049 h 2879271"/>
              <a:gd name="connsiteX2" fmla="*/ 393041 w 402634"/>
              <a:gd name="connsiteY2" fmla="*/ 983252 h 2879271"/>
              <a:gd name="connsiteX3" fmla="*/ 402634 w 402634"/>
              <a:gd name="connsiteY3" fmla="*/ 0 h 2879271"/>
              <a:gd name="connsiteX0" fmla="*/ 43 w 423539"/>
              <a:gd name="connsiteY0" fmla="*/ 2871651 h 2871651"/>
              <a:gd name="connsiteX1" fmla="*/ 20905 w 423539"/>
              <a:gd name="connsiteY1" fmla="*/ 2157049 h 2871651"/>
              <a:gd name="connsiteX2" fmla="*/ 413946 w 423539"/>
              <a:gd name="connsiteY2" fmla="*/ 983252 h 2871651"/>
              <a:gd name="connsiteX3" fmla="*/ 423539 w 423539"/>
              <a:gd name="connsiteY3" fmla="*/ 0 h 2871651"/>
              <a:gd name="connsiteX0" fmla="*/ 11665 w 402634"/>
              <a:gd name="connsiteY0" fmla="*/ 2871651 h 2871651"/>
              <a:gd name="connsiteX1" fmla="*/ 0 w 402634"/>
              <a:gd name="connsiteY1" fmla="*/ 2157049 h 2871651"/>
              <a:gd name="connsiteX2" fmla="*/ 393041 w 402634"/>
              <a:gd name="connsiteY2" fmla="*/ 983252 h 2871651"/>
              <a:gd name="connsiteX3" fmla="*/ 402634 w 402634"/>
              <a:gd name="connsiteY3" fmla="*/ 0 h 2871651"/>
              <a:gd name="connsiteX0" fmla="*/ 65 w 415429"/>
              <a:gd name="connsiteY0" fmla="*/ 2871651 h 2871651"/>
              <a:gd name="connsiteX1" fmla="*/ 12795 w 415429"/>
              <a:gd name="connsiteY1" fmla="*/ 2157049 h 2871651"/>
              <a:gd name="connsiteX2" fmla="*/ 405836 w 415429"/>
              <a:gd name="connsiteY2" fmla="*/ 983252 h 2871651"/>
              <a:gd name="connsiteX3" fmla="*/ 415429 w 415429"/>
              <a:gd name="connsiteY3" fmla="*/ 0 h 2871651"/>
              <a:gd name="connsiteX0" fmla="*/ 11665 w 427029"/>
              <a:gd name="connsiteY0" fmla="*/ 2871651 h 2871651"/>
              <a:gd name="connsiteX1" fmla="*/ 0 w 427029"/>
              <a:gd name="connsiteY1" fmla="*/ 2157049 h 2871651"/>
              <a:gd name="connsiteX2" fmla="*/ 417436 w 427029"/>
              <a:gd name="connsiteY2" fmla="*/ 983252 h 2871651"/>
              <a:gd name="connsiteX3" fmla="*/ 427029 w 427029"/>
              <a:gd name="connsiteY3" fmla="*/ 0 h 2871651"/>
              <a:gd name="connsiteX0" fmla="*/ 45 w 415409"/>
              <a:gd name="connsiteY0" fmla="*/ 2871651 h 2871651"/>
              <a:gd name="connsiteX1" fmla="*/ 20908 w 415409"/>
              <a:gd name="connsiteY1" fmla="*/ 2164669 h 2871651"/>
              <a:gd name="connsiteX2" fmla="*/ 405816 w 415409"/>
              <a:gd name="connsiteY2" fmla="*/ 983252 h 2871651"/>
              <a:gd name="connsiteX3" fmla="*/ 415409 w 415409"/>
              <a:gd name="connsiteY3" fmla="*/ 0 h 2871651"/>
              <a:gd name="connsiteX0" fmla="*/ 148 w 398571"/>
              <a:gd name="connsiteY0" fmla="*/ 2878001 h 2878001"/>
              <a:gd name="connsiteX1" fmla="*/ 4070 w 398571"/>
              <a:gd name="connsiteY1" fmla="*/ 2164669 h 2878001"/>
              <a:gd name="connsiteX2" fmla="*/ 388978 w 398571"/>
              <a:gd name="connsiteY2" fmla="*/ 983252 h 2878001"/>
              <a:gd name="connsiteX3" fmla="*/ 398571 w 398571"/>
              <a:gd name="connsiteY3" fmla="*/ 0 h 2878001"/>
              <a:gd name="connsiteX0" fmla="*/ 0 w 398423"/>
              <a:gd name="connsiteY0" fmla="*/ 2878001 h 2878001"/>
              <a:gd name="connsiteX1" fmla="*/ 3922 w 398423"/>
              <a:gd name="connsiteY1" fmla="*/ 2164669 h 2878001"/>
              <a:gd name="connsiteX2" fmla="*/ 388830 w 398423"/>
              <a:gd name="connsiteY2" fmla="*/ 983252 h 2878001"/>
              <a:gd name="connsiteX3" fmla="*/ 398423 w 398423"/>
              <a:gd name="connsiteY3" fmla="*/ 0 h 287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423" h="2878001">
                <a:moveTo>
                  <a:pt x="0" y="2878001"/>
                </a:moveTo>
                <a:cubicBezTo>
                  <a:pt x="1307" y="2640224"/>
                  <a:pt x="2615" y="2402446"/>
                  <a:pt x="3922" y="2164669"/>
                </a:cubicBezTo>
                <a:cubicBezTo>
                  <a:pt x="11917" y="1459199"/>
                  <a:pt x="364756" y="1512093"/>
                  <a:pt x="388830" y="983252"/>
                </a:cubicBezTo>
                <a:cubicBezTo>
                  <a:pt x="394738" y="465001"/>
                  <a:pt x="392515" y="289651"/>
                  <a:pt x="398423" y="0"/>
                </a:cubicBezTo>
              </a:path>
            </a:pathLst>
          </a:custGeom>
          <a:noFill/>
          <a:ln w="38100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8BE9CA26-2283-4DFE-B24B-2E6DD116D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3931" y="5361658"/>
            <a:ext cx="175483" cy="396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240BCB8F-4669-41C5-A933-511A686838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5497" y="4949860"/>
            <a:ext cx="175483" cy="396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4" name="文字方塊 33">
            <a:extLst>
              <a:ext uri="{FF2B5EF4-FFF2-40B4-BE49-F238E27FC236}">
                <a16:creationId xmlns:a16="http://schemas.microsoft.com/office/drawing/2014/main" id="{AB38FFF6-AA30-4E44-9155-F0EEBD3A40FE}"/>
              </a:ext>
            </a:extLst>
          </p:cNvPr>
          <p:cNvSpPr txBox="1"/>
          <p:nvPr/>
        </p:nvSpPr>
        <p:spPr>
          <a:xfrm>
            <a:off x="427604" y="2575858"/>
            <a:ext cx="638042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spcBef>
                <a:spcPts val="625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進入待轉區時應注意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左、右側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25"/>
              </a:spcBef>
              <a:buClr>
                <a:srgbClr val="FFC000"/>
              </a:buClr>
            </a:pP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是否有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直行車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右轉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車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id="{E29C2B90-AC1E-44C3-A8E0-8ACBD3FA6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1889" y="5712496"/>
            <a:ext cx="175483" cy="39600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B2D84132-AB6B-446B-A840-7536B7943CDE}"/>
              </a:ext>
            </a:extLst>
          </p:cNvPr>
          <p:cNvCxnSpPr>
            <a:cxnSpLocks/>
          </p:cNvCxnSpPr>
          <p:nvPr/>
        </p:nvCxnSpPr>
        <p:spPr>
          <a:xfrm flipV="1">
            <a:off x="8549640" y="5948040"/>
            <a:ext cx="1232917" cy="31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7B72A131-9EB3-4454-8BEA-61786339C129}"/>
              </a:ext>
            </a:extLst>
          </p:cNvPr>
          <p:cNvSpPr txBox="1"/>
          <p:nvPr/>
        </p:nvSpPr>
        <p:spPr>
          <a:xfrm>
            <a:off x="7671195" y="5750470"/>
            <a:ext cx="1274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直行車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F4BC494F-D0F9-4A4B-A7D6-8B5BFC6D8AF8}"/>
              </a:ext>
            </a:extLst>
          </p:cNvPr>
          <p:cNvCxnSpPr>
            <a:cxnSpLocks/>
          </p:cNvCxnSpPr>
          <p:nvPr/>
        </p:nvCxnSpPr>
        <p:spPr>
          <a:xfrm flipH="1">
            <a:off x="8858631" y="5186040"/>
            <a:ext cx="4504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D8E88668-45EB-4F38-888E-617E450FD4C4}"/>
              </a:ext>
            </a:extLst>
          </p:cNvPr>
          <p:cNvSpPr txBox="1"/>
          <p:nvPr/>
        </p:nvSpPr>
        <p:spPr>
          <a:xfrm>
            <a:off x="7996950" y="4978945"/>
            <a:ext cx="1274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右轉車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" name="手繪多邊形 1">
            <a:extLst>
              <a:ext uri="{FF2B5EF4-FFF2-40B4-BE49-F238E27FC236}">
                <a16:creationId xmlns:a16="http://schemas.microsoft.com/office/drawing/2014/main" id="{38F0262D-342C-4FD2-AE49-CC6FF47742F6}"/>
              </a:ext>
            </a:extLst>
          </p:cNvPr>
          <p:cNvSpPr/>
          <p:nvPr/>
        </p:nvSpPr>
        <p:spPr>
          <a:xfrm>
            <a:off x="9371373" y="3896866"/>
            <a:ext cx="1740112" cy="1075944"/>
          </a:xfrm>
          <a:custGeom>
            <a:avLst/>
            <a:gdLst>
              <a:gd name="connsiteX0" fmla="*/ 0 w 1670304"/>
              <a:gd name="connsiteY0" fmla="*/ 542544 h 542544"/>
              <a:gd name="connsiteX1" fmla="*/ 0 w 1670304"/>
              <a:gd name="connsiteY1" fmla="*/ 542544 h 542544"/>
              <a:gd name="connsiteX2" fmla="*/ 24384 w 1670304"/>
              <a:gd name="connsiteY2" fmla="*/ 426720 h 542544"/>
              <a:gd name="connsiteX3" fmla="*/ 48768 w 1670304"/>
              <a:gd name="connsiteY3" fmla="*/ 377952 h 542544"/>
              <a:gd name="connsiteX4" fmla="*/ 426720 w 1670304"/>
              <a:gd name="connsiteY4" fmla="*/ 30480 h 542544"/>
              <a:gd name="connsiteX5" fmla="*/ 1670304 w 1670304"/>
              <a:gd name="connsiteY5" fmla="*/ 0 h 542544"/>
              <a:gd name="connsiteX0" fmla="*/ 0 w 1670304"/>
              <a:gd name="connsiteY0" fmla="*/ 542544 h 542544"/>
              <a:gd name="connsiteX1" fmla="*/ 0 w 1670304"/>
              <a:gd name="connsiteY1" fmla="*/ 542544 h 542544"/>
              <a:gd name="connsiteX2" fmla="*/ 48768 w 1670304"/>
              <a:gd name="connsiteY2" fmla="*/ 377952 h 542544"/>
              <a:gd name="connsiteX3" fmla="*/ 426720 w 1670304"/>
              <a:gd name="connsiteY3" fmla="*/ 30480 h 542544"/>
              <a:gd name="connsiteX4" fmla="*/ 1670304 w 1670304"/>
              <a:gd name="connsiteY4" fmla="*/ 0 h 542544"/>
              <a:gd name="connsiteX0" fmla="*/ 0 w 1670304"/>
              <a:gd name="connsiteY0" fmla="*/ 542544 h 542544"/>
              <a:gd name="connsiteX1" fmla="*/ 0 w 1670304"/>
              <a:gd name="connsiteY1" fmla="*/ 542544 h 542544"/>
              <a:gd name="connsiteX2" fmla="*/ 48768 w 1670304"/>
              <a:gd name="connsiteY2" fmla="*/ 377952 h 542544"/>
              <a:gd name="connsiteX3" fmla="*/ 426720 w 1670304"/>
              <a:gd name="connsiteY3" fmla="*/ 30480 h 542544"/>
              <a:gd name="connsiteX4" fmla="*/ 1670304 w 1670304"/>
              <a:gd name="connsiteY4" fmla="*/ 0 h 542544"/>
              <a:gd name="connsiteX0" fmla="*/ 0 w 1670304"/>
              <a:gd name="connsiteY0" fmla="*/ 560832 h 560832"/>
              <a:gd name="connsiteX1" fmla="*/ 0 w 1670304"/>
              <a:gd name="connsiteY1" fmla="*/ 560832 h 560832"/>
              <a:gd name="connsiteX2" fmla="*/ 48768 w 1670304"/>
              <a:gd name="connsiteY2" fmla="*/ 396240 h 560832"/>
              <a:gd name="connsiteX3" fmla="*/ 798576 w 1670304"/>
              <a:gd name="connsiteY3" fmla="*/ 0 h 560832"/>
              <a:gd name="connsiteX4" fmla="*/ 1670304 w 1670304"/>
              <a:gd name="connsiteY4" fmla="*/ 18288 h 560832"/>
              <a:gd name="connsiteX0" fmla="*/ 0 w 1670304"/>
              <a:gd name="connsiteY0" fmla="*/ 560832 h 560832"/>
              <a:gd name="connsiteX1" fmla="*/ 0 w 1670304"/>
              <a:gd name="connsiteY1" fmla="*/ 560832 h 560832"/>
              <a:gd name="connsiteX2" fmla="*/ 48768 w 1670304"/>
              <a:gd name="connsiteY2" fmla="*/ 396240 h 560832"/>
              <a:gd name="connsiteX3" fmla="*/ 798576 w 1670304"/>
              <a:gd name="connsiteY3" fmla="*/ 0 h 560832"/>
              <a:gd name="connsiteX4" fmla="*/ 1670304 w 1670304"/>
              <a:gd name="connsiteY4" fmla="*/ 18288 h 560832"/>
              <a:gd name="connsiteX0" fmla="*/ 31608 w 1701912"/>
              <a:gd name="connsiteY0" fmla="*/ 560832 h 560832"/>
              <a:gd name="connsiteX1" fmla="*/ 31608 w 1701912"/>
              <a:gd name="connsiteY1" fmla="*/ 560832 h 560832"/>
              <a:gd name="connsiteX2" fmla="*/ 31608 w 1701912"/>
              <a:gd name="connsiteY2" fmla="*/ 347472 h 560832"/>
              <a:gd name="connsiteX3" fmla="*/ 830184 w 1701912"/>
              <a:gd name="connsiteY3" fmla="*/ 0 h 560832"/>
              <a:gd name="connsiteX4" fmla="*/ 1701912 w 1701912"/>
              <a:gd name="connsiteY4" fmla="*/ 18288 h 560832"/>
              <a:gd name="connsiteX0" fmla="*/ 21471 w 1691775"/>
              <a:gd name="connsiteY0" fmla="*/ 560832 h 560832"/>
              <a:gd name="connsiteX1" fmla="*/ 21471 w 1691775"/>
              <a:gd name="connsiteY1" fmla="*/ 560832 h 560832"/>
              <a:gd name="connsiteX2" fmla="*/ 21471 w 1691775"/>
              <a:gd name="connsiteY2" fmla="*/ 347472 h 560832"/>
              <a:gd name="connsiteX3" fmla="*/ 820047 w 1691775"/>
              <a:gd name="connsiteY3" fmla="*/ 0 h 560832"/>
              <a:gd name="connsiteX4" fmla="*/ 1691775 w 1691775"/>
              <a:gd name="connsiteY4" fmla="*/ 18288 h 560832"/>
              <a:gd name="connsiteX0" fmla="*/ 21471 w 1691775"/>
              <a:gd name="connsiteY0" fmla="*/ 585525 h 585525"/>
              <a:gd name="connsiteX1" fmla="*/ 21471 w 1691775"/>
              <a:gd name="connsiteY1" fmla="*/ 585525 h 585525"/>
              <a:gd name="connsiteX2" fmla="*/ 21471 w 1691775"/>
              <a:gd name="connsiteY2" fmla="*/ 280725 h 585525"/>
              <a:gd name="connsiteX3" fmla="*/ 820047 w 1691775"/>
              <a:gd name="connsiteY3" fmla="*/ 24693 h 585525"/>
              <a:gd name="connsiteX4" fmla="*/ 1691775 w 1691775"/>
              <a:gd name="connsiteY4" fmla="*/ 42981 h 585525"/>
              <a:gd name="connsiteX0" fmla="*/ 71345 w 1741649"/>
              <a:gd name="connsiteY0" fmla="*/ 603504 h 603504"/>
              <a:gd name="connsiteX1" fmla="*/ 71345 w 1741649"/>
              <a:gd name="connsiteY1" fmla="*/ 603504 h 603504"/>
              <a:gd name="connsiteX2" fmla="*/ 71345 w 1741649"/>
              <a:gd name="connsiteY2" fmla="*/ 298704 h 603504"/>
              <a:gd name="connsiteX3" fmla="*/ 1034513 w 1741649"/>
              <a:gd name="connsiteY3" fmla="*/ 0 h 603504"/>
              <a:gd name="connsiteX4" fmla="*/ 1741649 w 1741649"/>
              <a:gd name="connsiteY4" fmla="*/ 60960 h 603504"/>
              <a:gd name="connsiteX0" fmla="*/ 52838 w 1723142"/>
              <a:gd name="connsiteY0" fmla="*/ 603504 h 603504"/>
              <a:gd name="connsiteX1" fmla="*/ 52838 w 1723142"/>
              <a:gd name="connsiteY1" fmla="*/ 603504 h 603504"/>
              <a:gd name="connsiteX2" fmla="*/ 77222 w 1723142"/>
              <a:gd name="connsiteY2" fmla="*/ 134112 h 603504"/>
              <a:gd name="connsiteX3" fmla="*/ 1016006 w 1723142"/>
              <a:gd name="connsiteY3" fmla="*/ 0 h 603504"/>
              <a:gd name="connsiteX4" fmla="*/ 1723142 w 1723142"/>
              <a:gd name="connsiteY4" fmla="*/ 60960 h 603504"/>
              <a:gd name="connsiteX0" fmla="*/ 60132 w 1730436"/>
              <a:gd name="connsiteY0" fmla="*/ 603504 h 621792"/>
              <a:gd name="connsiteX1" fmla="*/ 41844 w 1730436"/>
              <a:gd name="connsiteY1" fmla="*/ 621792 h 621792"/>
              <a:gd name="connsiteX2" fmla="*/ 84516 w 1730436"/>
              <a:gd name="connsiteY2" fmla="*/ 134112 h 621792"/>
              <a:gd name="connsiteX3" fmla="*/ 1023300 w 1730436"/>
              <a:gd name="connsiteY3" fmla="*/ 0 h 621792"/>
              <a:gd name="connsiteX4" fmla="*/ 1730436 w 1730436"/>
              <a:gd name="connsiteY4" fmla="*/ 60960 h 621792"/>
              <a:gd name="connsiteX0" fmla="*/ 55181 w 1725485"/>
              <a:gd name="connsiteY0" fmla="*/ 603504 h 786384"/>
              <a:gd name="connsiteX1" fmla="*/ 49085 w 1725485"/>
              <a:gd name="connsiteY1" fmla="*/ 786384 h 786384"/>
              <a:gd name="connsiteX2" fmla="*/ 79565 w 1725485"/>
              <a:gd name="connsiteY2" fmla="*/ 134112 h 786384"/>
              <a:gd name="connsiteX3" fmla="*/ 1018349 w 1725485"/>
              <a:gd name="connsiteY3" fmla="*/ 0 h 786384"/>
              <a:gd name="connsiteX4" fmla="*/ 1725485 w 1725485"/>
              <a:gd name="connsiteY4" fmla="*/ 60960 h 786384"/>
              <a:gd name="connsiteX0" fmla="*/ 14132 w 1684436"/>
              <a:gd name="connsiteY0" fmla="*/ 603504 h 804265"/>
              <a:gd name="connsiteX1" fmla="*/ 8036 w 1684436"/>
              <a:gd name="connsiteY1" fmla="*/ 786384 h 804265"/>
              <a:gd name="connsiteX2" fmla="*/ 136052 w 1684436"/>
              <a:gd name="connsiteY2" fmla="*/ 134112 h 804265"/>
              <a:gd name="connsiteX3" fmla="*/ 977300 w 1684436"/>
              <a:gd name="connsiteY3" fmla="*/ 0 h 804265"/>
              <a:gd name="connsiteX4" fmla="*/ 1684436 w 1684436"/>
              <a:gd name="connsiteY4" fmla="*/ 60960 h 804265"/>
              <a:gd name="connsiteX0" fmla="*/ 14132 w 1684436"/>
              <a:gd name="connsiteY0" fmla="*/ 469392 h 793052"/>
              <a:gd name="connsiteX1" fmla="*/ 8036 w 1684436"/>
              <a:gd name="connsiteY1" fmla="*/ 786384 h 793052"/>
              <a:gd name="connsiteX2" fmla="*/ 136052 w 1684436"/>
              <a:gd name="connsiteY2" fmla="*/ 134112 h 793052"/>
              <a:gd name="connsiteX3" fmla="*/ 977300 w 1684436"/>
              <a:gd name="connsiteY3" fmla="*/ 0 h 793052"/>
              <a:gd name="connsiteX4" fmla="*/ 1684436 w 1684436"/>
              <a:gd name="connsiteY4" fmla="*/ 60960 h 793052"/>
              <a:gd name="connsiteX0" fmla="*/ 6327 w 1688823"/>
              <a:gd name="connsiteY0" fmla="*/ 390144 h 789734"/>
              <a:gd name="connsiteX1" fmla="*/ 12423 w 1688823"/>
              <a:gd name="connsiteY1" fmla="*/ 786384 h 789734"/>
              <a:gd name="connsiteX2" fmla="*/ 140439 w 1688823"/>
              <a:gd name="connsiteY2" fmla="*/ 134112 h 789734"/>
              <a:gd name="connsiteX3" fmla="*/ 981687 w 1688823"/>
              <a:gd name="connsiteY3" fmla="*/ 0 h 789734"/>
              <a:gd name="connsiteX4" fmla="*/ 1688823 w 1688823"/>
              <a:gd name="connsiteY4" fmla="*/ 60960 h 789734"/>
              <a:gd name="connsiteX0" fmla="*/ 0 w 1676400"/>
              <a:gd name="connsiteY0" fmla="*/ 786384 h 786384"/>
              <a:gd name="connsiteX1" fmla="*/ 128016 w 1676400"/>
              <a:gd name="connsiteY1" fmla="*/ 134112 h 786384"/>
              <a:gd name="connsiteX2" fmla="*/ 969264 w 1676400"/>
              <a:gd name="connsiteY2" fmla="*/ 0 h 786384"/>
              <a:gd name="connsiteX3" fmla="*/ 1676400 w 1676400"/>
              <a:gd name="connsiteY3" fmla="*/ 60960 h 786384"/>
              <a:gd name="connsiteX0" fmla="*/ 0 w 1676400"/>
              <a:gd name="connsiteY0" fmla="*/ 786384 h 786384"/>
              <a:gd name="connsiteX1" fmla="*/ 128016 w 1676400"/>
              <a:gd name="connsiteY1" fmla="*/ 134112 h 786384"/>
              <a:gd name="connsiteX2" fmla="*/ 969264 w 1676400"/>
              <a:gd name="connsiteY2" fmla="*/ 0 h 786384"/>
              <a:gd name="connsiteX3" fmla="*/ 1676400 w 1676400"/>
              <a:gd name="connsiteY3" fmla="*/ 60960 h 786384"/>
              <a:gd name="connsiteX0" fmla="*/ 0 w 1676400"/>
              <a:gd name="connsiteY0" fmla="*/ 748284 h 748284"/>
              <a:gd name="connsiteX1" fmla="*/ 128016 w 1676400"/>
              <a:gd name="connsiteY1" fmla="*/ 96012 h 748284"/>
              <a:gd name="connsiteX2" fmla="*/ 1133094 w 1676400"/>
              <a:gd name="connsiteY2" fmla="*/ 0 h 748284"/>
              <a:gd name="connsiteX3" fmla="*/ 1676400 w 1676400"/>
              <a:gd name="connsiteY3" fmla="*/ 22860 h 748284"/>
              <a:gd name="connsiteX0" fmla="*/ 0 w 1741170"/>
              <a:gd name="connsiteY0" fmla="*/ 748284 h 748284"/>
              <a:gd name="connsiteX1" fmla="*/ 128016 w 1741170"/>
              <a:gd name="connsiteY1" fmla="*/ 96012 h 748284"/>
              <a:gd name="connsiteX2" fmla="*/ 1133094 w 1741170"/>
              <a:gd name="connsiteY2" fmla="*/ 0 h 748284"/>
              <a:gd name="connsiteX3" fmla="*/ 1741170 w 1741170"/>
              <a:gd name="connsiteY3" fmla="*/ 0 h 748284"/>
              <a:gd name="connsiteX0" fmla="*/ 7030 w 1748200"/>
              <a:gd name="connsiteY0" fmla="*/ 748284 h 748284"/>
              <a:gd name="connsiteX1" fmla="*/ 135046 w 1748200"/>
              <a:gd name="connsiteY1" fmla="*/ 96012 h 748284"/>
              <a:gd name="connsiteX2" fmla="*/ 1140124 w 1748200"/>
              <a:gd name="connsiteY2" fmla="*/ 0 h 748284"/>
              <a:gd name="connsiteX3" fmla="*/ 1748200 w 1748200"/>
              <a:gd name="connsiteY3" fmla="*/ 0 h 748284"/>
              <a:gd name="connsiteX0" fmla="*/ 0 w 1741170"/>
              <a:gd name="connsiteY0" fmla="*/ 773758 h 773758"/>
              <a:gd name="connsiteX1" fmla="*/ 234696 w 1741170"/>
              <a:gd name="connsiteY1" fmla="*/ 60526 h 773758"/>
              <a:gd name="connsiteX2" fmla="*/ 1133094 w 1741170"/>
              <a:gd name="connsiteY2" fmla="*/ 25474 h 773758"/>
              <a:gd name="connsiteX3" fmla="*/ 1741170 w 1741170"/>
              <a:gd name="connsiteY3" fmla="*/ 25474 h 773758"/>
              <a:gd name="connsiteX0" fmla="*/ 0 w 1741170"/>
              <a:gd name="connsiteY0" fmla="*/ 755829 h 755829"/>
              <a:gd name="connsiteX1" fmla="*/ 234696 w 1741170"/>
              <a:gd name="connsiteY1" fmla="*/ 42597 h 755829"/>
              <a:gd name="connsiteX2" fmla="*/ 1133094 w 1741170"/>
              <a:gd name="connsiteY2" fmla="*/ 7545 h 755829"/>
              <a:gd name="connsiteX3" fmla="*/ 1741170 w 1741170"/>
              <a:gd name="connsiteY3" fmla="*/ 7545 h 755829"/>
              <a:gd name="connsiteX0" fmla="*/ 0 w 1741170"/>
              <a:gd name="connsiteY0" fmla="*/ 763090 h 763090"/>
              <a:gd name="connsiteX1" fmla="*/ 326136 w 1741170"/>
              <a:gd name="connsiteY1" fmla="*/ 38428 h 763090"/>
              <a:gd name="connsiteX2" fmla="*/ 1133094 w 1741170"/>
              <a:gd name="connsiteY2" fmla="*/ 14806 h 763090"/>
              <a:gd name="connsiteX3" fmla="*/ 1741170 w 1741170"/>
              <a:gd name="connsiteY3" fmla="*/ 14806 h 763090"/>
              <a:gd name="connsiteX0" fmla="*/ 0 w 1741170"/>
              <a:gd name="connsiteY0" fmla="*/ 785645 h 785645"/>
              <a:gd name="connsiteX1" fmla="*/ 326136 w 1741170"/>
              <a:gd name="connsiteY1" fmla="*/ 60983 h 785645"/>
              <a:gd name="connsiteX2" fmla="*/ 1741170 w 1741170"/>
              <a:gd name="connsiteY2" fmla="*/ 37361 h 785645"/>
              <a:gd name="connsiteX0" fmla="*/ 0 w 1741170"/>
              <a:gd name="connsiteY0" fmla="*/ 772295 h 772295"/>
              <a:gd name="connsiteX1" fmla="*/ 326136 w 1741170"/>
              <a:gd name="connsiteY1" fmla="*/ 47633 h 772295"/>
              <a:gd name="connsiteX2" fmla="*/ 1741170 w 1741170"/>
              <a:gd name="connsiteY2" fmla="*/ 24011 h 772295"/>
              <a:gd name="connsiteX0" fmla="*/ 0 w 1741170"/>
              <a:gd name="connsiteY0" fmla="*/ 772295 h 772295"/>
              <a:gd name="connsiteX1" fmla="*/ 326136 w 1741170"/>
              <a:gd name="connsiteY1" fmla="*/ 47633 h 772295"/>
              <a:gd name="connsiteX2" fmla="*/ 1741170 w 1741170"/>
              <a:gd name="connsiteY2" fmla="*/ 24011 h 772295"/>
              <a:gd name="connsiteX0" fmla="*/ 0 w 1710690"/>
              <a:gd name="connsiteY0" fmla="*/ 776105 h 776105"/>
              <a:gd name="connsiteX1" fmla="*/ 295656 w 1710690"/>
              <a:gd name="connsiteY1" fmla="*/ 47633 h 776105"/>
              <a:gd name="connsiteX2" fmla="*/ 1710690 w 1710690"/>
              <a:gd name="connsiteY2" fmla="*/ 24011 h 776105"/>
              <a:gd name="connsiteX0" fmla="*/ 8283 w 1718973"/>
              <a:gd name="connsiteY0" fmla="*/ 776105 h 776105"/>
              <a:gd name="connsiteX1" fmla="*/ 21997 w 1718973"/>
              <a:gd name="connsiteY1" fmla="*/ 276235 h 776105"/>
              <a:gd name="connsiteX2" fmla="*/ 303939 w 1718973"/>
              <a:gd name="connsiteY2" fmla="*/ 47633 h 776105"/>
              <a:gd name="connsiteX3" fmla="*/ 1718973 w 1718973"/>
              <a:gd name="connsiteY3" fmla="*/ 24011 h 776105"/>
              <a:gd name="connsiteX0" fmla="*/ 8283 w 1718973"/>
              <a:gd name="connsiteY0" fmla="*/ 810166 h 810166"/>
              <a:gd name="connsiteX1" fmla="*/ 21997 w 1718973"/>
              <a:gd name="connsiteY1" fmla="*/ 310296 h 810166"/>
              <a:gd name="connsiteX2" fmla="*/ 623979 w 1718973"/>
              <a:gd name="connsiteY2" fmla="*/ 35974 h 810166"/>
              <a:gd name="connsiteX3" fmla="*/ 1718973 w 1718973"/>
              <a:gd name="connsiteY3" fmla="*/ 58072 h 810166"/>
              <a:gd name="connsiteX0" fmla="*/ 8283 w 1718973"/>
              <a:gd name="connsiteY0" fmla="*/ 774192 h 774192"/>
              <a:gd name="connsiteX1" fmla="*/ 21997 w 1718973"/>
              <a:gd name="connsiteY1" fmla="*/ 274322 h 774192"/>
              <a:gd name="connsiteX2" fmla="*/ 623979 w 1718973"/>
              <a:gd name="connsiteY2" fmla="*/ 0 h 774192"/>
              <a:gd name="connsiteX3" fmla="*/ 1718973 w 1718973"/>
              <a:gd name="connsiteY3" fmla="*/ 22098 h 774192"/>
              <a:gd name="connsiteX0" fmla="*/ 8283 w 1718973"/>
              <a:gd name="connsiteY0" fmla="*/ 774192 h 774192"/>
              <a:gd name="connsiteX1" fmla="*/ 21997 w 1718973"/>
              <a:gd name="connsiteY1" fmla="*/ 274322 h 774192"/>
              <a:gd name="connsiteX2" fmla="*/ 623979 w 1718973"/>
              <a:gd name="connsiteY2" fmla="*/ 0 h 774192"/>
              <a:gd name="connsiteX3" fmla="*/ 1718973 w 1718973"/>
              <a:gd name="connsiteY3" fmla="*/ 22098 h 774192"/>
              <a:gd name="connsiteX0" fmla="*/ 8283 w 1718973"/>
              <a:gd name="connsiteY0" fmla="*/ 758952 h 758952"/>
              <a:gd name="connsiteX1" fmla="*/ 21997 w 1718973"/>
              <a:gd name="connsiteY1" fmla="*/ 259082 h 758952"/>
              <a:gd name="connsiteX2" fmla="*/ 825909 w 1718973"/>
              <a:gd name="connsiteY2" fmla="*/ 0 h 758952"/>
              <a:gd name="connsiteX3" fmla="*/ 1718973 w 1718973"/>
              <a:gd name="connsiteY3" fmla="*/ 6858 h 758952"/>
              <a:gd name="connsiteX0" fmla="*/ 11103 w 1721793"/>
              <a:gd name="connsiteY0" fmla="*/ 758952 h 758952"/>
              <a:gd name="connsiteX1" fmla="*/ 21007 w 1721793"/>
              <a:gd name="connsiteY1" fmla="*/ 213362 h 758952"/>
              <a:gd name="connsiteX2" fmla="*/ 828729 w 1721793"/>
              <a:gd name="connsiteY2" fmla="*/ 0 h 758952"/>
              <a:gd name="connsiteX3" fmla="*/ 1721793 w 1721793"/>
              <a:gd name="connsiteY3" fmla="*/ 6858 h 758952"/>
              <a:gd name="connsiteX0" fmla="*/ 7719 w 1718409"/>
              <a:gd name="connsiteY0" fmla="*/ 758952 h 758952"/>
              <a:gd name="connsiteX1" fmla="*/ 17623 w 1718409"/>
              <a:gd name="connsiteY1" fmla="*/ 213362 h 758952"/>
              <a:gd name="connsiteX2" fmla="*/ 825345 w 1718409"/>
              <a:gd name="connsiteY2" fmla="*/ 0 h 758952"/>
              <a:gd name="connsiteX3" fmla="*/ 1718409 w 1718409"/>
              <a:gd name="connsiteY3" fmla="*/ 6858 h 758952"/>
              <a:gd name="connsiteX0" fmla="*/ 0 w 1737360"/>
              <a:gd name="connsiteY0" fmla="*/ 743712 h 743712"/>
              <a:gd name="connsiteX1" fmla="*/ 36574 w 1737360"/>
              <a:gd name="connsiteY1" fmla="*/ 213362 h 743712"/>
              <a:gd name="connsiteX2" fmla="*/ 844296 w 1737360"/>
              <a:gd name="connsiteY2" fmla="*/ 0 h 743712"/>
              <a:gd name="connsiteX3" fmla="*/ 1737360 w 1737360"/>
              <a:gd name="connsiteY3" fmla="*/ 6858 h 743712"/>
              <a:gd name="connsiteX0" fmla="*/ 4901 w 1719401"/>
              <a:gd name="connsiteY0" fmla="*/ 747522 h 747522"/>
              <a:gd name="connsiteX1" fmla="*/ 18615 w 1719401"/>
              <a:gd name="connsiteY1" fmla="*/ 213362 h 747522"/>
              <a:gd name="connsiteX2" fmla="*/ 826337 w 1719401"/>
              <a:gd name="connsiteY2" fmla="*/ 0 h 747522"/>
              <a:gd name="connsiteX3" fmla="*/ 1719401 w 1719401"/>
              <a:gd name="connsiteY3" fmla="*/ 6858 h 747522"/>
              <a:gd name="connsiteX0" fmla="*/ 0 w 1714500"/>
              <a:gd name="connsiteY0" fmla="*/ 747522 h 747522"/>
              <a:gd name="connsiteX1" fmla="*/ 13714 w 1714500"/>
              <a:gd name="connsiteY1" fmla="*/ 213362 h 747522"/>
              <a:gd name="connsiteX2" fmla="*/ 821436 w 1714500"/>
              <a:gd name="connsiteY2" fmla="*/ 0 h 747522"/>
              <a:gd name="connsiteX3" fmla="*/ 1714500 w 1714500"/>
              <a:gd name="connsiteY3" fmla="*/ 6858 h 747522"/>
              <a:gd name="connsiteX0" fmla="*/ 0 w 1714500"/>
              <a:gd name="connsiteY0" fmla="*/ 747522 h 747522"/>
              <a:gd name="connsiteX1" fmla="*/ 17524 w 1714500"/>
              <a:gd name="connsiteY1" fmla="*/ 323852 h 747522"/>
              <a:gd name="connsiteX2" fmla="*/ 821436 w 1714500"/>
              <a:gd name="connsiteY2" fmla="*/ 0 h 747522"/>
              <a:gd name="connsiteX3" fmla="*/ 1714500 w 1714500"/>
              <a:gd name="connsiteY3" fmla="*/ 6858 h 747522"/>
              <a:gd name="connsiteX0" fmla="*/ 0 w 1714500"/>
              <a:gd name="connsiteY0" fmla="*/ 747522 h 747522"/>
              <a:gd name="connsiteX1" fmla="*/ 17524 w 1714500"/>
              <a:gd name="connsiteY1" fmla="*/ 323852 h 747522"/>
              <a:gd name="connsiteX2" fmla="*/ 821436 w 1714500"/>
              <a:gd name="connsiteY2" fmla="*/ 0 h 747522"/>
              <a:gd name="connsiteX3" fmla="*/ 1714500 w 1714500"/>
              <a:gd name="connsiteY3" fmla="*/ 6858 h 747522"/>
              <a:gd name="connsiteX0" fmla="*/ 0 w 1714500"/>
              <a:gd name="connsiteY0" fmla="*/ 747522 h 747522"/>
              <a:gd name="connsiteX1" fmla="*/ 17524 w 1714500"/>
              <a:gd name="connsiteY1" fmla="*/ 323852 h 747522"/>
              <a:gd name="connsiteX2" fmla="*/ 821436 w 1714500"/>
              <a:gd name="connsiteY2" fmla="*/ 0 h 747522"/>
              <a:gd name="connsiteX3" fmla="*/ 1714500 w 1714500"/>
              <a:gd name="connsiteY3" fmla="*/ 6858 h 747522"/>
              <a:gd name="connsiteX0" fmla="*/ 0 w 1714500"/>
              <a:gd name="connsiteY0" fmla="*/ 740664 h 740664"/>
              <a:gd name="connsiteX1" fmla="*/ 17524 w 1714500"/>
              <a:gd name="connsiteY1" fmla="*/ 316994 h 740664"/>
              <a:gd name="connsiteX2" fmla="*/ 836676 w 1714500"/>
              <a:gd name="connsiteY2" fmla="*/ 8382 h 740664"/>
              <a:gd name="connsiteX3" fmla="*/ 1714500 w 1714500"/>
              <a:gd name="connsiteY3" fmla="*/ 0 h 740664"/>
              <a:gd name="connsiteX0" fmla="*/ 0 w 1718310"/>
              <a:gd name="connsiteY0" fmla="*/ 759714 h 759714"/>
              <a:gd name="connsiteX1" fmla="*/ 21334 w 1718310"/>
              <a:gd name="connsiteY1" fmla="*/ 316994 h 759714"/>
              <a:gd name="connsiteX2" fmla="*/ 840486 w 1718310"/>
              <a:gd name="connsiteY2" fmla="*/ 8382 h 759714"/>
              <a:gd name="connsiteX3" fmla="*/ 1718310 w 1718310"/>
              <a:gd name="connsiteY3" fmla="*/ 0 h 759714"/>
              <a:gd name="connsiteX0" fmla="*/ 462 w 1713692"/>
              <a:gd name="connsiteY0" fmla="*/ 1516634 h 1516634"/>
              <a:gd name="connsiteX1" fmla="*/ 16716 w 1713692"/>
              <a:gd name="connsiteY1" fmla="*/ 316994 h 1516634"/>
              <a:gd name="connsiteX2" fmla="*/ 835868 w 1713692"/>
              <a:gd name="connsiteY2" fmla="*/ 8382 h 1516634"/>
              <a:gd name="connsiteX3" fmla="*/ 1713692 w 1713692"/>
              <a:gd name="connsiteY3" fmla="*/ 0 h 1516634"/>
              <a:gd name="connsiteX0" fmla="*/ 0 w 1723390"/>
              <a:gd name="connsiteY0" fmla="*/ 1511554 h 1511554"/>
              <a:gd name="connsiteX1" fmla="*/ 26414 w 1723390"/>
              <a:gd name="connsiteY1" fmla="*/ 316994 h 1511554"/>
              <a:gd name="connsiteX2" fmla="*/ 845566 w 1723390"/>
              <a:gd name="connsiteY2" fmla="*/ 8382 h 1511554"/>
              <a:gd name="connsiteX3" fmla="*/ 1723390 w 1723390"/>
              <a:gd name="connsiteY3" fmla="*/ 0 h 1511554"/>
              <a:gd name="connsiteX0" fmla="*/ 0 w 1723390"/>
              <a:gd name="connsiteY0" fmla="*/ 607314 h 607314"/>
              <a:gd name="connsiteX1" fmla="*/ 26414 w 1723390"/>
              <a:gd name="connsiteY1" fmla="*/ 316994 h 607314"/>
              <a:gd name="connsiteX2" fmla="*/ 845566 w 1723390"/>
              <a:gd name="connsiteY2" fmla="*/ 8382 h 607314"/>
              <a:gd name="connsiteX3" fmla="*/ 1723390 w 1723390"/>
              <a:gd name="connsiteY3" fmla="*/ 0 h 607314"/>
              <a:gd name="connsiteX0" fmla="*/ 0 w 1723390"/>
              <a:gd name="connsiteY0" fmla="*/ 1120394 h 1120394"/>
              <a:gd name="connsiteX1" fmla="*/ 26414 w 1723390"/>
              <a:gd name="connsiteY1" fmla="*/ 316994 h 1120394"/>
              <a:gd name="connsiteX2" fmla="*/ 845566 w 1723390"/>
              <a:gd name="connsiteY2" fmla="*/ 8382 h 1120394"/>
              <a:gd name="connsiteX3" fmla="*/ 1723390 w 1723390"/>
              <a:gd name="connsiteY3" fmla="*/ 0 h 1120394"/>
              <a:gd name="connsiteX0" fmla="*/ 1596 w 1724986"/>
              <a:gd name="connsiteY0" fmla="*/ 1120394 h 1120394"/>
              <a:gd name="connsiteX1" fmla="*/ 15818 w 1724986"/>
              <a:gd name="connsiteY1" fmla="*/ 469394 h 1120394"/>
              <a:gd name="connsiteX2" fmla="*/ 847162 w 1724986"/>
              <a:gd name="connsiteY2" fmla="*/ 8382 h 1120394"/>
              <a:gd name="connsiteX3" fmla="*/ 1724986 w 1724986"/>
              <a:gd name="connsiteY3" fmla="*/ 0 h 1120394"/>
              <a:gd name="connsiteX0" fmla="*/ 15419 w 1738809"/>
              <a:gd name="connsiteY0" fmla="*/ 1120394 h 1120394"/>
              <a:gd name="connsiteX1" fmla="*/ 10591 w 1738809"/>
              <a:gd name="connsiteY1" fmla="*/ 532894 h 1120394"/>
              <a:gd name="connsiteX2" fmla="*/ 860985 w 1738809"/>
              <a:gd name="connsiteY2" fmla="*/ 8382 h 1120394"/>
              <a:gd name="connsiteX3" fmla="*/ 1738809 w 1738809"/>
              <a:gd name="connsiteY3" fmla="*/ 0 h 1120394"/>
              <a:gd name="connsiteX0" fmla="*/ 15419 w 1738809"/>
              <a:gd name="connsiteY0" fmla="*/ 1120394 h 1120394"/>
              <a:gd name="connsiteX1" fmla="*/ 10591 w 1738809"/>
              <a:gd name="connsiteY1" fmla="*/ 532894 h 1120394"/>
              <a:gd name="connsiteX2" fmla="*/ 860985 w 1738809"/>
              <a:gd name="connsiteY2" fmla="*/ 8382 h 1120394"/>
              <a:gd name="connsiteX3" fmla="*/ 1738809 w 1738809"/>
              <a:gd name="connsiteY3" fmla="*/ 0 h 1120394"/>
              <a:gd name="connsiteX0" fmla="*/ 15419 w 1738809"/>
              <a:gd name="connsiteY0" fmla="*/ 1120394 h 1120394"/>
              <a:gd name="connsiteX1" fmla="*/ 10591 w 1738809"/>
              <a:gd name="connsiteY1" fmla="*/ 532894 h 1120394"/>
              <a:gd name="connsiteX2" fmla="*/ 981635 w 1738809"/>
              <a:gd name="connsiteY2" fmla="*/ 2032 h 1120394"/>
              <a:gd name="connsiteX3" fmla="*/ 1738809 w 1738809"/>
              <a:gd name="connsiteY3" fmla="*/ 0 h 1120394"/>
              <a:gd name="connsiteX0" fmla="*/ 10372 w 1740112"/>
              <a:gd name="connsiteY0" fmla="*/ 1075944 h 1075944"/>
              <a:gd name="connsiteX1" fmla="*/ 11894 w 1740112"/>
              <a:gd name="connsiteY1" fmla="*/ 532894 h 1075944"/>
              <a:gd name="connsiteX2" fmla="*/ 982938 w 1740112"/>
              <a:gd name="connsiteY2" fmla="*/ 2032 h 1075944"/>
              <a:gd name="connsiteX3" fmla="*/ 1740112 w 1740112"/>
              <a:gd name="connsiteY3" fmla="*/ 0 h 107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0112" h="1075944">
                <a:moveTo>
                  <a:pt x="10372" y="1075944"/>
                </a:moveTo>
                <a:cubicBezTo>
                  <a:pt x="16213" y="934721"/>
                  <a:pt x="-16807" y="677927"/>
                  <a:pt x="11894" y="532894"/>
                </a:cubicBezTo>
                <a:cubicBezTo>
                  <a:pt x="45930" y="96522"/>
                  <a:pt x="660104" y="15494"/>
                  <a:pt x="982938" y="2032"/>
                </a:cubicBezTo>
                <a:lnTo>
                  <a:pt x="1740112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1" name="手繪多邊形: 圖案 7">
            <a:extLst>
              <a:ext uri="{FF2B5EF4-FFF2-40B4-BE49-F238E27FC236}">
                <a16:creationId xmlns:a16="http://schemas.microsoft.com/office/drawing/2014/main" id="{93A5C578-B36E-42AC-BBB2-0E5CFD708926}"/>
              </a:ext>
            </a:extLst>
          </p:cNvPr>
          <p:cNvSpPr/>
          <p:nvPr/>
        </p:nvSpPr>
        <p:spPr>
          <a:xfrm flipH="1">
            <a:off x="9744762" y="3492639"/>
            <a:ext cx="30016" cy="2257831"/>
          </a:xfrm>
          <a:custGeom>
            <a:avLst/>
            <a:gdLst>
              <a:gd name="connsiteX0" fmla="*/ 0 w 449942"/>
              <a:gd name="connsiteY0" fmla="*/ 2481943 h 2481943"/>
              <a:gd name="connsiteX1" fmla="*/ 0 w 449942"/>
              <a:gd name="connsiteY1" fmla="*/ 1393372 h 2481943"/>
              <a:gd name="connsiteX2" fmla="*/ 435428 w 449942"/>
              <a:gd name="connsiteY2" fmla="*/ 740229 h 2481943"/>
              <a:gd name="connsiteX3" fmla="*/ 449942 w 449942"/>
              <a:gd name="connsiteY3" fmla="*/ 0 h 2481943"/>
              <a:gd name="connsiteX0" fmla="*/ 2730 w 452672"/>
              <a:gd name="connsiteY0" fmla="*/ 2481943 h 2481943"/>
              <a:gd name="connsiteX1" fmla="*/ 2730 w 452672"/>
              <a:gd name="connsiteY1" fmla="*/ 1393372 h 2481943"/>
              <a:gd name="connsiteX2" fmla="*/ 438158 w 452672"/>
              <a:gd name="connsiteY2" fmla="*/ 740229 h 2481943"/>
              <a:gd name="connsiteX3" fmla="*/ 452672 w 452672"/>
              <a:gd name="connsiteY3" fmla="*/ 0 h 2481943"/>
              <a:gd name="connsiteX0" fmla="*/ 2730 w 452672"/>
              <a:gd name="connsiteY0" fmla="*/ 2481943 h 2481943"/>
              <a:gd name="connsiteX1" fmla="*/ 2730 w 452672"/>
              <a:gd name="connsiteY1" fmla="*/ 1612447 h 2481943"/>
              <a:gd name="connsiteX2" fmla="*/ 438158 w 452672"/>
              <a:gd name="connsiteY2" fmla="*/ 740229 h 2481943"/>
              <a:gd name="connsiteX3" fmla="*/ 452672 w 452672"/>
              <a:gd name="connsiteY3" fmla="*/ 0 h 2481943"/>
              <a:gd name="connsiteX0" fmla="*/ 4283 w 454225"/>
              <a:gd name="connsiteY0" fmla="*/ 2481943 h 2481943"/>
              <a:gd name="connsiteX1" fmla="*/ 4283 w 454225"/>
              <a:gd name="connsiteY1" fmla="*/ 1612447 h 2481943"/>
              <a:gd name="connsiteX2" fmla="*/ 439711 w 454225"/>
              <a:gd name="connsiteY2" fmla="*/ 740229 h 2481943"/>
              <a:gd name="connsiteX3" fmla="*/ 454225 w 454225"/>
              <a:gd name="connsiteY3" fmla="*/ 0 h 2481943"/>
              <a:gd name="connsiteX0" fmla="*/ 4283 w 454225"/>
              <a:gd name="connsiteY0" fmla="*/ 2481943 h 2481943"/>
              <a:gd name="connsiteX1" fmla="*/ 4283 w 454225"/>
              <a:gd name="connsiteY1" fmla="*/ 1612447 h 2481943"/>
              <a:gd name="connsiteX2" fmla="*/ 439711 w 454225"/>
              <a:gd name="connsiteY2" fmla="*/ 702129 h 2481943"/>
              <a:gd name="connsiteX3" fmla="*/ 454225 w 454225"/>
              <a:gd name="connsiteY3" fmla="*/ 0 h 2481943"/>
              <a:gd name="connsiteX0" fmla="*/ 1848 w 451790"/>
              <a:gd name="connsiteY0" fmla="*/ 2481943 h 2481943"/>
              <a:gd name="connsiteX1" fmla="*/ 1848 w 451790"/>
              <a:gd name="connsiteY1" fmla="*/ 1612447 h 2481943"/>
              <a:gd name="connsiteX2" fmla="*/ 437276 w 451790"/>
              <a:gd name="connsiteY2" fmla="*/ 702129 h 2481943"/>
              <a:gd name="connsiteX3" fmla="*/ 451790 w 451790"/>
              <a:gd name="connsiteY3" fmla="*/ 0 h 2481943"/>
              <a:gd name="connsiteX0" fmla="*/ 1881 w 451823"/>
              <a:gd name="connsiteY0" fmla="*/ 2481943 h 2481943"/>
              <a:gd name="connsiteX1" fmla="*/ 1881 w 451823"/>
              <a:gd name="connsiteY1" fmla="*/ 1612447 h 2481943"/>
              <a:gd name="connsiteX2" fmla="*/ 437309 w 451823"/>
              <a:gd name="connsiteY2" fmla="*/ 702129 h 2481943"/>
              <a:gd name="connsiteX3" fmla="*/ 451823 w 451823"/>
              <a:gd name="connsiteY3" fmla="*/ 0 h 2481943"/>
              <a:gd name="connsiteX0" fmla="*/ 1814 w 456699"/>
              <a:gd name="connsiteY0" fmla="*/ 2481943 h 2481943"/>
              <a:gd name="connsiteX1" fmla="*/ 1814 w 456699"/>
              <a:gd name="connsiteY1" fmla="*/ 1612447 h 2481943"/>
              <a:gd name="connsiteX2" fmla="*/ 456292 w 456699"/>
              <a:gd name="connsiteY2" fmla="*/ 473529 h 2481943"/>
              <a:gd name="connsiteX3" fmla="*/ 451756 w 456699"/>
              <a:gd name="connsiteY3" fmla="*/ 0 h 2481943"/>
              <a:gd name="connsiteX0" fmla="*/ 1880 w 456358"/>
              <a:gd name="connsiteY0" fmla="*/ 2481943 h 2481943"/>
              <a:gd name="connsiteX1" fmla="*/ 1880 w 456358"/>
              <a:gd name="connsiteY1" fmla="*/ 1612447 h 2481943"/>
              <a:gd name="connsiteX2" fmla="*/ 456358 w 456358"/>
              <a:gd name="connsiteY2" fmla="*/ 473529 h 2481943"/>
              <a:gd name="connsiteX3" fmla="*/ 451822 w 456358"/>
              <a:gd name="connsiteY3" fmla="*/ 0 h 2481943"/>
              <a:gd name="connsiteX0" fmla="*/ 0 w 454478"/>
              <a:gd name="connsiteY0" fmla="*/ 2481943 h 2481943"/>
              <a:gd name="connsiteX1" fmla="*/ 0 w 454478"/>
              <a:gd name="connsiteY1" fmla="*/ 1612447 h 2481943"/>
              <a:gd name="connsiteX2" fmla="*/ 454478 w 454478"/>
              <a:gd name="connsiteY2" fmla="*/ 473529 h 2481943"/>
              <a:gd name="connsiteX3" fmla="*/ 449942 w 454478"/>
              <a:gd name="connsiteY3" fmla="*/ 0 h 2481943"/>
              <a:gd name="connsiteX0" fmla="*/ 0 w 454478"/>
              <a:gd name="connsiteY0" fmla="*/ 2481943 h 2481943"/>
              <a:gd name="connsiteX1" fmla="*/ 19050 w 454478"/>
              <a:gd name="connsiteY1" fmla="*/ 1783897 h 2481943"/>
              <a:gd name="connsiteX2" fmla="*/ 454478 w 454478"/>
              <a:gd name="connsiteY2" fmla="*/ 473529 h 2481943"/>
              <a:gd name="connsiteX3" fmla="*/ 449942 w 454478"/>
              <a:gd name="connsiteY3" fmla="*/ 0 h 2481943"/>
              <a:gd name="connsiteX0" fmla="*/ 0 w 454478"/>
              <a:gd name="connsiteY0" fmla="*/ 2481943 h 2481943"/>
              <a:gd name="connsiteX1" fmla="*/ 19050 w 454478"/>
              <a:gd name="connsiteY1" fmla="*/ 1783897 h 2481943"/>
              <a:gd name="connsiteX2" fmla="*/ 454478 w 454478"/>
              <a:gd name="connsiteY2" fmla="*/ 473529 h 2481943"/>
              <a:gd name="connsiteX3" fmla="*/ 449942 w 454478"/>
              <a:gd name="connsiteY3" fmla="*/ 0 h 2481943"/>
              <a:gd name="connsiteX0" fmla="*/ 0 w 454566"/>
              <a:gd name="connsiteY0" fmla="*/ 2481943 h 2481943"/>
              <a:gd name="connsiteX1" fmla="*/ 19050 w 454566"/>
              <a:gd name="connsiteY1" fmla="*/ 1783897 h 2481943"/>
              <a:gd name="connsiteX2" fmla="*/ 454478 w 454566"/>
              <a:gd name="connsiteY2" fmla="*/ 473529 h 2481943"/>
              <a:gd name="connsiteX3" fmla="*/ 449942 w 454566"/>
              <a:gd name="connsiteY3" fmla="*/ 0 h 2481943"/>
              <a:gd name="connsiteX0" fmla="*/ 0 w 454608"/>
              <a:gd name="connsiteY0" fmla="*/ 2481943 h 2481943"/>
              <a:gd name="connsiteX1" fmla="*/ 161925 w 454608"/>
              <a:gd name="connsiteY1" fmla="*/ 1726747 h 2481943"/>
              <a:gd name="connsiteX2" fmla="*/ 454478 w 454608"/>
              <a:gd name="connsiteY2" fmla="*/ 473529 h 2481943"/>
              <a:gd name="connsiteX3" fmla="*/ 449942 w 454608"/>
              <a:gd name="connsiteY3" fmla="*/ 0 h 2481943"/>
              <a:gd name="connsiteX0" fmla="*/ 0 w 349833"/>
              <a:gd name="connsiteY0" fmla="*/ 2434318 h 2434318"/>
              <a:gd name="connsiteX1" fmla="*/ 57150 w 349833"/>
              <a:gd name="connsiteY1" fmla="*/ 1726747 h 2434318"/>
              <a:gd name="connsiteX2" fmla="*/ 349703 w 349833"/>
              <a:gd name="connsiteY2" fmla="*/ 473529 h 2434318"/>
              <a:gd name="connsiteX3" fmla="*/ 345167 w 349833"/>
              <a:gd name="connsiteY3" fmla="*/ 0 h 2434318"/>
              <a:gd name="connsiteX0" fmla="*/ 10521 w 360354"/>
              <a:gd name="connsiteY0" fmla="*/ 2434318 h 2434318"/>
              <a:gd name="connsiteX1" fmla="*/ 67671 w 360354"/>
              <a:gd name="connsiteY1" fmla="*/ 1726747 h 2434318"/>
              <a:gd name="connsiteX2" fmla="*/ 360224 w 360354"/>
              <a:gd name="connsiteY2" fmla="*/ 473529 h 2434318"/>
              <a:gd name="connsiteX3" fmla="*/ 355688 w 360354"/>
              <a:gd name="connsiteY3" fmla="*/ 0 h 2434318"/>
              <a:gd name="connsiteX0" fmla="*/ 7721 w 357573"/>
              <a:gd name="connsiteY0" fmla="*/ 2434318 h 2434318"/>
              <a:gd name="connsiteX1" fmla="*/ 102971 w 357573"/>
              <a:gd name="connsiteY1" fmla="*/ 1279072 h 2434318"/>
              <a:gd name="connsiteX2" fmla="*/ 357424 w 357573"/>
              <a:gd name="connsiteY2" fmla="*/ 473529 h 2434318"/>
              <a:gd name="connsiteX3" fmla="*/ 352888 w 357573"/>
              <a:gd name="connsiteY3" fmla="*/ 0 h 2434318"/>
              <a:gd name="connsiteX0" fmla="*/ 24283 w 374135"/>
              <a:gd name="connsiteY0" fmla="*/ 2434318 h 2434318"/>
              <a:gd name="connsiteX1" fmla="*/ 119533 w 374135"/>
              <a:gd name="connsiteY1" fmla="*/ 1279072 h 2434318"/>
              <a:gd name="connsiteX2" fmla="*/ 373986 w 374135"/>
              <a:gd name="connsiteY2" fmla="*/ 473529 h 2434318"/>
              <a:gd name="connsiteX3" fmla="*/ 369450 w 374135"/>
              <a:gd name="connsiteY3" fmla="*/ 0 h 2434318"/>
              <a:gd name="connsiteX0" fmla="*/ 54688 w 404510"/>
              <a:gd name="connsiteY0" fmla="*/ 2434318 h 2434318"/>
              <a:gd name="connsiteX1" fmla="*/ 83263 w 404510"/>
              <a:gd name="connsiteY1" fmla="*/ 1517197 h 2434318"/>
              <a:gd name="connsiteX2" fmla="*/ 404391 w 404510"/>
              <a:gd name="connsiteY2" fmla="*/ 473529 h 2434318"/>
              <a:gd name="connsiteX3" fmla="*/ 399855 w 404510"/>
              <a:gd name="connsiteY3" fmla="*/ 0 h 2434318"/>
              <a:gd name="connsiteX0" fmla="*/ 6591 w 356413"/>
              <a:gd name="connsiteY0" fmla="*/ 2434318 h 2434318"/>
              <a:gd name="connsiteX1" fmla="*/ 35166 w 356413"/>
              <a:gd name="connsiteY1" fmla="*/ 1517197 h 2434318"/>
              <a:gd name="connsiteX2" fmla="*/ 356294 w 356413"/>
              <a:gd name="connsiteY2" fmla="*/ 473529 h 2434318"/>
              <a:gd name="connsiteX3" fmla="*/ 351758 w 356413"/>
              <a:gd name="connsiteY3" fmla="*/ 0 h 2434318"/>
              <a:gd name="connsiteX0" fmla="*/ 58653 w 408475"/>
              <a:gd name="connsiteY0" fmla="*/ 2434318 h 2434318"/>
              <a:gd name="connsiteX1" fmla="*/ 87228 w 408475"/>
              <a:gd name="connsiteY1" fmla="*/ 1517197 h 2434318"/>
              <a:gd name="connsiteX2" fmla="*/ 408356 w 408475"/>
              <a:gd name="connsiteY2" fmla="*/ 473529 h 2434318"/>
              <a:gd name="connsiteX3" fmla="*/ 403820 w 408475"/>
              <a:gd name="connsiteY3" fmla="*/ 0 h 2434318"/>
              <a:gd name="connsiteX0" fmla="*/ 0 w 349822"/>
              <a:gd name="connsiteY0" fmla="*/ 2434318 h 2434318"/>
              <a:gd name="connsiteX1" fmla="*/ 28575 w 349822"/>
              <a:gd name="connsiteY1" fmla="*/ 1517197 h 2434318"/>
              <a:gd name="connsiteX2" fmla="*/ 349703 w 349822"/>
              <a:gd name="connsiteY2" fmla="*/ 473529 h 2434318"/>
              <a:gd name="connsiteX3" fmla="*/ 345167 w 349822"/>
              <a:gd name="connsiteY3" fmla="*/ 0 h 2434318"/>
              <a:gd name="connsiteX0" fmla="*/ 19050 w 368857"/>
              <a:gd name="connsiteY0" fmla="*/ 2434318 h 2434318"/>
              <a:gd name="connsiteX1" fmla="*/ 0 w 368857"/>
              <a:gd name="connsiteY1" fmla="*/ 1593397 h 2434318"/>
              <a:gd name="connsiteX2" fmla="*/ 368753 w 368857"/>
              <a:gd name="connsiteY2" fmla="*/ 473529 h 2434318"/>
              <a:gd name="connsiteX3" fmla="*/ 364217 w 368857"/>
              <a:gd name="connsiteY3" fmla="*/ 0 h 2434318"/>
              <a:gd name="connsiteX0" fmla="*/ 20841 w 370648"/>
              <a:gd name="connsiteY0" fmla="*/ 2434318 h 2434318"/>
              <a:gd name="connsiteX1" fmla="*/ 1791 w 370648"/>
              <a:gd name="connsiteY1" fmla="*/ 1593397 h 2434318"/>
              <a:gd name="connsiteX2" fmla="*/ 370544 w 370648"/>
              <a:gd name="connsiteY2" fmla="*/ 473529 h 2434318"/>
              <a:gd name="connsiteX3" fmla="*/ 366008 w 370648"/>
              <a:gd name="connsiteY3" fmla="*/ 0 h 2434318"/>
              <a:gd name="connsiteX0" fmla="*/ 8466 w 372561"/>
              <a:gd name="connsiteY0" fmla="*/ 2443843 h 2443843"/>
              <a:gd name="connsiteX1" fmla="*/ 3704 w 372561"/>
              <a:gd name="connsiteY1" fmla="*/ 1593397 h 2443843"/>
              <a:gd name="connsiteX2" fmla="*/ 372457 w 372561"/>
              <a:gd name="connsiteY2" fmla="*/ 473529 h 2443843"/>
              <a:gd name="connsiteX3" fmla="*/ 367921 w 372561"/>
              <a:gd name="connsiteY3" fmla="*/ 0 h 2443843"/>
              <a:gd name="connsiteX0" fmla="*/ 8466 w 372569"/>
              <a:gd name="connsiteY0" fmla="*/ 2443843 h 2443843"/>
              <a:gd name="connsiteX1" fmla="*/ 3704 w 372569"/>
              <a:gd name="connsiteY1" fmla="*/ 1593397 h 2443843"/>
              <a:gd name="connsiteX2" fmla="*/ 372457 w 372569"/>
              <a:gd name="connsiteY2" fmla="*/ 473529 h 2443843"/>
              <a:gd name="connsiteX3" fmla="*/ 367921 w 372569"/>
              <a:gd name="connsiteY3" fmla="*/ 0 h 2443843"/>
              <a:gd name="connsiteX0" fmla="*/ 8466 w 372457"/>
              <a:gd name="connsiteY0" fmla="*/ 2443843 h 2443843"/>
              <a:gd name="connsiteX1" fmla="*/ 3704 w 372457"/>
              <a:gd name="connsiteY1" fmla="*/ 1593397 h 2443843"/>
              <a:gd name="connsiteX2" fmla="*/ 372457 w 372457"/>
              <a:gd name="connsiteY2" fmla="*/ 473529 h 2443843"/>
              <a:gd name="connsiteX3" fmla="*/ 367921 w 372457"/>
              <a:gd name="connsiteY3" fmla="*/ 0 h 2443843"/>
              <a:gd name="connsiteX0" fmla="*/ 8466 w 367921"/>
              <a:gd name="connsiteY0" fmla="*/ 2443843 h 2443843"/>
              <a:gd name="connsiteX1" fmla="*/ 3704 w 367921"/>
              <a:gd name="connsiteY1" fmla="*/ 1593397 h 2443843"/>
              <a:gd name="connsiteX2" fmla="*/ 367694 w 367921"/>
              <a:gd name="connsiteY2" fmla="*/ 464004 h 2443843"/>
              <a:gd name="connsiteX3" fmla="*/ 367921 w 367921"/>
              <a:gd name="connsiteY3" fmla="*/ 0 h 2443843"/>
              <a:gd name="connsiteX0" fmla="*/ 8466 w 367921"/>
              <a:gd name="connsiteY0" fmla="*/ 2443843 h 2443843"/>
              <a:gd name="connsiteX1" fmla="*/ 3704 w 367921"/>
              <a:gd name="connsiteY1" fmla="*/ 1593397 h 2443843"/>
              <a:gd name="connsiteX2" fmla="*/ 367694 w 367921"/>
              <a:gd name="connsiteY2" fmla="*/ 464004 h 2443843"/>
              <a:gd name="connsiteX3" fmla="*/ 367921 w 367921"/>
              <a:gd name="connsiteY3" fmla="*/ 0 h 2443843"/>
              <a:gd name="connsiteX0" fmla="*/ 8466 w 367921"/>
              <a:gd name="connsiteY0" fmla="*/ 2453368 h 2453368"/>
              <a:gd name="connsiteX1" fmla="*/ 3704 w 367921"/>
              <a:gd name="connsiteY1" fmla="*/ 1593397 h 2453368"/>
              <a:gd name="connsiteX2" fmla="*/ 367694 w 367921"/>
              <a:gd name="connsiteY2" fmla="*/ 464004 h 2453368"/>
              <a:gd name="connsiteX3" fmla="*/ 367921 w 367921"/>
              <a:gd name="connsiteY3" fmla="*/ 0 h 2453368"/>
              <a:gd name="connsiteX0" fmla="*/ 1719 w 380224"/>
              <a:gd name="connsiteY0" fmla="*/ 2443843 h 2443843"/>
              <a:gd name="connsiteX1" fmla="*/ 16007 w 380224"/>
              <a:gd name="connsiteY1" fmla="*/ 1593397 h 2443843"/>
              <a:gd name="connsiteX2" fmla="*/ 379997 w 380224"/>
              <a:gd name="connsiteY2" fmla="*/ 464004 h 2443843"/>
              <a:gd name="connsiteX3" fmla="*/ 380224 w 380224"/>
              <a:gd name="connsiteY3" fmla="*/ 0 h 2443843"/>
              <a:gd name="connsiteX0" fmla="*/ 8467 w 367922"/>
              <a:gd name="connsiteY0" fmla="*/ 2453368 h 2453368"/>
              <a:gd name="connsiteX1" fmla="*/ 3705 w 367922"/>
              <a:gd name="connsiteY1" fmla="*/ 1593397 h 2453368"/>
              <a:gd name="connsiteX2" fmla="*/ 367695 w 367922"/>
              <a:gd name="connsiteY2" fmla="*/ 464004 h 2453368"/>
              <a:gd name="connsiteX3" fmla="*/ 367922 w 367922"/>
              <a:gd name="connsiteY3" fmla="*/ 0 h 2453368"/>
              <a:gd name="connsiteX0" fmla="*/ 3378 w 372358"/>
              <a:gd name="connsiteY0" fmla="*/ 2443843 h 2443843"/>
              <a:gd name="connsiteX1" fmla="*/ 8141 w 372358"/>
              <a:gd name="connsiteY1" fmla="*/ 1593397 h 2443843"/>
              <a:gd name="connsiteX2" fmla="*/ 372131 w 372358"/>
              <a:gd name="connsiteY2" fmla="*/ 464004 h 2443843"/>
              <a:gd name="connsiteX3" fmla="*/ 372358 w 372358"/>
              <a:gd name="connsiteY3" fmla="*/ 0 h 2443843"/>
              <a:gd name="connsiteX0" fmla="*/ 3378 w 372358"/>
              <a:gd name="connsiteY0" fmla="*/ 2184763 h 2184763"/>
              <a:gd name="connsiteX1" fmla="*/ 8141 w 372358"/>
              <a:gd name="connsiteY1" fmla="*/ 1593397 h 2184763"/>
              <a:gd name="connsiteX2" fmla="*/ 372131 w 372358"/>
              <a:gd name="connsiteY2" fmla="*/ 464004 h 2184763"/>
              <a:gd name="connsiteX3" fmla="*/ 372358 w 372358"/>
              <a:gd name="connsiteY3" fmla="*/ 0 h 2184763"/>
              <a:gd name="connsiteX0" fmla="*/ 72040 w 364820"/>
              <a:gd name="connsiteY0" fmla="*/ 2756263 h 2756263"/>
              <a:gd name="connsiteX1" fmla="*/ 603 w 364820"/>
              <a:gd name="connsiteY1" fmla="*/ 1593397 h 2756263"/>
              <a:gd name="connsiteX2" fmla="*/ 364593 w 364820"/>
              <a:gd name="connsiteY2" fmla="*/ 464004 h 2756263"/>
              <a:gd name="connsiteX3" fmla="*/ 364820 w 364820"/>
              <a:gd name="connsiteY3" fmla="*/ 0 h 2756263"/>
              <a:gd name="connsiteX0" fmla="*/ 10954 w 303734"/>
              <a:gd name="connsiteY0" fmla="*/ 2756263 h 2756263"/>
              <a:gd name="connsiteX1" fmla="*/ 3017 w 303734"/>
              <a:gd name="connsiteY1" fmla="*/ 1517197 h 2756263"/>
              <a:gd name="connsiteX2" fmla="*/ 303507 w 303734"/>
              <a:gd name="connsiteY2" fmla="*/ 464004 h 2756263"/>
              <a:gd name="connsiteX3" fmla="*/ 303734 w 303734"/>
              <a:gd name="connsiteY3" fmla="*/ 0 h 2756263"/>
              <a:gd name="connsiteX0" fmla="*/ 10954 w 303734"/>
              <a:gd name="connsiteY0" fmla="*/ 2756263 h 2756263"/>
              <a:gd name="connsiteX1" fmla="*/ 3017 w 303734"/>
              <a:gd name="connsiteY1" fmla="*/ 1517197 h 2756263"/>
              <a:gd name="connsiteX2" fmla="*/ 303507 w 303734"/>
              <a:gd name="connsiteY2" fmla="*/ 464004 h 2756263"/>
              <a:gd name="connsiteX3" fmla="*/ 303734 w 303734"/>
              <a:gd name="connsiteY3" fmla="*/ 0 h 2756263"/>
              <a:gd name="connsiteX0" fmla="*/ 10954 w 306414"/>
              <a:gd name="connsiteY0" fmla="*/ 2756263 h 2756263"/>
              <a:gd name="connsiteX1" fmla="*/ 3017 w 306414"/>
              <a:gd name="connsiteY1" fmla="*/ 1517197 h 2756263"/>
              <a:gd name="connsiteX2" fmla="*/ 303507 w 306414"/>
              <a:gd name="connsiteY2" fmla="*/ 464004 h 2756263"/>
              <a:gd name="connsiteX3" fmla="*/ 303734 w 306414"/>
              <a:gd name="connsiteY3" fmla="*/ 0 h 2756263"/>
              <a:gd name="connsiteX0" fmla="*/ 10954 w 306414"/>
              <a:gd name="connsiteY0" fmla="*/ 2819763 h 2819763"/>
              <a:gd name="connsiteX1" fmla="*/ 3017 w 306414"/>
              <a:gd name="connsiteY1" fmla="*/ 1580697 h 2819763"/>
              <a:gd name="connsiteX2" fmla="*/ 303507 w 306414"/>
              <a:gd name="connsiteY2" fmla="*/ 527504 h 2819763"/>
              <a:gd name="connsiteX3" fmla="*/ 303734 w 306414"/>
              <a:gd name="connsiteY3" fmla="*/ 0 h 2819763"/>
              <a:gd name="connsiteX0" fmla="*/ 6295 w 308105"/>
              <a:gd name="connsiteY0" fmla="*/ 2788013 h 2788013"/>
              <a:gd name="connsiteX1" fmla="*/ 4708 w 308105"/>
              <a:gd name="connsiteY1" fmla="*/ 1580697 h 2788013"/>
              <a:gd name="connsiteX2" fmla="*/ 305198 w 308105"/>
              <a:gd name="connsiteY2" fmla="*/ 527504 h 2788013"/>
              <a:gd name="connsiteX3" fmla="*/ 305425 w 308105"/>
              <a:gd name="connsiteY3" fmla="*/ 0 h 2788013"/>
              <a:gd name="connsiteX0" fmla="*/ 913 w 303099"/>
              <a:gd name="connsiteY0" fmla="*/ 2788013 h 2788013"/>
              <a:gd name="connsiteX1" fmla="*/ 31076 w 303099"/>
              <a:gd name="connsiteY1" fmla="*/ 1567997 h 2788013"/>
              <a:gd name="connsiteX2" fmla="*/ 299816 w 303099"/>
              <a:gd name="connsiteY2" fmla="*/ 527504 h 2788013"/>
              <a:gd name="connsiteX3" fmla="*/ 300043 w 303099"/>
              <a:gd name="connsiteY3" fmla="*/ 0 h 2788013"/>
              <a:gd name="connsiteX0" fmla="*/ 2075 w 285211"/>
              <a:gd name="connsiteY0" fmla="*/ 2768963 h 2768963"/>
              <a:gd name="connsiteX1" fmla="*/ 13188 w 285211"/>
              <a:gd name="connsiteY1" fmla="*/ 1567997 h 2768963"/>
              <a:gd name="connsiteX2" fmla="*/ 281928 w 285211"/>
              <a:gd name="connsiteY2" fmla="*/ 527504 h 2768963"/>
              <a:gd name="connsiteX3" fmla="*/ 282155 w 285211"/>
              <a:gd name="connsiteY3" fmla="*/ 0 h 2768963"/>
              <a:gd name="connsiteX0" fmla="*/ 2075 w 301205"/>
              <a:gd name="connsiteY0" fmla="*/ 2768963 h 2768963"/>
              <a:gd name="connsiteX1" fmla="*/ 13188 w 301205"/>
              <a:gd name="connsiteY1" fmla="*/ 1567997 h 2768963"/>
              <a:gd name="connsiteX2" fmla="*/ 281928 w 301205"/>
              <a:gd name="connsiteY2" fmla="*/ 527504 h 2768963"/>
              <a:gd name="connsiteX3" fmla="*/ 301205 w 301205"/>
              <a:gd name="connsiteY3" fmla="*/ 0 h 2768963"/>
              <a:gd name="connsiteX0" fmla="*/ 2075 w 304025"/>
              <a:gd name="connsiteY0" fmla="*/ 2768963 h 2768963"/>
              <a:gd name="connsiteX1" fmla="*/ 13188 w 304025"/>
              <a:gd name="connsiteY1" fmla="*/ 1567997 h 2768963"/>
              <a:gd name="connsiteX2" fmla="*/ 300978 w 304025"/>
              <a:gd name="connsiteY2" fmla="*/ 521154 h 2768963"/>
              <a:gd name="connsiteX3" fmla="*/ 301205 w 304025"/>
              <a:gd name="connsiteY3" fmla="*/ 0 h 2768963"/>
              <a:gd name="connsiteX0" fmla="*/ 2075 w 301205"/>
              <a:gd name="connsiteY0" fmla="*/ 2768963 h 2768963"/>
              <a:gd name="connsiteX1" fmla="*/ 13188 w 301205"/>
              <a:gd name="connsiteY1" fmla="*/ 1567997 h 2768963"/>
              <a:gd name="connsiteX2" fmla="*/ 300978 w 301205"/>
              <a:gd name="connsiteY2" fmla="*/ 521154 h 2768963"/>
              <a:gd name="connsiteX3" fmla="*/ 301205 w 301205"/>
              <a:gd name="connsiteY3" fmla="*/ 0 h 2768963"/>
              <a:gd name="connsiteX0" fmla="*/ 2075 w 307404"/>
              <a:gd name="connsiteY0" fmla="*/ 2768963 h 2768963"/>
              <a:gd name="connsiteX1" fmla="*/ 13188 w 307404"/>
              <a:gd name="connsiteY1" fmla="*/ 1567997 h 2768963"/>
              <a:gd name="connsiteX2" fmla="*/ 300978 w 307404"/>
              <a:gd name="connsiteY2" fmla="*/ 521154 h 2768963"/>
              <a:gd name="connsiteX3" fmla="*/ 301205 w 307404"/>
              <a:gd name="connsiteY3" fmla="*/ 0 h 2768963"/>
              <a:gd name="connsiteX0" fmla="*/ 2075 w 307404"/>
              <a:gd name="connsiteY0" fmla="*/ 2768963 h 2768963"/>
              <a:gd name="connsiteX1" fmla="*/ 13188 w 307404"/>
              <a:gd name="connsiteY1" fmla="*/ 1567997 h 2768963"/>
              <a:gd name="connsiteX2" fmla="*/ 300978 w 307404"/>
              <a:gd name="connsiteY2" fmla="*/ 521154 h 2768963"/>
              <a:gd name="connsiteX3" fmla="*/ 301205 w 307404"/>
              <a:gd name="connsiteY3" fmla="*/ 0 h 2768963"/>
              <a:gd name="connsiteX0" fmla="*/ 2075 w 301205"/>
              <a:gd name="connsiteY0" fmla="*/ 2768963 h 2768963"/>
              <a:gd name="connsiteX1" fmla="*/ 13188 w 301205"/>
              <a:gd name="connsiteY1" fmla="*/ 1567997 h 2768963"/>
              <a:gd name="connsiteX2" fmla="*/ 287916 w 301205"/>
              <a:gd name="connsiteY2" fmla="*/ 612594 h 2768963"/>
              <a:gd name="connsiteX3" fmla="*/ 301205 w 301205"/>
              <a:gd name="connsiteY3" fmla="*/ 0 h 2768963"/>
              <a:gd name="connsiteX0" fmla="*/ 570 w 299700"/>
              <a:gd name="connsiteY0" fmla="*/ 2768963 h 2768963"/>
              <a:gd name="connsiteX1" fmla="*/ 50871 w 299700"/>
              <a:gd name="connsiteY1" fmla="*/ 1567997 h 2768963"/>
              <a:gd name="connsiteX2" fmla="*/ 286411 w 299700"/>
              <a:gd name="connsiteY2" fmla="*/ 612594 h 2768963"/>
              <a:gd name="connsiteX3" fmla="*/ 299700 w 299700"/>
              <a:gd name="connsiteY3" fmla="*/ 0 h 2768963"/>
              <a:gd name="connsiteX0" fmla="*/ 570 w 299700"/>
              <a:gd name="connsiteY0" fmla="*/ 2768963 h 2768963"/>
              <a:gd name="connsiteX1" fmla="*/ 50871 w 299700"/>
              <a:gd name="connsiteY1" fmla="*/ 1567997 h 2768963"/>
              <a:gd name="connsiteX2" fmla="*/ 286411 w 299700"/>
              <a:gd name="connsiteY2" fmla="*/ 612594 h 2768963"/>
              <a:gd name="connsiteX3" fmla="*/ 299700 w 299700"/>
              <a:gd name="connsiteY3" fmla="*/ 0 h 2768963"/>
              <a:gd name="connsiteX0" fmla="*/ 570 w 299700"/>
              <a:gd name="connsiteY0" fmla="*/ 2768963 h 2768963"/>
              <a:gd name="connsiteX1" fmla="*/ 50871 w 299700"/>
              <a:gd name="connsiteY1" fmla="*/ 1567997 h 2768963"/>
              <a:gd name="connsiteX2" fmla="*/ 286411 w 299700"/>
              <a:gd name="connsiteY2" fmla="*/ 460194 h 2768963"/>
              <a:gd name="connsiteX3" fmla="*/ 299700 w 299700"/>
              <a:gd name="connsiteY3" fmla="*/ 0 h 2768963"/>
              <a:gd name="connsiteX0" fmla="*/ 1220 w 271775"/>
              <a:gd name="connsiteY0" fmla="*/ 2759438 h 2759438"/>
              <a:gd name="connsiteX1" fmla="*/ 22946 w 271775"/>
              <a:gd name="connsiteY1" fmla="*/ 1567997 h 2759438"/>
              <a:gd name="connsiteX2" fmla="*/ 258486 w 271775"/>
              <a:gd name="connsiteY2" fmla="*/ 460194 h 2759438"/>
              <a:gd name="connsiteX3" fmla="*/ 271775 w 271775"/>
              <a:gd name="connsiteY3" fmla="*/ 0 h 2759438"/>
              <a:gd name="connsiteX0" fmla="*/ 1220 w 271775"/>
              <a:gd name="connsiteY0" fmla="*/ 2759438 h 2759438"/>
              <a:gd name="connsiteX1" fmla="*/ 22946 w 271775"/>
              <a:gd name="connsiteY1" fmla="*/ 1615622 h 2759438"/>
              <a:gd name="connsiteX2" fmla="*/ 258486 w 271775"/>
              <a:gd name="connsiteY2" fmla="*/ 460194 h 2759438"/>
              <a:gd name="connsiteX3" fmla="*/ 271775 w 271775"/>
              <a:gd name="connsiteY3" fmla="*/ 0 h 2759438"/>
              <a:gd name="connsiteX0" fmla="*/ 1220 w 271775"/>
              <a:gd name="connsiteY0" fmla="*/ 2759438 h 2759438"/>
              <a:gd name="connsiteX1" fmla="*/ 22946 w 271775"/>
              <a:gd name="connsiteY1" fmla="*/ 1615622 h 2759438"/>
              <a:gd name="connsiteX2" fmla="*/ 258486 w 271775"/>
              <a:gd name="connsiteY2" fmla="*/ 460194 h 2759438"/>
              <a:gd name="connsiteX3" fmla="*/ 271775 w 271775"/>
              <a:gd name="connsiteY3" fmla="*/ 0 h 2759438"/>
              <a:gd name="connsiteX0" fmla="*/ 1220 w 262407"/>
              <a:gd name="connsiteY0" fmla="*/ 2759438 h 2759438"/>
              <a:gd name="connsiteX1" fmla="*/ 22946 w 262407"/>
              <a:gd name="connsiteY1" fmla="*/ 1615622 h 2759438"/>
              <a:gd name="connsiteX2" fmla="*/ 258486 w 262407"/>
              <a:gd name="connsiteY2" fmla="*/ 460194 h 2759438"/>
              <a:gd name="connsiteX3" fmla="*/ 243200 w 262407"/>
              <a:gd name="connsiteY3" fmla="*/ 0 h 2759438"/>
              <a:gd name="connsiteX0" fmla="*/ 1220 w 265994"/>
              <a:gd name="connsiteY0" fmla="*/ 2759438 h 2759438"/>
              <a:gd name="connsiteX1" fmla="*/ 22946 w 265994"/>
              <a:gd name="connsiteY1" fmla="*/ 1615622 h 2759438"/>
              <a:gd name="connsiteX2" fmla="*/ 258486 w 265994"/>
              <a:gd name="connsiteY2" fmla="*/ 460194 h 2759438"/>
              <a:gd name="connsiteX3" fmla="*/ 262250 w 265994"/>
              <a:gd name="connsiteY3" fmla="*/ 0 h 2759438"/>
              <a:gd name="connsiteX0" fmla="*/ 1220 w 262250"/>
              <a:gd name="connsiteY0" fmla="*/ 2759438 h 2759438"/>
              <a:gd name="connsiteX1" fmla="*/ 22946 w 262250"/>
              <a:gd name="connsiteY1" fmla="*/ 1615622 h 2759438"/>
              <a:gd name="connsiteX2" fmla="*/ 258486 w 262250"/>
              <a:gd name="connsiteY2" fmla="*/ 460194 h 2759438"/>
              <a:gd name="connsiteX3" fmla="*/ 262250 w 262250"/>
              <a:gd name="connsiteY3" fmla="*/ 0 h 2759438"/>
              <a:gd name="connsiteX0" fmla="*/ 1220 w 262250"/>
              <a:gd name="connsiteY0" fmla="*/ 2759438 h 2759438"/>
              <a:gd name="connsiteX1" fmla="*/ 22946 w 262250"/>
              <a:gd name="connsiteY1" fmla="*/ 1615622 h 2759438"/>
              <a:gd name="connsiteX2" fmla="*/ 262250 w 262250"/>
              <a:gd name="connsiteY2" fmla="*/ 0 h 2759438"/>
              <a:gd name="connsiteX0" fmla="*/ 1220 w 22946"/>
              <a:gd name="connsiteY0" fmla="*/ 1143816 h 1143816"/>
              <a:gd name="connsiteX1" fmla="*/ 22946 w 22946"/>
              <a:gd name="connsiteY1" fmla="*/ 0 h 1143816"/>
              <a:gd name="connsiteX0" fmla="*/ 11630 w 11630"/>
              <a:gd name="connsiteY0" fmla="*/ 1070664 h 1070664"/>
              <a:gd name="connsiteX1" fmla="*/ 2876 w 11630"/>
              <a:gd name="connsiteY1" fmla="*/ 0 h 1070664"/>
              <a:gd name="connsiteX0" fmla="*/ 6984 w 6984"/>
              <a:gd name="connsiteY0" fmla="*/ 1070664 h 1070664"/>
              <a:gd name="connsiteX1" fmla="*/ 4326 w 6984"/>
              <a:gd name="connsiteY1" fmla="*/ 0 h 1070664"/>
              <a:gd name="connsiteX0" fmla="*/ 4751 w 11856"/>
              <a:gd name="connsiteY0" fmla="*/ 9217 h 9217"/>
              <a:gd name="connsiteX1" fmla="*/ 11856 w 11856"/>
              <a:gd name="connsiteY1" fmla="*/ 0 h 9217"/>
              <a:gd name="connsiteX0" fmla="*/ 15606 w 15606"/>
              <a:gd name="connsiteY0" fmla="*/ 9961 h 9961"/>
              <a:gd name="connsiteX1" fmla="*/ 3193 w 15606"/>
              <a:gd name="connsiteY1" fmla="*/ 0 h 9961"/>
              <a:gd name="connsiteX0" fmla="*/ 7954 w 7954"/>
              <a:gd name="connsiteY0" fmla="*/ 10000 h 10000"/>
              <a:gd name="connsiteX1" fmla="*/ 0 w 7954"/>
              <a:gd name="connsiteY1" fmla="*/ 0 h 10000"/>
              <a:gd name="connsiteX0" fmla="*/ 8254 w 8254"/>
              <a:gd name="connsiteY0" fmla="*/ 10855 h 10855"/>
              <a:gd name="connsiteX1" fmla="*/ 0 w 8254"/>
              <a:gd name="connsiteY1" fmla="*/ 0 h 1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54" h="10855">
                <a:moveTo>
                  <a:pt x="8254" y="10855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83D60E60-98B4-419D-A8BD-E48A7CE86525}"/>
              </a:ext>
            </a:extLst>
          </p:cNvPr>
          <p:cNvSpPr txBox="1"/>
          <p:nvPr/>
        </p:nvSpPr>
        <p:spPr>
          <a:xfrm>
            <a:off x="9991744" y="5689902"/>
            <a:ext cx="1123200" cy="369332"/>
          </a:xfrm>
          <a:prstGeom prst="rect">
            <a:avLst/>
          </a:prstGeom>
          <a:solidFill>
            <a:srgbClr val="33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車輛綠燈</a:t>
            </a:r>
          </a:p>
        </p:txBody>
      </p:sp>
      <p:pic>
        <p:nvPicPr>
          <p:cNvPr id="43" name="Picture 2" descr="ãå¾è½åç¤ºãçåçæå°çµæ">
            <a:extLst>
              <a:ext uri="{FF2B5EF4-FFF2-40B4-BE49-F238E27FC236}">
                <a16:creationId xmlns:a16="http://schemas.microsoft.com/office/drawing/2014/main" id="{4E6B961B-4A98-4A62-B399-5144E7651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011" y="4746929"/>
            <a:ext cx="349691" cy="34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圖片 43">
            <a:extLst>
              <a:ext uri="{FF2B5EF4-FFF2-40B4-BE49-F238E27FC236}">
                <a16:creationId xmlns:a16="http://schemas.microsoft.com/office/drawing/2014/main" id="{9A8F6604-712C-4E14-A2CC-BADDBD9B0C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1744" y="4973633"/>
            <a:ext cx="340421" cy="149019"/>
          </a:xfrm>
          <a:prstGeom prst="rect">
            <a:avLst/>
          </a:prstGeom>
        </p:spPr>
      </p:pic>
      <p:pic>
        <p:nvPicPr>
          <p:cNvPr id="45" name="圖片 44">
            <a:extLst>
              <a:ext uri="{FF2B5EF4-FFF2-40B4-BE49-F238E27FC236}">
                <a16:creationId xmlns:a16="http://schemas.microsoft.com/office/drawing/2014/main" id="{FCDFD5AB-DB8C-4BC9-AEFF-AB1BC6CA7A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5323" y="5158780"/>
            <a:ext cx="935493" cy="487077"/>
          </a:xfrm>
          <a:prstGeom prst="rect">
            <a:avLst/>
          </a:prstGeom>
        </p:spPr>
      </p:pic>
      <p:pic>
        <p:nvPicPr>
          <p:cNvPr id="46" name="圖片 45">
            <a:extLst>
              <a:ext uri="{FF2B5EF4-FFF2-40B4-BE49-F238E27FC236}">
                <a16:creationId xmlns:a16="http://schemas.microsoft.com/office/drawing/2014/main" id="{446C367E-E150-4F70-ABA7-38D904C8DB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838639" y="4405770"/>
            <a:ext cx="340421" cy="149019"/>
          </a:xfrm>
          <a:prstGeom prst="rect">
            <a:avLst/>
          </a:prstGeom>
        </p:spPr>
      </p:pic>
      <p:pic>
        <p:nvPicPr>
          <p:cNvPr id="47" name="圖片 46">
            <a:extLst>
              <a:ext uri="{FF2B5EF4-FFF2-40B4-BE49-F238E27FC236}">
                <a16:creationId xmlns:a16="http://schemas.microsoft.com/office/drawing/2014/main" id="{5AC4FD0E-9C65-4A94-80C4-77B32843CF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6206109" y="4491627"/>
            <a:ext cx="903931" cy="470644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D3FE5BCF-E0F1-4A06-AF34-822CEB7D0371}"/>
              </a:ext>
            </a:extLst>
          </p:cNvPr>
          <p:cNvSpPr/>
          <p:nvPr/>
        </p:nvSpPr>
        <p:spPr>
          <a:xfrm>
            <a:off x="6448189" y="5217652"/>
            <a:ext cx="1121319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車輛紅燈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7F99536D-C8C1-442D-9B52-FFEEB0616E54}"/>
              </a:ext>
            </a:extLst>
          </p:cNvPr>
          <p:cNvSpPr/>
          <p:nvPr/>
        </p:nvSpPr>
        <p:spPr>
          <a:xfrm>
            <a:off x="10334518" y="700212"/>
            <a:ext cx="1121319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車輛紅燈</a:t>
            </a:r>
          </a:p>
        </p:txBody>
      </p:sp>
      <p:pic>
        <p:nvPicPr>
          <p:cNvPr id="50" name="圖片 49">
            <a:extLst>
              <a:ext uri="{FF2B5EF4-FFF2-40B4-BE49-F238E27FC236}">
                <a16:creationId xmlns:a16="http://schemas.microsoft.com/office/drawing/2014/main" id="{AC85CCD3-83F1-4BD8-93A5-134506C010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0389310" y="1640341"/>
            <a:ext cx="340421" cy="149019"/>
          </a:xfrm>
          <a:prstGeom prst="rect">
            <a:avLst/>
          </a:prstGeom>
        </p:spPr>
      </p:pic>
      <p:pic>
        <p:nvPicPr>
          <p:cNvPr id="51" name="圖片 50">
            <a:extLst>
              <a:ext uri="{FF2B5EF4-FFF2-40B4-BE49-F238E27FC236}">
                <a16:creationId xmlns:a16="http://schemas.microsoft.com/office/drawing/2014/main" id="{CA34C3C2-174E-4042-98E6-BB7F952050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10443213" y="1286188"/>
            <a:ext cx="903931" cy="47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0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4570</TotalTime>
  <Words>502</Words>
  <Application>Microsoft Office PowerPoint</Application>
  <PresentationFormat>寬螢幕</PresentationFormat>
  <Paragraphs>105</Paragraphs>
  <Slides>17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5" baseType="lpstr"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Office 佈景主題</vt:lpstr>
      <vt:lpstr>宣講人：</vt:lpstr>
      <vt:lpstr>何時應該兩段式左轉?</vt:lpstr>
      <vt:lpstr>何時應該兩段式左轉?</vt:lpstr>
      <vt:lpstr>車禍是如何發生的?</vt:lpstr>
      <vt:lpstr>車禍是如何發生的?</vt:lpstr>
      <vt:lpstr>左轉時如果未依規定兩段式左轉</vt:lpstr>
      <vt:lpstr>進入機慢車左轉待轉區容易發生什麼事故呢?</vt:lpstr>
      <vt:lpstr>進入機慢車左轉待轉區容易發生什麼事故呢?</vt:lpstr>
      <vt:lpstr>PowerPoint 簡報</vt:lpstr>
      <vt:lpstr>無兩段式左轉標誌時該怎麼辦呢?</vt:lpstr>
      <vt:lpstr>無兩段式左轉標誌時該怎麼辦呢?</vt:lpstr>
      <vt:lpstr>無兩段式左轉標誌時該怎麼辦呢?</vt:lpstr>
      <vt:lpstr>再次叮嚀……</vt:lpstr>
      <vt:lpstr>PowerPoint 簡報</vt:lpstr>
      <vt:lpstr>如果行駛至路口要左轉時，遇到有    標誌應該怎麼辦呢?</vt:lpstr>
      <vt:lpstr>如果要右靠進入待轉區時，我應該注意?</vt:lpstr>
      <vt:lpstr>如果要直行進入待轉區時，我應該注意?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機車教案二</dc:title>
  <dc:creator>root</dc:creator>
  <cp:lastModifiedBy>Ching Ni</cp:lastModifiedBy>
  <cp:revision>401</cp:revision>
  <cp:lastPrinted>2019-03-15T05:52:51Z</cp:lastPrinted>
  <dcterms:created xsi:type="dcterms:W3CDTF">2019-02-15T02:11:39Z</dcterms:created>
  <dcterms:modified xsi:type="dcterms:W3CDTF">2019-08-06T06:40:41Z</dcterms:modified>
</cp:coreProperties>
</file>