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21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4" r:id="rId15"/>
    <p:sldId id="273" r:id="rId16"/>
    <p:sldId id="269" r:id="rId17"/>
    <p:sldId id="270" r:id="rId18"/>
    <p:sldId id="271" r:id="rId19"/>
    <p:sldId id="272" r:id="rId20"/>
  </p:sldIdLst>
  <p:sldSz cx="12192000" cy="6858000"/>
  <p:notesSz cx="9926638" cy="6797675"/>
  <p:defaultTextStyle>
    <a:defPPr>
      <a:defRPr lang="zh-TW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新細明體" panose="02020500000000000000" pitchFamily="18" charset="-120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新細明體" panose="02020500000000000000" pitchFamily="18" charset="-12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新細明體" panose="02020500000000000000" pitchFamily="18" charset="-12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新細明體" panose="02020500000000000000" pitchFamily="18" charset="-12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新細明體" panose="02020500000000000000" pitchFamily="18" charset="-120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新細明體" panose="02020500000000000000" pitchFamily="18" charset="-120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新細明體" panose="02020500000000000000" pitchFamily="18" charset="-120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新細明體" panose="02020500000000000000" pitchFamily="18" charset="-120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新細明體" panose="02020500000000000000" pitchFamily="18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B6413"/>
    <a:srgbClr val="0000F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857" autoAdjust="0"/>
    <p:restoredTop sz="94660"/>
  </p:normalViewPr>
  <p:slideViewPr>
    <p:cSldViewPr snapToGrid="0">
      <p:cViewPr varScale="1">
        <p:scale>
          <a:sx n="87" d="100"/>
          <a:sy n="87" d="100"/>
        </p:scale>
        <p:origin x="437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9" d="100"/>
          <a:sy n="89" d="100"/>
        </p:scale>
        <p:origin x="1795" y="5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2125" cy="341313"/>
          </a:xfrm>
          <a:prstGeom prst="rect">
            <a:avLst/>
          </a:prstGeom>
        </p:spPr>
        <p:txBody>
          <a:bodyPr vert="horz" lIns="91432" tIns="45716" rIns="91432" bIns="45716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5622925" y="0"/>
            <a:ext cx="4302125" cy="341313"/>
          </a:xfrm>
          <a:prstGeom prst="rect">
            <a:avLst/>
          </a:prstGeom>
        </p:spPr>
        <p:txBody>
          <a:bodyPr vert="horz" lIns="91432" tIns="45716" rIns="91432" bIns="45716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3083B634-7C91-4408-8EAC-4DB1DDFF069D}" type="datetimeFigureOut">
              <a:rPr lang="zh-TW" altLang="en-US"/>
              <a:pPr>
                <a:defRPr/>
              </a:pPr>
              <a:t>2019/8/7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6456363"/>
            <a:ext cx="4302125" cy="341312"/>
          </a:xfrm>
          <a:prstGeom prst="rect">
            <a:avLst/>
          </a:prstGeom>
        </p:spPr>
        <p:txBody>
          <a:bodyPr vert="horz" lIns="91432" tIns="45716" rIns="91432" bIns="45716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5622925" y="6456363"/>
            <a:ext cx="4302125" cy="341312"/>
          </a:xfrm>
          <a:prstGeom prst="rect">
            <a:avLst/>
          </a:prstGeom>
        </p:spPr>
        <p:txBody>
          <a:bodyPr vert="horz" wrap="square" lIns="91432" tIns="45716" rIns="91432" bIns="45716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1D54B715-90BE-437E-992E-C4F0672DB847}" type="slidenum">
              <a:rPr lang="zh-TW" altLang="en-US"/>
              <a:pPr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圓角 10"/>
          <p:cNvSpPr/>
          <p:nvPr userDrawn="1"/>
        </p:nvSpPr>
        <p:spPr>
          <a:xfrm>
            <a:off x="347663" y="274638"/>
            <a:ext cx="11530012" cy="6403975"/>
          </a:xfrm>
          <a:prstGeom prst="roundRect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TW" altLang="en-US" dirty="0">
              <a:solidFill>
                <a:schemeClr val="accent2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920" y="1546134"/>
            <a:ext cx="3757877" cy="3618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日期版面配置區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5B6DD1-E76F-4F9B-A6AA-73E34ACF93C0}" type="datetime1">
              <a:rPr lang="zh-TW" altLang="en-US"/>
              <a:pPr>
                <a:defRPr/>
              </a:pPr>
              <a:t>2019/8/7</a:t>
            </a:fld>
            <a:endParaRPr lang="zh-TW" altLang="en-US"/>
          </a:p>
        </p:txBody>
      </p:sp>
      <p:sp>
        <p:nvSpPr>
          <p:cNvPr id="7" name="頁尾版面配置區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8" name="標題 1">
            <a:extLst>
              <a:ext uri="{FF2B5EF4-FFF2-40B4-BE49-F238E27FC236}">
                <a16:creationId xmlns:a16="http://schemas.microsoft.com/office/drawing/2014/main" id="{D3E8E158-C1B9-40CA-8025-6FD51070272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847885" y="3713999"/>
            <a:ext cx="6505915" cy="669248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4400" b="1" baseline="0"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</a:lstStyle>
          <a:p>
            <a:r>
              <a:rPr lang="en-US" altLang="zh-TW" dirty="0"/>
              <a:t>[</a:t>
            </a:r>
            <a:r>
              <a:rPr lang="zh-TW" altLang="en-US" dirty="0"/>
              <a:t>宣講人</a:t>
            </a:r>
            <a:r>
              <a:rPr lang="en-US" altLang="zh-TW" dirty="0"/>
              <a:t>]</a:t>
            </a:r>
            <a:endParaRPr lang="zh-TW" altLang="en-US" dirty="0"/>
          </a:p>
        </p:txBody>
      </p:sp>
      <p:sp>
        <p:nvSpPr>
          <p:cNvPr id="9" name="內容版面配置區 12">
            <a:extLst>
              <a:ext uri="{FF2B5EF4-FFF2-40B4-BE49-F238E27FC236}">
                <a16:creationId xmlns:a16="http://schemas.microsoft.com/office/drawing/2014/main" id="{5A1102C4-85A5-433C-A2E8-893B0698C42E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847885" y="1652173"/>
            <a:ext cx="6505915" cy="976521"/>
          </a:xfrm>
        </p:spPr>
        <p:txBody>
          <a:bodyPr>
            <a:noAutofit/>
          </a:bodyPr>
          <a:lstStyle>
            <a:lvl1pPr marL="0" indent="0" algn="l">
              <a:buNone/>
              <a:defRPr sz="6000" b="1"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</a:lstStyle>
          <a:p>
            <a:pPr lvl="0"/>
            <a:r>
              <a:rPr lang="en-US" altLang="zh-TW" dirty="0"/>
              <a:t>[</a:t>
            </a:r>
            <a:r>
              <a:rPr lang="zh-TW" altLang="en-US" dirty="0"/>
              <a:t>單元名稱</a:t>
            </a:r>
            <a:r>
              <a:rPr lang="en-US" altLang="zh-TW" dirty="0"/>
              <a:t>]</a:t>
            </a:r>
            <a:endParaRPr lang="zh-TW" altLang="en-US" dirty="0"/>
          </a:p>
        </p:txBody>
      </p:sp>
      <p:sp>
        <p:nvSpPr>
          <p:cNvPr id="10" name="內容版面配置區 2">
            <a:extLst>
              <a:ext uri="{FF2B5EF4-FFF2-40B4-BE49-F238E27FC236}">
                <a16:creationId xmlns:a16="http://schemas.microsoft.com/office/drawing/2014/main" id="{87494FDD-8BA3-42BA-8E23-898622B6F19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3845" y="5834316"/>
            <a:ext cx="2751910" cy="522036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800"/>
              </a:spcBef>
              <a:spcAft>
                <a:spcPts val="600"/>
              </a:spcAft>
              <a:buClr>
                <a:srgbClr val="FFC000"/>
              </a:buClr>
              <a:buFont typeface="Wingdings" panose="05000000000000000000" pitchFamily="2" charset="2"/>
              <a:buNone/>
              <a:defRPr sz="2000"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  <a:lvl2pPr marL="685800" indent="-228600">
              <a:lnSpc>
                <a:spcPct val="100000"/>
              </a:lnSpc>
              <a:spcBef>
                <a:spcPts val="800"/>
              </a:spcBef>
              <a:spcAft>
                <a:spcPts val="600"/>
              </a:spcAft>
              <a:buClr>
                <a:srgbClr val="0070C0"/>
              </a:buClr>
              <a:buSzPct val="85000"/>
              <a:buFont typeface="Wingdings" panose="05000000000000000000" pitchFamily="2" charset="2"/>
              <a:buChar char="n"/>
              <a:defRPr sz="2800">
                <a:latin typeface="+mj-ea"/>
                <a:ea typeface="+mj-ea"/>
              </a:defRPr>
            </a:lvl2pPr>
            <a:lvl3pPr>
              <a:spcBef>
                <a:spcPts val="800"/>
              </a:spcBef>
              <a:spcAft>
                <a:spcPts val="600"/>
              </a:spcAft>
              <a:defRPr sz="2800"/>
            </a:lvl3pPr>
            <a:lvl4pPr>
              <a:spcBef>
                <a:spcPts val="800"/>
              </a:spcBef>
              <a:spcAft>
                <a:spcPts val="600"/>
              </a:spcAft>
              <a:defRPr sz="2400"/>
            </a:lvl4pPr>
            <a:lvl5pPr>
              <a:spcBef>
                <a:spcPts val="800"/>
              </a:spcBef>
              <a:spcAft>
                <a:spcPts val="600"/>
              </a:spcAft>
              <a:defRPr sz="2400"/>
            </a:lvl5pPr>
          </a:lstStyle>
          <a:p>
            <a:pPr lvl="0"/>
            <a:r>
              <a:rPr lang="en-US" altLang="zh-TW" dirty="0"/>
              <a:t>[</a:t>
            </a:r>
            <a:r>
              <a:rPr lang="zh-TW" altLang="en-US" dirty="0"/>
              <a:t>教案順序</a:t>
            </a:r>
            <a:r>
              <a:rPr lang="en-US" altLang="zh-TW" dirty="0"/>
              <a:t>]</a:t>
            </a:r>
            <a:endParaRPr lang="zh-TW" altLang="en-US" dirty="0"/>
          </a:p>
        </p:txBody>
      </p:sp>
      <p:pic>
        <p:nvPicPr>
          <p:cNvPr id="12" name="圖片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8057" y="4391529"/>
            <a:ext cx="2068291" cy="2068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8002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1F20B7-01CD-4D4D-9B44-22C68E3A026E}" type="datetimeFigureOut">
              <a:rPr lang="zh-TW" altLang="en-US"/>
              <a:pPr>
                <a:defRPr/>
              </a:pPr>
              <a:t>2019/8/7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F02457-C67C-4B37-861D-6A508EE291BD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986654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0636E7-8251-479B-929A-76E8B12ADCC3}" type="datetimeFigureOut">
              <a:rPr lang="zh-TW" altLang="en-US"/>
              <a:pPr>
                <a:defRPr/>
              </a:pPr>
              <a:t>2019/8/7</a:t>
            </a:fld>
            <a:endParaRPr lang="zh-TW" altLang="en-US"/>
          </a:p>
        </p:txBody>
      </p:sp>
      <p:sp>
        <p:nvSpPr>
          <p:cNvPr id="8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45FBE5-F42B-47A1-BCB8-7834783A84F7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735130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64D9DF-9885-4142-A460-D4EC2D08F1B3}" type="datetimeFigureOut">
              <a:rPr lang="zh-TW" altLang="en-US"/>
              <a:pPr>
                <a:defRPr/>
              </a:pPr>
              <a:t>2019/8/7</a:t>
            </a:fld>
            <a:endParaRPr lang="zh-TW" altLang="en-US"/>
          </a:p>
        </p:txBody>
      </p:sp>
      <p:sp>
        <p:nvSpPr>
          <p:cNvPr id="4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8022AE-D06F-43C5-A11F-16EAE008A829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054400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5A16CE-8562-4BA2-AD10-03E42160AEBA}" type="datetimeFigureOut">
              <a:rPr lang="zh-TW" altLang="en-US"/>
              <a:pPr>
                <a:defRPr/>
              </a:pPr>
              <a:t>2019/8/7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6922B9-EBB6-4810-AB08-DBABF0EC3A78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116538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28B2D0-FFE2-4B81-9265-48A053212037}" type="datetimeFigureOut">
              <a:rPr lang="zh-TW" altLang="en-US"/>
              <a:pPr>
                <a:defRPr/>
              </a:pPr>
              <a:t>2019/8/7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B2C4B0-7AD4-4B2D-8E27-27F7801D5F16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660723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805ED3-2134-46A6-99AD-AAAD6424E1F2}" type="datetimeFigureOut">
              <a:rPr lang="zh-TW" altLang="en-US"/>
              <a:pPr>
                <a:defRPr/>
              </a:pPr>
              <a:t>2019/8/7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323A19-4499-4B01-9487-D9DDB48BD8D9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233270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BFCBC1-1D18-4E4C-8BBA-BCEFC9D57B6E}" type="datetimeFigureOut">
              <a:rPr lang="zh-TW" altLang="en-US"/>
              <a:pPr>
                <a:defRPr/>
              </a:pPr>
              <a:t>2019/8/7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9D9897-007D-4212-8E45-A101CE532FBB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479486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圓角 4"/>
          <p:cNvSpPr/>
          <p:nvPr userDrawn="1"/>
        </p:nvSpPr>
        <p:spPr>
          <a:xfrm>
            <a:off x="457200" y="301625"/>
            <a:ext cx="11420475" cy="6283325"/>
          </a:xfrm>
          <a:prstGeom prst="roundRect">
            <a:avLst>
              <a:gd name="adj" fmla="val 7705"/>
            </a:avLst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投影片編號版面配置區 5"/>
          <p:cNvSpPr txBox="1">
            <a:spLocks/>
          </p:cNvSpPr>
          <p:nvPr userDrawn="1"/>
        </p:nvSpPr>
        <p:spPr>
          <a:xfrm>
            <a:off x="9363075" y="6400800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r" eaLnBrk="1" hangingPunct="1"/>
            <a:fld id="{C9C4ED3D-BB60-4494-B2BB-D9D3B25AE967}" type="slidenum">
              <a:rPr lang="zh-TW" altLang="en-US" sz="20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pPr algn="r" eaLnBrk="1" hangingPunct="1"/>
              <a:t>‹#›</a:t>
            </a:fld>
            <a:endParaRPr lang="zh-TW" altLang="en-US" sz="2000" b="1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7" name="圖片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13" y="5686425"/>
            <a:ext cx="10795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橢圓 7"/>
          <p:cNvSpPr/>
          <p:nvPr userDrawn="1"/>
        </p:nvSpPr>
        <p:spPr>
          <a:xfrm>
            <a:off x="136525" y="5686425"/>
            <a:ext cx="1081088" cy="1079500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TW" altLang="en-US"/>
          </a:p>
        </p:txBody>
      </p:sp>
      <p:pic>
        <p:nvPicPr>
          <p:cNvPr id="9" name="圖片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25" y="5686425"/>
            <a:ext cx="1081088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標題 1"/>
          <p:cNvSpPr>
            <a:spLocks noGrp="1"/>
          </p:cNvSpPr>
          <p:nvPr>
            <p:ph type="title"/>
          </p:nvPr>
        </p:nvSpPr>
        <p:spPr>
          <a:xfrm>
            <a:off x="899163" y="270847"/>
            <a:ext cx="10561317" cy="646331"/>
          </a:xfrm>
          <a:solidFill>
            <a:schemeClr val="accent4"/>
          </a:solidFill>
          <a:ln w="66675">
            <a:noFill/>
          </a:ln>
        </p:spPr>
        <p:txBody>
          <a:bodyPr wrap="square">
            <a:spAutoFit/>
          </a:bodyPr>
          <a:lstStyle>
            <a:lvl1pPr>
              <a:lnSpc>
                <a:spcPct val="100000"/>
              </a:lnSpc>
              <a:spcAft>
                <a:spcPts val="600"/>
              </a:spcAft>
              <a:defRPr sz="360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13" name="內容版面配置區 2"/>
          <p:cNvSpPr>
            <a:spLocks noGrp="1"/>
          </p:cNvSpPr>
          <p:nvPr>
            <p:ph idx="1"/>
          </p:nvPr>
        </p:nvSpPr>
        <p:spPr>
          <a:xfrm>
            <a:off x="914399" y="1030361"/>
            <a:ext cx="10820401" cy="5149344"/>
          </a:xfrm>
        </p:spPr>
        <p:txBody>
          <a:bodyPr/>
          <a:lstStyle>
            <a:lvl1pPr marL="447675" indent="-447675">
              <a:lnSpc>
                <a:spcPct val="100000"/>
              </a:lnSpc>
              <a:spcBef>
                <a:spcPts val="800"/>
              </a:spcBef>
              <a:spcAft>
                <a:spcPts val="600"/>
              </a:spcAft>
              <a:buClr>
                <a:schemeClr val="accent2"/>
              </a:buClr>
              <a:buFont typeface="Wingdings" panose="05000000000000000000" pitchFamily="2" charset="2"/>
              <a:buChar char="v"/>
              <a:defRPr sz="2800"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  <a:lvl2pPr marL="685800" indent="-228600">
              <a:lnSpc>
                <a:spcPct val="100000"/>
              </a:lnSpc>
              <a:spcBef>
                <a:spcPts val="800"/>
              </a:spcBef>
              <a:spcAft>
                <a:spcPts val="600"/>
              </a:spcAft>
              <a:buClr>
                <a:srgbClr val="0070C0"/>
              </a:buClr>
              <a:buSzPct val="85000"/>
              <a:buFont typeface="Wingdings" panose="05000000000000000000" pitchFamily="2" charset="2"/>
              <a:buChar char="n"/>
              <a:defRPr sz="2600">
                <a:latin typeface="標楷體" panose="03000509000000000000" pitchFamily="65" charset="-120"/>
                <a:ea typeface="標楷體" panose="03000509000000000000" pitchFamily="65" charset="-120"/>
              </a:defRPr>
            </a:lvl2pPr>
            <a:lvl3pPr>
              <a:spcBef>
                <a:spcPts val="800"/>
              </a:spcBef>
              <a:spcAft>
                <a:spcPts val="600"/>
              </a:spcAft>
              <a:defRPr sz="2800">
                <a:latin typeface="標楷體" panose="03000509000000000000" pitchFamily="65" charset="-120"/>
                <a:ea typeface="標楷體" panose="03000509000000000000" pitchFamily="65" charset="-120"/>
              </a:defRPr>
            </a:lvl3pPr>
            <a:lvl4pPr>
              <a:spcBef>
                <a:spcPts val="800"/>
              </a:spcBef>
              <a:spcAft>
                <a:spcPts val="600"/>
              </a:spcAft>
              <a:defRPr sz="2400">
                <a:latin typeface="標楷體" panose="03000509000000000000" pitchFamily="65" charset="-120"/>
                <a:ea typeface="標楷體" panose="03000509000000000000" pitchFamily="65" charset="-120"/>
              </a:defRPr>
            </a:lvl4pPr>
            <a:lvl5pPr>
              <a:spcBef>
                <a:spcPts val="800"/>
              </a:spcBef>
              <a:spcAft>
                <a:spcPts val="600"/>
              </a:spcAft>
              <a:defRPr sz="2400">
                <a:latin typeface="標楷體" panose="03000509000000000000" pitchFamily="65" charset="-120"/>
                <a:ea typeface="標楷體" panose="03000509000000000000" pitchFamily="65" charset="-120"/>
              </a:defRPr>
            </a:lvl5pPr>
          </a:lstStyle>
          <a:p>
            <a:pPr lvl="0"/>
            <a:r>
              <a:rPr lang="zh-TW" altLang="en-US" dirty="0"/>
              <a:t>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11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7A8B19-3AFC-47C6-A85A-7D0140E5FF8F}" type="datetimeFigureOut">
              <a:rPr lang="zh-TW" altLang="en-US"/>
              <a:pPr>
                <a:defRPr/>
              </a:pPr>
              <a:t>2019/8/7</a:t>
            </a:fld>
            <a:endParaRPr lang="zh-TW" altLang="en-US"/>
          </a:p>
        </p:txBody>
      </p:sp>
      <p:sp>
        <p:nvSpPr>
          <p:cNvPr id="12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1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A47085-D567-467C-A695-D77CB7B93F9D}" type="slidenum">
              <a:rPr lang="zh-TW" altLang="en-US"/>
              <a:pPr/>
              <a:t>‹#›</a:t>
            </a:fld>
            <a:endParaRPr lang="zh-TW" altLang="en-US"/>
          </a:p>
        </p:txBody>
      </p:sp>
      <p:pic>
        <p:nvPicPr>
          <p:cNvPr id="15" name="圖片 13" descr="小圖1.pn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4" y="165100"/>
            <a:ext cx="940275" cy="941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圖片 1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873" y="5693546"/>
            <a:ext cx="1069740" cy="1069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0355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圓角 4"/>
          <p:cNvSpPr/>
          <p:nvPr userDrawn="1"/>
        </p:nvSpPr>
        <p:spPr>
          <a:xfrm>
            <a:off x="457200" y="301625"/>
            <a:ext cx="11420475" cy="6283325"/>
          </a:xfrm>
          <a:prstGeom prst="roundRect">
            <a:avLst>
              <a:gd name="adj" fmla="val 7705"/>
            </a:avLst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投影片編號版面配置區 5"/>
          <p:cNvSpPr txBox="1">
            <a:spLocks/>
          </p:cNvSpPr>
          <p:nvPr userDrawn="1"/>
        </p:nvSpPr>
        <p:spPr>
          <a:xfrm>
            <a:off x="9363075" y="6400800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r" eaLnBrk="1" hangingPunct="1"/>
            <a:fld id="{C9C4ED3D-BB60-4494-B2BB-D9D3B25AE967}" type="slidenum">
              <a:rPr lang="zh-TW" altLang="en-US" sz="20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pPr algn="r" eaLnBrk="1" hangingPunct="1"/>
              <a:t>‹#›</a:t>
            </a:fld>
            <a:endParaRPr lang="zh-TW" altLang="en-US" sz="2000" b="1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7" name="圖片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13" y="5686425"/>
            <a:ext cx="10795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橢圓 7"/>
          <p:cNvSpPr/>
          <p:nvPr userDrawn="1"/>
        </p:nvSpPr>
        <p:spPr>
          <a:xfrm>
            <a:off x="136525" y="5686425"/>
            <a:ext cx="1081088" cy="1079500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TW" altLang="en-US"/>
          </a:p>
        </p:txBody>
      </p:sp>
      <p:pic>
        <p:nvPicPr>
          <p:cNvPr id="9" name="圖片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25" y="5686425"/>
            <a:ext cx="1081088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標題 1"/>
          <p:cNvSpPr>
            <a:spLocks noGrp="1"/>
          </p:cNvSpPr>
          <p:nvPr>
            <p:ph type="title"/>
          </p:nvPr>
        </p:nvSpPr>
        <p:spPr>
          <a:xfrm>
            <a:off x="899163" y="270847"/>
            <a:ext cx="10561317" cy="646331"/>
          </a:xfrm>
          <a:solidFill>
            <a:schemeClr val="accent4"/>
          </a:solidFill>
          <a:ln w="66675">
            <a:noFill/>
          </a:ln>
        </p:spPr>
        <p:txBody>
          <a:bodyPr wrap="square">
            <a:spAutoFit/>
          </a:bodyPr>
          <a:lstStyle>
            <a:lvl1pPr>
              <a:lnSpc>
                <a:spcPct val="100000"/>
              </a:lnSpc>
              <a:spcAft>
                <a:spcPts val="600"/>
              </a:spcAft>
              <a:defRPr sz="360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13" name="內容版面配置區 2"/>
          <p:cNvSpPr>
            <a:spLocks noGrp="1"/>
          </p:cNvSpPr>
          <p:nvPr>
            <p:ph idx="1"/>
          </p:nvPr>
        </p:nvSpPr>
        <p:spPr>
          <a:xfrm>
            <a:off x="914399" y="1030361"/>
            <a:ext cx="10820401" cy="5149344"/>
          </a:xfrm>
        </p:spPr>
        <p:txBody>
          <a:bodyPr/>
          <a:lstStyle>
            <a:lvl1pPr marL="447675" indent="-447675">
              <a:lnSpc>
                <a:spcPct val="100000"/>
              </a:lnSpc>
              <a:spcBef>
                <a:spcPts val="800"/>
              </a:spcBef>
              <a:spcAft>
                <a:spcPts val="600"/>
              </a:spcAft>
              <a:buClr>
                <a:schemeClr val="accent2"/>
              </a:buClr>
              <a:buFont typeface="Wingdings" panose="05000000000000000000" pitchFamily="2" charset="2"/>
              <a:buChar char="v"/>
              <a:defRPr sz="2800"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  <a:lvl2pPr marL="685800" indent="-228600">
              <a:lnSpc>
                <a:spcPct val="100000"/>
              </a:lnSpc>
              <a:spcBef>
                <a:spcPts val="800"/>
              </a:spcBef>
              <a:spcAft>
                <a:spcPts val="600"/>
              </a:spcAft>
              <a:buClr>
                <a:srgbClr val="0070C0"/>
              </a:buClr>
              <a:buSzPct val="85000"/>
              <a:buFont typeface="Wingdings" panose="05000000000000000000" pitchFamily="2" charset="2"/>
              <a:buChar char="n"/>
              <a:defRPr sz="2600">
                <a:latin typeface="標楷體" panose="03000509000000000000" pitchFamily="65" charset="-120"/>
                <a:ea typeface="標楷體" panose="03000509000000000000" pitchFamily="65" charset="-120"/>
              </a:defRPr>
            </a:lvl2pPr>
            <a:lvl3pPr>
              <a:spcBef>
                <a:spcPts val="800"/>
              </a:spcBef>
              <a:spcAft>
                <a:spcPts val="600"/>
              </a:spcAft>
              <a:defRPr sz="2800">
                <a:latin typeface="標楷體" panose="03000509000000000000" pitchFamily="65" charset="-120"/>
                <a:ea typeface="標楷體" panose="03000509000000000000" pitchFamily="65" charset="-120"/>
              </a:defRPr>
            </a:lvl3pPr>
            <a:lvl4pPr>
              <a:spcBef>
                <a:spcPts val="800"/>
              </a:spcBef>
              <a:spcAft>
                <a:spcPts val="600"/>
              </a:spcAft>
              <a:defRPr sz="2400">
                <a:latin typeface="標楷體" panose="03000509000000000000" pitchFamily="65" charset="-120"/>
                <a:ea typeface="標楷體" panose="03000509000000000000" pitchFamily="65" charset="-120"/>
              </a:defRPr>
            </a:lvl4pPr>
            <a:lvl5pPr>
              <a:spcBef>
                <a:spcPts val="800"/>
              </a:spcBef>
              <a:spcAft>
                <a:spcPts val="600"/>
              </a:spcAft>
              <a:defRPr sz="2400">
                <a:latin typeface="標楷體" panose="03000509000000000000" pitchFamily="65" charset="-120"/>
                <a:ea typeface="標楷體" panose="03000509000000000000" pitchFamily="65" charset="-120"/>
              </a:defRPr>
            </a:lvl5pPr>
          </a:lstStyle>
          <a:p>
            <a:pPr lvl="0"/>
            <a:r>
              <a:rPr lang="zh-TW" altLang="en-US" dirty="0"/>
              <a:t>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11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7A8B19-3AFC-47C6-A85A-7D0140E5FF8F}" type="datetimeFigureOut">
              <a:rPr lang="zh-TW" altLang="en-US"/>
              <a:pPr>
                <a:defRPr/>
              </a:pPr>
              <a:t>2019/8/7</a:t>
            </a:fld>
            <a:endParaRPr lang="zh-TW" altLang="en-US"/>
          </a:p>
        </p:txBody>
      </p:sp>
      <p:sp>
        <p:nvSpPr>
          <p:cNvPr id="12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1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A47085-D567-467C-A695-D77CB7B93F9D}" type="slidenum">
              <a:rPr lang="zh-TW" altLang="en-US"/>
              <a:pPr/>
              <a:t>‹#›</a:t>
            </a:fld>
            <a:endParaRPr lang="zh-TW" altLang="en-US"/>
          </a:p>
        </p:txBody>
      </p:sp>
      <p:pic>
        <p:nvPicPr>
          <p:cNvPr id="15" name="圖片 1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873" y="5693546"/>
            <a:ext cx="1069740" cy="1069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6668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主題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7280460-B85C-4F05-A3C2-FCC75D3E2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1400" y="2943931"/>
            <a:ext cx="7842504" cy="970135"/>
          </a:xfrm>
        </p:spPr>
        <p:txBody>
          <a:bodyPr/>
          <a:lstStyle>
            <a:lvl1pPr>
              <a:defRPr b="1"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16CE1375-2598-4F3F-9103-F0C84012CD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1F424-395D-410B-A672-CB45B2F04A7D}" type="datetime1">
              <a:rPr lang="zh-TW" altLang="en-US" smtClean="0"/>
              <a:pPr/>
              <a:t>2019/8/7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85D96525-B04A-4A88-9332-C80ED294C0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A5709E49-2A88-4A3F-987F-E269D994D8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63456" y="6401117"/>
            <a:ext cx="2743200" cy="365125"/>
          </a:xfrm>
        </p:spPr>
        <p:txBody>
          <a:bodyPr/>
          <a:lstStyle>
            <a:lvl1pPr>
              <a:defRPr sz="20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574E1D9F-E4BC-4927-97D9-AD3E6141CB06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  <p:sp>
        <p:nvSpPr>
          <p:cNvPr id="7" name="矩形: 圓角 6">
            <a:extLst>
              <a:ext uri="{FF2B5EF4-FFF2-40B4-BE49-F238E27FC236}">
                <a16:creationId xmlns:a16="http://schemas.microsoft.com/office/drawing/2014/main" id="{CDED59B1-5253-4271-B4DC-E0AC6EED8F5F}"/>
              </a:ext>
            </a:extLst>
          </p:cNvPr>
          <p:cNvSpPr/>
          <p:nvPr userDrawn="1"/>
        </p:nvSpPr>
        <p:spPr>
          <a:xfrm>
            <a:off x="1920240" y="274320"/>
            <a:ext cx="9957816" cy="6403572"/>
          </a:xfrm>
          <a:prstGeom prst="roundRect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9" name="橢圓 8"/>
          <p:cNvSpPr/>
          <p:nvPr userDrawn="1"/>
        </p:nvSpPr>
        <p:spPr>
          <a:xfrm>
            <a:off x="759124" y="2225615"/>
            <a:ext cx="2372264" cy="2372264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6A5D4E05-EC5F-4E59-9740-407920954E5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2769" l="6769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225615"/>
            <a:ext cx="2361356" cy="2361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0317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圓角 10"/>
          <p:cNvSpPr/>
          <p:nvPr userDrawn="1"/>
        </p:nvSpPr>
        <p:spPr>
          <a:xfrm>
            <a:off x="347663" y="274638"/>
            <a:ext cx="11530012" cy="6403975"/>
          </a:xfrm>
          <a:prstGeom prst="roundRect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TW" altLang="en-US" dirty="0">
              <a:solidFill>
                <a:schemeClr val="accent2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日期版面配置區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5B6DD1-E76F-4F9B-A6AA-73E34ACF93C0}" type="datetime1">
              <a:rPr lang="zh-TW" altLang="en-US"/>
              <a:pPr>
                <a:defRPr/>
              </a:pPr>
              <a:t>2019/8/7</a:t>
            </a:fld>
            <a:endParaRPr lang="zh-TW" altLang="en-US"/>
          </a:p>
        </p:txBody>
      </p:sp>
      <p:sp>
        <p:nvSpPr>
          <p:cNvPr id="7" name="頁尾版面配置區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pic>
        <p:nvPicPr>
          <p:cNvPr id="11" name="Picture 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4135" y="1390057"/>
            <a:ext cx="3646802" cy="4106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內容版面配置區 2">
            <a:extLst>
              <a:ext uri="{FF2B5EF4-FFF2-40B4-BE49-F238E27FC236}">
                <a16:creationId xmlns:a16="http://schemas.microsoft.com/office/drawing/2014/main" id="{17BC04A8-E7D0-490A-BD05-D623F8B859A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394127" y="3102091"/>
            <a:ext cx="5980753" cy="682383"/>
          </a:xfrm>
        </p:spPr>
        <p:txBody>
          <a:bodyPr>
            <a:noAutofit/>
          </a:bodyPr>
          <a:lstStyle>
            <a:lvl1pPr marL="0" indent="0">
              <a:buNone/>
              <a:defRPr sz="4800" b="1"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</a:lstStyle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大家來想想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……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172121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35CF076-FD72-44B2-BA8E-1A6F5FC594D5}" type="datetimeFigureOut">
              <a:rPr lang="zh-TW" altLang="en-US" smtClean="0"/>
              <a:pPr>
                <a:defRPr/>
              </a:pPr>
              <a:t>2019/8/7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EC142-95D6-4E7A-9838-8671DBF900C4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424715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A2CCDD-6785-40A9-A2A5-456854862E5E}" type="datetimeFigureOut">
              <a:rPr lang="zh-TW" altLang="en-US"/>
              <a:pPr>
                <a:defRPr/>
              </a:pPr>
              <a:t>2019/8/7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7FE605-4FFC-4E3B-B1A8-C978890AF2D8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021317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DE4EE4-9A6A-491D-B447-2C1E3905D58B}" type="datetimeFigureOut">
              <a:rPr lang="zh-TW" altLang="en-US"/>
              <a:pPr>
                <a:defRPr/>
              </a:pPr>
              <a:t>2019/8/7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44B178-BC4D-4B3C-880F-1EE4EDF0A31F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736795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224876-45EB-40C4-B202-A656BA8A80A2}" type="datetimeFigureOut">
              <a:rPr lang="zh-TW" altLang="en-US"/>
              <a:pPr>
                <a:defRPr/>
              </a:pPr>
              <a:t>2019/8/7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B7CCFC-D847-4045-AFAC-1AFCC3AE7C3D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729921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標題版面配置區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1027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E35CF076-FD72-44B2-BA8E-1A6F5FC594D5}" type="datetimeFigureOut">
              <a:rPr lang="zh-TW" altLang="en-US"/>
              <a:pPr>
                <a:defRPr/>
              </a:pPr>
              <a:t>2019/8/7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EB3EC142-95D6-4E7A-9838-8671DBF900C4}" type="slidenum">
              <a:rPr lang="zh-TW" altLang="en-US"/>
              <a:pPr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7" r:id="rId2"/>
    <p:sldLayoutId id="2147483724" r:id="rId3"/>
    <p:sldLayoutId id="2147483730" r:id="rId4"/>
    <p:sldLayoutId id="2147483729" r:id="rId5"/>
    <p:sldLayoutId id="2147483728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  <p:sldLayoutId id="2147483719" r:id="rId13"/>
    <p:sldLayoutId id="2147483720" r:id="rId14"/>
    <p:sldLayoutId id="2147483721" r:id="rId15"/>
    <p:sldLayoutId id="2147483722" r:id="rId16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新細明體" panose="02020500000000000000" pitchFamily="18" charset="-12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新細明體" panose="02020500000000000000" pitchFamily="18" charset="-12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新細明體" panose="02020500000000000000" pitchFamily="18" charset="-12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新細明體" panose="02020500000000000000" pitchFamily="18" charset="-12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新細明體" panose="02020500000000000000" pitchFamily="18" charset="-12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新細明體" panose="02020500000000000000" pitchFamily="18" charset="-12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新細明體" panose="02020500000000000000" pitchFamily="18" charset="-12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新細明體" panose="02020500000000000000" pitchFamily="18" charset="-12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emf"/><Relationship Id="rId3" Type="http://schemas.openxmlformats.org/officeDocument/2006/relationships/image" Target="../media/image25.png"/><Relationship Id="rId7" Type="http://schemas.openxmlformats.org/officeDocument/2006/relationships/image" Target="../media/image17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emf"/><Relationship Id="rId5" Type="http://schemas.openxmlformats.org/officeDocument/2006/relationships/image" Target="../media/image18.emf"/><Relationship Id="rId10" Type="http://schemas.openxmlformats.org/officeDocument/2006/relationships/image" Target="../media/image5.png"/><Relationship Id="rId4" Type="http://schemas.openxmlformats.org/officeDocument/2006/relationships/hyperlink" Target="https://www.youtube.com/watch?v=v-eKJftyvlc" TargetMode="External"/><Relationship Id="rId9" Type="http://schemas.openxmlformats.org/officeDocument/2006/relationships/image" Target="../media/image23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8.emf"/><Relationship Id="rId7" Type="http://schemas.openxmlformats.org/officeDocument/2006/relationships/image" Target="../media/image23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emf"/><Relationship Id="rId5" Type="http://schemas.openxmlformats.org/officeDocument/2006/relationships/image" Target="../media/image26.emf"/><Relationship Id="rId4" Type="http://schemas.openxmlformats.org/officeDocument/2006/relationships/image" Target="../media/image16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8.emf"/><Relationship Id="rId7" Type="http://schemas.openxmlformats.org/officeDocument/2006/relationships/image" Target="../media/image23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emf"/><Relationship Id="rId5" Type="http://schemas.openxmlformats.org/officeDocument/2006/relationships/image" Target="../media/image17.emf"/><Relationship Id="rId4" Type="http://schemas.openxmlformats.org/officeDocument/2006/relationships/image" Target="../media/image16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7" Type="http://schemas.openxmlformats.org/officeDocument/2006/relationships/image" Target="../media/image5.pn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emf"/><Relationship Id="rId5" Type="http://schemas.openxmlformats.org/officeDocument/2006/relationships/image" Target="../media/image19.emf"/><Relationship Id="rId4" Type="http://schemas.openxmlformats.org/officeDocument/2006/relationships/image" Target="../media/image17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6.emf"/><Relationship Id="rId4" Type="http://schemas.openxmlformats.org/officeDocument/2006/relationships/image" Target="../media/image18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7" Type="http://schemas.openxmlformats.org/officeDocument/2006/relationships/image" Target="../media/image5.pn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emf"/><Relationship Id="rId5" Type="http://schemas.openxmlformats.org/officeDocument/2006/relationships/image" Target="../media/image17.emf"/><Relationship Id="rId4" Type="http://schemas.openxmlformats.org/officeDocument/2006/relationships/image" Target="../media/image16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emf"/><Relationship Id="rId3" Type="http://schemas.openxmlformats.org/officeDocument/2006/relationships/image" Target="../media/image15.emf"/><Relationship Id="rId7" Type="http://schemas.microsoft.com/office/2007/relationships/hdphoto" Target="../media/hdphoto2.wdp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emf"/><Relationship Id="rId4" Type="http://schemas.openxmlformats.org/officeDocument/2006/relationships/image" Target="../media/image17.emf"/><Relationship Id="rId9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emf"/><Relationship Id="rId3" Type="http://schemas.openxmlformats.org/officeDocument/2006/relationships/image" Target="../media/image15.emf"/><Relationship Id="rId7" Type="http://schemas.openxmlformats.org/officeDocument/2006/relationships/image" Target="../media/image18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emf"/><Relationship Id="rId5" Type="http://schemas.openxmlformats.org/officeDocument/2006/relationships/hyperlink" Target="https://www.youtube.com/watch?v=XAgjvJ-kMoY" TargetMode="External"/><Relationship Id="rId10" Type="http://schemas.openxmlformats.org/officeDocument/2006/relationships/image" Target="../media/image5.png"/><Relationship Id="rId4" Type="http://schemas.openxmlformats.org/officeDocument/2006/relationships/image" Target="../media/image22.png"/><Relationship Id="rId9" Type="http://schemas.openxmlformats.org/officeDocument/2006/relationships/image" Target="../media/image23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dirty="0"/>
              <a:t>宣講人：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13"/>
          </p:nvPr>
        </p:nvSpPr>
        <p:spPr>
          <a:xfrm>
            <a:off x="3359332" y="1248138"/>
            <a:ext cx="8676724" cy="976521"/>
          </a:xfrm>
        </p:spPr>
        <p:txBody>
          <a:bodyPr/>
          <a:lstStyle/>
          <a:p>
            <a:r>
              <a:rPr lang="zh-TW" altLang="en-US" dirty="0"/>
              <a:t>黃燈不搶快，</a:t>
            </a:r>
            <a:endParaRPr lang="en-US" altLang="zh-TW" dirty="0"/>
          </a:p>
          <a:p>
            <a:r>
              <a:rPr lang="zh-TW" altLang="en-US" dirty="0"/>
              <a:t>　紅燈</a:t>
            </a:r>
            <a:r>
              <a:rPr lang="en-US" altLang="zh-TW" dirty="0"/>
              <a:t>(</a:t>
            </a:r>
            <a:r>
              <a:rPr lang="zh-TW" altLang="en-US" dirty="0"/>
              <a:t>含全紅</a:t>
            </a:r>
            <a:r>
              <a:rPr lang="en-US" altLang="zh-TW" dirty="0"/>
              <a:t>)</a:t>
            </a:r>
            <a:r>
              <a:rPr lang="zh-TW" altLang="en-US" dirty="0"/>
              <a:t>要停、等</a:t>
            </a:r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機車教案三</a:t>
            </a:r>
          </a:p>
        </p:txBody>
      </p:sp>
    </p:spTree>
    <p:extLst>
      <p:ext uri="{BB962C8B-B14F-4D97-AF65-F5344CB8AC3E}">
        <p14:creationId xmlns:p14="http://schemas.microsoft.com/office/powerpoint/2010/main" val="2820948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標題 1">
            <a:extLst>
              <a:ext uri="{FF2B5EF4-FFF2-40B4-BE49-F238E27FC236}">
                <a16:creationId xmlns:a16="http://schemas.microsoft.com/office/drawing/2014/main" id="{675AF93B-2E9A-45DD-9F38-5A66D0C79A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9164" y="270847"/>
            <a:ext cx="3883852" cy="646331"/>
          </a:xfrm>
        </p:spPr>
        <p:txBody>
          <a:bodyPr/>
          <a:lstStyle/>
          <a:p>
            <a:r>
              <a:rPr lang="zh-TW" altLang="en-US" dirty="0"/>
              <a:t>搶黃燈很危險嗎？</a:t>
            </a:r>
          </a:p>
        </p:txBody>
      </p:sp>
      <p:sp>
        <p:nvSpPr>
          <p:cNvPr id="40" name="內容版面配置區 2">
            <a:extLst>
              <a:ext uri="{FF2B5EF4-FFF2-40B4-BE49-F238E27FC236}">
                <a16:creationId xmlns:a16="http://schemas.microsoft.com/office/drawing/2014/main" id="{914594CF-4F7C-4403-A279-648F460164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b="1" dirty="0">
                <a:solidFill>
                  <a:srgbClr val="FF0000"/>
                </a:solidFill>
              </a:rPr>
              <a:t>雙方都在搶黃燈</a:t>
            </a:r>
            <a:r>
              <a:rPr lang="zh-TW" altLang="en-US" dirty="0"/>
              <a:t>，左轉機車騎士</a:t>
            </a:r>
            <a:r>
              <a:rPr lang="en-US" altLang="zh-TW" dirty="0"/>
              <a:t/>
            </a:r>
            <a:br>
              <a:rPr lang="en-US" altLang="zh-TW" dirty="0"/>
            </a:br>
            <a:r>
              <a:rPr lang="zh-TW" altLang="en-US" dirty="0"/>
              <a:t>與對向直行小客車發生碰撞。</a:t>
            </a:r>
            <a:endParaRPr lang="en-US" altLang="zh-TW" dirty="0"/>
          </a:p>
          <a:p>
            <a:endParaRPr lang="en-US" altLang="zh-TW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CA2DD723-79E7-47D4-A2A6-CD6817DF16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881" t="21609" r="24957" b="25038"/>
          <a:stretch/>
        </p:blipFill>
        <p:spPr>
          <a:xfrm>
            <a:off x="6642455" y="683572"/>
            <a:ext cx="5197313" cy="5877026"/>
          </a:xfrm>
          <a:prstGeom prst="rect">
            <a:avLst/>
          </a:prstGeom>
        </p:spPr>
      </p:pic>
      <p:cxnSp>
        <p:nvCxnSpPr>
          <p:cNvPr id="27" name="直線單箭頭接點 26">
            <a:extLst>
              <a:ext uri="{FF2B5EF4-FFF2-40B4-BE49-F238E27FC236}">
                <a16:creationId xmlns:a16="http://schemas.microsoft.com/office/drawing/2014/main" id="{E20F5D20-975E-408A-9229-BB380A90D4EB}"/>
              </a:ext>
            </a:extLst>
          </p:cNvPr>
          <p:cNvCxnSpPr>
            <a:cxnSpLocks/>
          </p:cNvCxnSpPr>
          <p:nvPr/>
        </p:nvCxnSpPr>
        <p:spPr>
          <a:xfrm>
            <a:off x="8740381" y="1974302"/>
            <a:ext cx="0" cy="1834218"/>
          </a:xfrm>
          <a:prstGeom prst="straightConnector1">
            <a:avLst/>
          </a:prstGeom>
          <a:ln w="38100">
            <a:solidFill>
              <a:srgbClr val="008A3E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4" name="群組 43">
            <a:extLst>
              <a:ext uri="{FF2B5EF4-FFF2-40B4-BE49-F238E27FC236}">
                <a16:creationId xmlns:a16="http://schemas.microsoft.com/office/drawing/2014/main" id="{1083CEB7-7B92-471C-BBBC-BD5341B7CBB6}"/>
              </a:ext>
            </a:extLst>
          </p:cNvPr>
          <p:cNvGrpSpPr/>
          <p:nvPr/>
        </p:nvGrpSpPr>
        <p:grpSpPr>
          <a:xfrm>
            <a:off x="994696" y="2876245"/>
            <a:ext cx="5294857" cy="3353952"/>
            <a:chOff x="994696" y="2460490"/>
            <a:chExt cx="5294857" cy="3353952"/>
          </a:xfrm>
        </p:grpSpPr>
        <p:pic>
          <p:nvPicPr>
            <p:cNvPr id="39" name="圖片 38">
              <a:extLst>
                <a:ext uri="{FF2B5EF4-FFF2-40B4-BE49-F238E27FC236}">
                  <a16:creationId xmlns:a16="http://schemas.microsoft.com/office/drawing/2014/main" id="{D60CE863-3BEB-4C55-888F-088E82B3CD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1704" b="4264"/>
            <a:stretch/>
          </p:blipFill>
          <p:spPr>
            <a:xfrm>
              <a:off x="994696" y="2474116"/>
              <a:ext cx="5197313" cy="3101858"/>
            </a:xfrm>
            <a:prstGeom prst="rect">
              <a:avLst/>
            </a:prstGeom>
          </p:spPr>
        </p:pic>
        <p:sp>
          <p:nvSpPr>
            <p:cNvPr id="41" name="矩形 40">
              <a:extLst>
                <a:ext uri="{FF2B5EF4-FFF2-40B4-BE49-F238E27FC236}">
                  <a16:creationId xmlns:a16="http://schemas.microsoft.com/office/drawing/2014/main" id="{2AB17946-8465-4BD4-95E0-7B543B4787E4}"/>
                </a:ext>
              </a:extLst>
            </p:cNvPr>
            <p:cNvSpPr/>
            <p:nvPr/>
          </p:nvSpPr>
          <p:spPr>
            <a:xfrm>
              <a:off x="2691452" y="5537443"/>
              <a:ext cx="3598101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TW" altLang="en-US" sz="1200" dirty="0">
                  <a:latin typeface="標楷體" panose="03000509000000000000" pitchFamily="65" charset="-120"/>
                  <a:ea typeface="標楷體" panose="03000509000000000000" pitchFamily="65" charset="-120"/>
                  <a:hlinkClick r:id="rId4"/>
                </a:rPr>
                <a:t>https://www.youtube.com/watch?v=v-eKJftyvlc</a:t>
              </a:r>
              <a:endParaRPr lang="en-US" altLang="zh-TW" sz="1200" dirty="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42" name="橢圓 41">
              <a:extLst>
                <a:ext uri="{FF2B5EF4-FFF2-40B4-BE49-F238E27FC236}">
                  <a16:creationId xmlns:a16="http://schemas.microsoft.com/office/drawing/2014/main" id="{37F2D148-2F20-4B6F-B694-1CDD23C11C76}"/>
                </a:ext>
              </a:extLst>
            </p:cNvPr>
            <p:cNvSpPr/>
            <p:nvPr/>
          </p:nvSpPr>
          <p:spPr>
            <a:xfrm>
              <a:off x="4943383" y="2460490"/>
              <a:ext cx="843743" cy="365858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pic>
        <p:nvPicPr>
          <p:cNvPr id="21" name="圖片 20">
            <a:extLst>
              <a:ext uri="{FF2B5EF4-FFF2-40B4-BE49-F238E27FC236}">
                <a16:creationId xmlns:a16="http://schemas.microsoft.com/office/drawing/2014/main" id="{EFE5DC29-EB4A-4E18-BFCB-E38AC51CAD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10655601" y="1550887"/>
            <a:ext cx="1243988" cy="647700"/>
          </a:xfrm>
          <a:prstGeom prst="rect">
            <a:avLst/>
          </a:prstGeom>
        </p:spPr>
      </p:pic>
      <p:pic>
        <p:nvPicPr>
          <p:cNvPr id="22" name="圖片 21">
            <a:extLst>
              <a:ext uri="{FF2B5EF4-FFF2-40B4-BE49-F238E27FC236}">
                <a16:creationId xmlns:a16="http://schemas.microsoft.com/office/drawing/2014/main" id="{0A1CF593-40E8-4CA0-BC54-59E8931421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 flipV="1">
            <a:off x="6220628" y="5358022"/>
            <a:ext cx="1243988" cy="647700"/>
          </a:xfrm>
          <a:prstGeom prst="rect">
            <a:avLst/>
          </a:prstGeom>
        </p:spPr>
      </p:pic>
      <p:pic>
        <p:nvPicPr>
          <p:cNvPr id="23" name="圖片 22">
            <a:extLst>
              <a:ext uri="{FF2B5EF4-FFF2-40B4-BE49-F238E27FC236}">
                <a16:creationId xmlns:a16="http://schemas.microsoft.com/office/drawing/2014/main" id="{B115F95D-FA56-444F-B1CE-E564FC330D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20243" y="1311738"/>
            <a:ext cx="1243988" cy="647700"/>
          </a:xfrm>
          <a:prstGeom prst="rect">
            <a:avLst/>
          </a:prstGeom>
        </p:spPr>
      </p:pic>
      <p:pic>
        <p:nvPicPr>
          <p:cNvPr id="24" name="圖片 23">
            <a:extLst>
              <a:ext uri="{FF2B5EF4-FFF2-40B4-BE49-F238E27FC236}">
                <a16:creationId xmlns:a16="http://schemas.microsoft.com/office/drawing/2014/main" id="{5BCCC2A1-FCE3-409C-8E9A-8C9FFC7867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92403" y="5852875"/>
            <a:ext cx="1243988" cy="647700"/>
          </a:xfrm>
          <a:prstGeom prst="rect">
            <a:avLst/>
          </a:prstGeom>
        </p:spPr>
      </p:pic>
      <p:sp>
        <p:nvSpPr>
          <p:cNvPr id="3" name="手繪多邊形: 圖案 2">
            <a:extLst>
              <a:ext uri="{FF2B5EF4-FFF2-40B4-BE49-F238E27FC236}">
                <a16:creationId xmlns:a16="http://schemas.microsoft.com/office/drawing/2014/main" id="{BB66FAB5-CB9A-4DD4-95BA-7C0DDF4BDDF5}"/>
              </a:ext>
            </a:extLst>
          </p:cNvPr>
          <p:cNvSpPr/>
          <p:nvPr/>
        </p:nvSpPr>
        <p:spPr>
          <a:xfrm>
            <a:off x="8772525" y="3762373"/>
            <a:ext cx="685800" cy="2124075"/>
          </a:xfrm>
          <a:custGeom>
            <a:avLst/>
            <a:gdLst>
              <a:gd name="connsiteX0" fmla="*/ 733425 w 733425"/>
              <a:gd name="connsiteY0" fmla="*/ 2124075 h 2124075"/>
              <a:gd name="connsiteX1" fmla="*/ 733425 w 733425"/>
              <a:gd name="connsiteY1" fmla="*/ 1219200 h 2124075"/>
              <a:gd name="connsiteX2" fmla="*/ 400050 w 733425"/>
              <a:gd name="connsiteY2" fmla="*/ 352425 h 2124075"/>
              <a:gd name="connsiteX3" fmla="*/ 0 w 733425"/>
              <a:gd name="connsiteY3" fmla="*/ 0 h 2124075"/>
              <a:gd name="connsiteX0" fmla="*/ 733425 w 742950"/>
              <a:gd name="connsiteY0" fmla="*/ 2124075 h 2124075"/>
              <a:gd name="connsiteX1" fmla="*/ 742950 w 742950"/>
              <a:gd name="connsiteY1" fmla="*/ 1028700 h 2124075"/>
              <a:gd name="connsiteX2" fmla="*/ 400050 w 742950"/>
              <a:gd name="connsiteY2" fmla="*/ 352425 h 2124075"/>
              <a:gd name="connsiteX3" fmla="*/ 0 w 742950"/>
              <a:gd name="connsiteY3" fmla="*/ 0 h 2124075"/>
              <a:gd name="connsiteX0" fmla="*/ 733425 w 742950"/>
              <a:gd name="connsiteY0" fmla="*/ 2124075 h 2124075"/>
              <a:gd name="connsiteX1" fmla="*/ 742950 w 742950"/>
              <a:gd name="connsiteY1" fmla="*/ 1028700 h 2124075"/>
              <a:gd name="connsiteX2" fmla="*/ 514350 w 742950"/>
              <a:gd name="connsiteY2" fmla="*/ 190500 h 2124075"/>
              <a:gd name="connsiteX3" fmla="*/ 0 w 742950"/>
              <a:gd name="connsiteY3" fmla="*/ 0 h 2124075"/>
              <a:gd name="connsiteX0" fmla="*/ 733425 w 742950"/>
              <a:gd name="connsiteY0" fmla="*/ 2124075 h 2124075"/>
              <a:gd name="connsiteX1" fmla="*/ 742950 w 742950"/>
              <a:gd name="connsiteY1" fmla="*/ 1028700 h 2124075"/>
              <a:gd name="connsiteX2" fmla="*/ 0 w 742950"/>
              <a:gd name="connsiteY2" fmla="*/ 0 h 2124075"/>
              <a:gd name="connsiteX0" fmla="*/ 733425 w 742950"/>
              <a:gd name="connsiteY0" fmla="*/ 2124075 h 2124075"/>
              <a:gd name="connsiteX1" fmla="*/ 742950 w 742950"/>
              <a:gd name="connsiteY1" fmla="*/ 1028700 h 2124075"/>
              <a:gd name="connsiteX2" fmla="*/ 0 w 742950"/>
              <a:gd name="connsiteY2" fmla="*/ 0 h 2124075"/>
              <a:gd name="connsiteX0" fmla="*/ 733425 w 742950"/>
              <a:gd name="connsiteY0" fmla="*/ 2124075 h 2124075"/>
              <a:gd name="connsiteX1" fmla="*/ 742950 w 742950"/>
              <a:gd name="connsiteY1" fmla="*/ 1028700 h 2124075"/>
              <a:gd name="connsiteX2" fmla="*/ 0 w 742950"/>
              <a:gd name="connsiteY2" fmla="*/ 0 h 2124075"/>
              <a:gd name="connsiteX0" fmla="*/ 733425 w 742950"/>
              <a:gd name="connsiteY0" fmla="*/ 2124075 h 2124075"/>
              <a:gd name="connsiteX1" fmla="*/ 742950 w 742950"/>
              <a:gd name="connsiteY1" fmla="*/ 1314450 h 2124075"/>
              <a:gd name="connsiteX2" fmla="*/ 0 w 742950"/>
              <a:gd name="connsiteY2" fmla="*/ 0 h 2124075"/>
              <a:gd name="connsiteX0" fmla="*/ 733425 w 749808"/>
              <a:gd name="connsiteY0" fmla="*/ 2124075 h 2124075"/>
              <a:gd name="connsiteX1" fmla="*/ 742950 w 749808"/>
              <a:gd name="connsiteY1" fmla="*/ 1314450 h 2124075"/>
              <a:gd name="connsiteX2" fmla="*/ 0 w 749808"/>
              <a:gd name="connsiteY2" fmla="*/ 0 h 2124075"/>
              <a:gd name="connsiteX0" fmla="*/ 733425 w 741330"/>
              <a:gd name="connsiteY0" fmla="*/ 2124075 h 2124075"/>
              <a:gd name="connsiteX1" fmla="*/ 733425 w 741330"/>
              <a:gd name="connsiteY1" fmla="*/ 1295400 h 2124075"/>
              <a:gd name="connsiteX2" fmla="*/ 0 w 741330"/>
              <a:gd name="connsiteY2" fmla="*/ 0 h 2124075"/>
              <a:gd name="connsiteX0" fmla="*/ 752475 w 752475"/>
              <a:gd name="connsiteY0" fmla="*/ 2095500 h 2095500"/>
              <a:gd name="connsiteX1" fmla="*/ 733425 w 752475"/>
              <a:gd name="connsiteY1" fmla="*/ 1295400 h 2095500"/>
              <a:gd name="connsiteX2" fmla="*/ 0 w 752475"/>
              <a:gd name="connsiteY2" fmla="*/ 0 h 2095500"/>
              <a:gd name="connsiteX0" fmla="*/ 752475 w 752475"/>
              <a:gd name="connsiteY0" fmla="*/ 2095500 h 2095500"/>
              <a:gd name="connsiteX1" fmla="*/ 714375 w 752475"/>
              <a:gd name="connsiteY1" fmla="*/ 1200150 h 2095500"/>
              <a:gd name="connsiteX2" fmla="*/ 0 w 752475"/>
              <a:gd name="connsiteY2" fmla="*/ 0 h 2095500"/>
              <a:gd name="connsiteX0" fmla="*/ 752475 w 752475"/>
              <a:gd name="connsiteY0" fmla="*/ 2095500 h 2095500"/>
              <a:gd name="connsiteX1" fmla="*/ 714375 w 752475"/>
              <a:gd name="connsiteY1" fmla="*/ 1200150 h 2095500"/>
              <a:gd name="connsiteX2" fmla="*/ 0 w 752475"/>
              <a:gd name="connsiteY2" fmla="*/ 0 h 2095500"/>
              <a:gd name="connsiteX0" fmla="*/ 723900 w 723900"/>
              <a:gd name="connsiteY0" fmla="*/ 2095500 h 2095500"/>
              <a:gd name="connsiteX1" fmla="*/ 714375 w 723900"/>
              <a:gd name="connsiteY1" fmla="*/ 1200150 h 2095500"/>
              <a:gd name="connsiteX2" fmla="*/ 0 w 723900"/>
              <a:gd name="connsiteY2" fmla="*/ 0 h 2095500"/>
              <a:gd name="connsiteX0" fmla="*/ 723900 w 742950"/>
              <a:gd name="connsiteY0" fmla="*/ 2095500 h 2095500"/>
              <a:gd name="connsiteX1" fmla="*/ 742950 w 742950"/>
              <a:gd name="connsiteY1" fmla="*/ 1190625 h 2095500"/>
              <a:gd name="connsiteX2" fmla="*/ 0 w 742950"/>
              <a:gd name="connsiteY2" fmla="*/ 0 h 2095500"/>
              <a:gd name="connsiteX0" fmla="*/ 723900 w 742950"/>
              <a:gd name="connsiteY0" fmla="*/ 2095500 h 2095500"/>
              <a:gd name="connsiteX1" fmla="*/ 742950 w 742950"/>
              <a:gd name="connsiteY1" fmla="*/ 1190625 h 2095500"/>
              <a:gd name="connsiteX2" fmla="*/ 0 w 742950"/>
              <a:gd name="connsiteY2" fmla="*/ 0 h 2095500"/>
              <a:gd name="connsiteX0" fmla="*/ 723900 w 742950"/>
              <a:gd name="connsiteY0" fmla="*/ 2095500 h 2095500"/>
              <a:gd name="connsiteX1" fmla="*/ 742950 w 742950"/>
              <a:gd name="connsiteY1" fmla="*/ 1190625 h 2095500"/>
              <a:gd name="connsiteX2" fmla="*/ 0 w 742950"/>
              <a:gd name="connsiteY2" fmla="*/ 0 h 2095500"/>
              <a:gd name="connsiteX0" fmla="*/ 733425 w 742950"/>
              <a:gd name="connsiteY0" fmla="*/ 2085975 h 2085975"/>
              <a:gd name="connsiteX1" fmla="*/ 742950 w 742950"/>
              <a:gd name="connsiteY1" fmla="*/ 1190625 h 2085975"/>
              <a:gd name="connsiteX2" fmla="*/ 0 w 742950"/>
              <a:gd name="connsiteY2" fmla="*/ 0 h 2085975"/>
              <a:gd name="connsiteX0" fmla="*/ 723900 w 742950"/>
              <a:gd name="connsiteY0" fmla="*/ 2076450 h 2076450"/>
              <a:gd name="connsiteX1" fmla="*/ 742950 w 742950"/>
              <a:gd name="connsiteY1" fmla="*/ 1190625 h 2076450"/>
              <a:gd name="connsiteX2" fmla="*/ 0 w 742950"/>
              <a:gd name="connsiteY2" fmla="*/ 0 h 2076450"/>
              <a:gd name="connsiteX0" fmla="*/ 723900 w 742950"/>
              <a:gd name="connsiteY0" fmla="*/ 2076450 h 2076450"/>
              <a:gd name="connsiteX1" fmla="*/ 742950 w 742950"/>
              <a:gd name="connsiteY1" fmla="*/ 1190625 h 2076450"/>
              <a:gd name="connsiteX2" fmla="*/ 0 w 742950"/>
              <a:gd name="connsiteY2" fmla="*/ 0 h 2076450"/>
              <a:gd name="connsiteX0" fmla="*/ 723900 w 733425"/>
              <a:gd name="connsiteY0" fmla="*/ 2076450 h 2076450"/>
              <a:gd name="connsiteX1" fmla="*/ 733425 w 733425"/>
              <a:gd name="connsiteY1" fmla="*/ 1238250 h 2076450"/>
              <a:gd name="connsiteX2" fmla="*/ 0 w 733425"/>
              <a:gd name="connsiteY2" fmla="*/ 0 h 2076450"/>
              <a:gd name="connsiteX0" fmla="*/ 723900 w 733425"/>
              <a:gd name="connsiteY0" fmla="*/ 2076450 h 2076450"/>
              <a:gd name="connsiteX1" fmla="*/ 733425 w 733425"/>
              <a:gd name="connsiteY1" fmla="*/ 1238250 h 2076450"/>
              <a:gd name="connsiteX2" fmla="*/ 0 w 733425"/>
              <a:gd name="connsiteY2" fmla="*/ 0 h 2076450"/>
              <a:gd name="connsiteX0" fmla="*/ 723900 w 733425"/>
              <a:gd name="connsiteY0" fmla="*/ 2076450 h 2076450"/>
              <a:gd name="connsiteX1" fmla="*/ 733425 w 733425"/>
              <a:gd name="connsiteY1" fmla="*/ 1238250 h 2076450"/>
              <a:gd name="connsiteX2" fmla="*/ 0 w 733425"/>
              <a:gd name="connsiteY2" fmla="*/ 0 h 2076450"/>
              <a:gd name="connsiteX0" fmla="*/ 723900 w 733425"/>
              <a:gd name="connsiteY0" fmla="*/ 2152650 h 2152650"/>
              <a:gd name="connsiteX1" fmla="*/ 733425 w 733425"/>
              <a:gd name="connsiteY1" fmla="*/ 1238250 h 2152650"/>
              <a:gd name="connsiteX2" fmla="*/ 0 w 733425"/>
              <a:gd name="connsiteY2" fmla="*/ 0 h 2152650"/>
              <a:gd name="connsiteX0" fmla="*/ 628650 w 638175"/>
              <a:gd name="connsiteY0" fmla="*/ 2105025 h 2105025"/>
              <a:gd name="connsiteX1" fmla="*/ 638175 w 638175"/>
              <a:gd name="connsiteY1" fmla="*/ 1190625 h 2105025"/>
              <a:gd name="connsiteX2" fmla="*/ 0 w 638175"/>
              <a:gd name="connsiteY2" fmla="*/ 0 h 2105025"/>
              <a:gd name="connsiteX0" fmla="*/ 628650 w 638175"/>
              <a:gd name="connsiteY0" fmla="*/ 2105025 h 2105025"/>
              <a:gd name="connsiteX1" fmla="*/ 638175 w 638175"/>
              <a:gd name="connsiteY1" fmla="*/ 1190625 h 2105025"/>
              <a:gd name="connsiteX2" fmla="*/ 0 w 638175"/>
              <a:gd name="connsiteY2" fmla="*/ 0 h 2105025"/>
              <a:gd name="connsiteX0" fmla="*/ 628650 w 638175"/>
              <a:gd name="connsiteY0" fmla="*/ 2105025 h 2105025"/>
              <a:gd name="connsiteX1" fmla="*/ 638175 w 638175"/>
              <a:gd name="connsiteY1" fmla="*/ 1457325 h 2105025"/>
              <a:gd name="connsiteX2" fmla="*/ 0 w 638175"/>
              <a:gd name="connsiteY2" fmla="*/ 0 h 2105025"/>
              <a:gd name="connsiteX0" fmla="*/ 628650 w 638175"/>
              <a:gd name="connsiteY0" fmla="*/ 2105025 h 2105025"/>
              <a:gd name="connsiteX1" fmla="*/ 638175 w 638175"/>
              <a:gd name="connsiteY1" fmla="*/ 1457325 h 2105025"/>
              <a:gd name="connsiteX2" fmla="*/ 0 w 638175"/>
              <a:gd name="connsiteY2" fmla="*/ 0 h 2105025"/>
              <a:gd name="connsiteX0" fmla="*/ 628650 w 638175"/>
              <a:gd name="connsiteY0" fmla="*/ 2105025 h 2105025"/>
              <a:gd name="connsiteX1" fmla="*/ 638175 w 638175"/>
              <a:gd name="connsiteY1" fmla="*/ 1247775 h 2105025"/>
              <a:gd name="connsiteX2" fmla="*/ 0 w 638175"/>
              <a:gd name="connsiteY2" fmla="*/ 0 h 2105025"/>
              <a:gd name="connsiteX0" fmla="*/ 628650 w 638175"/>
              <a:gd name="connsiteY0" fmla="*/ 2105025 h 2105025"/>
              <a:gd name="connsiteX1" fmla="*/ 638175 w 638175"/>
              <a:gd name="connsiteY1" fmla="*/ 1247775 h 2105025"/>
              <a:gd name="connsiteX2" fmla="*/ 0 w 638175"/>
              <a:gd name="connsiteY2" fmla="*/ 0 h 2105025"/>
              <a:gd name="connsiteX0" fmla="*/ 628650 w 638175"/>
              <a:gd name="connsiteY0" fmla="*/ 2105025 h 2105025"/>
              <a:gd name="connsiteX1" fmla="*/ 638175 w 638175"/>
              <a:gd name="connsiteY1" fmla="*/ 1247775 h 2105025"/>
              <a:gd name="connsiteX2" fmla="*/ 0 w 638175"/>
              <a:gd name="connsiteY2" fmla="*/ 0 h 2105025"/>
              <a:gd name="connsiteX0" fmla="*/ 666750 w 666750"/>
              <a:gd name="connsiteY0" fmla="*/ 2095500 h 2095500"/>
              <a:gd name="connsiteX1" fmla="*/ 638175 w 666750"/>
              <a:gd name="connsiteY1" fmla="*/ 1247775 h 2095500"/>
              <a:gd name="connsiteX2" fmla="*/ 0 w 666750"/>
              <a:gd name="connsiteY2" fmla="*/ 0 h 2095500"/>
              <a:gd name="connsiteX0" fmla="*/ 638175 w 638175"/>
              <a:gd name="connsiteY0" fmla="*/ 2095500 h 2095500"/>
              <a:gd name="connsiteX1" fmla="*/ 638175 w 638175"/>
              <a:gd name="connsiteY1" fmla="*/ 1247775 h 2095500"/>
              <a:gd name="connsiteX2" fmla="*/ 0 w 638175"/>
              <a:gd name="connsiteY2" fmla="*/ 0 h 2095500"/>
              <a:gd name="connsiteX0" fmla="*/ 685800 w 685800"/>
              <a:gd name="connsiteY0" fmla="*/ 2124075 h 2124075"/>
              <a:gd name="connsiteX1" fmla="*/ 685800 w 685800"/>
              <a:gd name="connsiteY1" fmla="*/ 1276350 h 2124075"/>
              <a:gd name="connsiteX2" fmla="*/ 0 w 685800"/>
              <a:gd name="connsiteY2" fmla="*/ 0 h 2124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85800" h="2124075">
                <a:moveTo>
                  <a:pt x="685800" y="2124075"/>
                </a:moveTo>
                <a:lnTo>
                  <a:pt x="685800" y="1276350"/>
                </a:lnTo>
                <a:cubicBezTo>
                  <a:pt x="666750" y="657225"/>
                  <a:pt x="676275" y="209550"/>
                  <a:pt x="0" y="0"/>
                </a:cubicBezTo>
              </a:path>
            </a:pathLst>
          </a:custGeom>
          <a:ln w="38100">
            <a:solidFill>
              <a:srgbClr val="008A3E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756601AF-0F48-48D5-9DC7-6146CE52633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80951" y="5852875"/>
            <a:ext cx="347308" cy="704885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C17D5E19-E5B9-4CA2-A258-B61885ACD70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0800000">
            <a:off x="8508596" y="778390"/>
            <a:ext cx="423591" cy="1159562"/>
          </a:xfrm>
          <a:prstGeom prst="rect">
            <a:avLst/>
          </a:prstGeom>
        </p:spPr>
      </p:pic>
      <p:pic>
        <p:nvPicPr>
          <p:cNvPr id="29" name="衝突點(上)">
            <a:extLst>
              <a:ext uri="{FF2B5EF4-FFF2-40B4-BE49-F238E27FC236}">
                <a16:creationId xmlns:a16="http://schemas.microsoft.com/office/drawing/2014/main" id="{CB6E50DF-9E67-42A4-8E31-3C8BD9CBCBB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44662" y="3497773"/>
            <a:ext cx="423584" cy="510175"/>
          </a:xfrm>
          <a:prstGeom prst="rect">
            <a:avLst/>
          </a:prstGeom>
        </p:spPr>
      </p:pic>
      <p:sp>
        <p:nvSpPr>
          <p:cNvPr id="20" name="文字方塊 19">
            <a:extLst>
              <a:ext uri="{FF2B5EF4-FFF2-40B4-BE49-F238E27FC236}">
                <a16:creationId xmlns:a16="http://schemas.microsoft.com/office/drawing/2014/main" id="{D29798EA-04B9-46F6-AF2C-DFACCAE9BAA7}"/>
              </a:ext>
            </a:extLst>
          </p:cNvPr>
          <p:cNvSpPr txBox="1"/>
          <p:nvPr/>
        </p:nvSpPr>
        <p:spPr>
          <a:xfrm>
            <a:off x="7164227" y="5987863"/>
            <a:ext cx="1101144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車輛紅燈</a:t>
            </a:r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62E99B07-3A69-418D-90CE-58CB3FB6C10A}"/>
              </a:ext>
            </a:extLst>
          </p:cNvPr>
          <p:cNvSpPr txBox="1"/>
          <p:nvPr/>
        </p:nvSpPr>
        <p:spPr>
          <a:xfrm>
            <a:off x="9840886" y="1259170"/>
            <a:ext cx="1101144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車輛紅燈</a:t>
            </a: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7B9DDE80-4282-4033-A863-A66E474AAA00}"/>
              </a:ext>
            </a:extLst>
          </p:cNvPr>
          <p:cNvSpPr/>
          <p:nvPr/>
        </p:nvSpPr>
        <p:spPr>
          <a:xfrm>
            <a:off x="6611624" y="818261"/>
            <a:ext cx="1121319" cy="369332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車輛黃燈</a:t>
            </a:r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1D52ED63-A7D0-472F-876F-271C665DD586}"/>
              </a:ext>
            </a:extLst>
          </p:cNvPr>
          <p:cNvSpPr/>
          <p:nvPr/>
        </p:nvSpPr>
        <p:spPr>
          <a:xfrm>
            <a:off x="10459724" y="5377561"/>
            <a:ext cx="1121319" cy="369332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車輛黃燈</a:t>
            </a:r>
          </a:p>
        </p:txBody>
      </p:sp>
      <p:pic>
        <p:nvPicPr>
          <p:cNvPr id="30" name="圖片 13" descr="小圖1.pn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4" y="165100"/>
            <a:ext cx="940275" cy="941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2375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9 -1.11111E-6 C -0.00091 -0.06574 0.00065 -0.10139 0.00013 -0.19305 C -0.00104 -0.24838 -6.25E-7 -0.31366 -0.03516 -0.33194 " pathEditMode="relative" rAng="0" ptsTypes="AAA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6" y="-16597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700000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DCAFD58-A9E6-41EA-A032-2CA93D2822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9164" y="270847"/>
            <a:ext cx="4803762" cy="646331"/>
          </a:xfrm>
        </p:spPr>
        <p:txBody>
          <a:bodyPr/>
          <a:lstStyle/>
          <a:p>
            <a:r>
              <a:rPr lang="zh-TW" altLang="en-US"/>
              <a:t>搶黃燈會有哪些衝突？</a:t>
            </a:r>
            <a:endParaRPr lang="zh-TW" altLang="en-US" dirty="0"/>
          </a:p>
        </p:txBody>
      </p:sp>
      <p:sp>
        <p:nvSpPr>
          <p:cNvPr id="7" name="內容版面配置區 6"/>
          <p:cNvSpPr>
            <a:spLocks noGrp="1"/>
          </p:cNvSpPr>
          <p:nvPr>
            <p:ph idx="1"/>
          </p:nvPr>
        </p:nvSpPr>
        <p:spPr>
          <a:xfrm>
            <a:off x="914399" y="2496731"/>
            <a:ext cx="5431035" cy="3682974"/>
          </a:xfrm>
        </p:spPr>
        <p:txBody>
          <a:bodyPr/>
          <a:lstStyle/>
          <a:p>
            <a:r>
              <a:rPr lang="zh-TW" altLang="en-US" dirty="0"/>
              <a:t>搶黃燈通過時，對向也可能有車輛搶黃燈。</a:t>
            </a:r>
            <a:endParaRPr lang="en-US" altLang="zh-TW" dirty="0"/>
          </a:p>
          <a:p>
            <a:endParaRPr lang="en-US" altLang="zh-TW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F2EE6134-2021-4B46-9B16-AD8AE1644D2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881" t="21609" r="24957" b="25038"/>
          <a:stretch/>
        </p:blipFill>
        <p:spPr>
          <a:xfrm>
            <a:off x="6642455" y="683572"/>
            <a:ext cx="5197313" cy="5877026"/>
          </a:xfrm>
          <a:prstGeom prst="rect">
            <a:avLst/>
          </a:prstGeom>
        </p:spPr>
      </p:pic>
      <p:cxnSp>
        <p:nvCxnSpPr>
          <p:cNvPr id="11" name="直線單箭頭接點 10">
            <a:extLst>
              <a:ext uri="{FF2B5EF4-FFF2-40B4-BE49-F238E27FC236}">
                <a16:creationId xmlns:a16="http://schemas.microsoft.com/office/drawing/2014/main" id="{05853694-E4DC-4E68-90F7-44C37444DB9B}"/>
              </a:ext>
            </a:extLst>
          </p:cNvPr>
          <p:cNvCxnSpPr>
            <a:cxnSpLocks/>
          </p:cNvCxnSpPr>
          <p:nvPr/>
        </p:nvCxnSpPr>
        <p:spPr>
          <a:xfrm flipH="1" flipV="1">
            <a:off x="9454605" y="1828800"/>
            <a:ext cx="15238" cy="4014307"/>
          </a:xfrm>
          <a:prstGeom prst="straightConnector1">
            <a:avLst/>
          </a:prstGeom>
          <a:ln w="38100">
            <a:solidFill>
              <a:srgbClr val="008A3E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弧形 27">
            <a:extLst>
              <a:ext uri="{FF2B5EF4-FFF2-40B4-BE49-F238E27FC236}">
                <a16:creationId xmlns:a16="http://schemas.microsoft.com/office/drawing/2014/main" id="{8D7B0A1E-E7E1-4967-8B1C-2B120E43BE25}"/>
              </a:ext>
            </a:extLst>
          </p:cNvPr>
          <p:cNvSpPr/>
          <p:nvPr/>
        </p:nvSpPr>
        <p:spPr>
          <a:xfrm rot="16200000">
            <a:off x="9048493" y="1698437"/>
            <a:ext cx="2128468" cy="2650470"/>
          </a:xfrm>
          <a:custGeom>
            <a:avLst/>
            <a:gdLst>
              <a:gd name="connsiteX0" fmla="*/ 779152 w 1558304"/>
              <a:gd name="connsiteY0" fmla="*/ 0 h 419769"/>
              <a:gd name="connsiteX1" fmla="*/ 1558304 w 1558304"/>
              <a:gd name="connsiteY1" fmla="*/ 209885 h 419769"/>
              <a:gd name="connsiteX2" fmla="*/ 779152 w 1558304"/>
              <a:gd name="connsiteY2" fmla="*/ 209885 h 419769"/>
              <a:gd name="connsiteX3" fmla="*/ 779152 w 1558304"/>
              <a:gd name="connsiteY3" fmla="*/ 0 h 419769"/>
              <a:gd name="connsiteX0" fmla="*/ 779152 w 1558304"/>
              <a:gd name="connsiteY0" fmla="*/ 0 h 419769"/>
              <a:gd name="connsiteX1" fmla="*/ 1558304 w 1558304"/>
              <a:gd name="connsiteY1" fmla="*/ 209885 h 419769"/>
              <a:gd name="connsiteX0" fmla="*/ 0 w 779152"/>
              <a:gd name="connsiteY0" fmla="*/ 40922 h 250807"/>
              <a:gd name="connsiteX1" fmla="*/ 779152 w 779152"/>
              <a:gd name="connsiteY1" fmla="*/ 250807 h 250807"/>
              <a:gd name="connsiteX2" fmla="*/ 0 w 779152"/>
              <a:gd name="connsiteY2" fmla="*/ 250807 h 250807"/>
              <a:gd name="connsiteX3" fmla="*/ 0 w 779152"/>
              <a:gd name="connsiteY3" fmla="*/ 40922 h 250807"/>
              <a:gd name="connsiteX0" fmla="*/ 0 w 779152"/>
              <a:gd name="connsiteY0" fmla="*/ 40922 h 250807"/>
              <a:gd name="connsiteX1" fmla="*/ 765784 w 779152"/>
              <a:gd name="connsiteY1" fmla="*/ 55628 h 250807"/>
              <a:gd name="connsiteX0" fmla="*/ 0 w 779152"/>
              <a:gd name="connsiteY0" fmla="*/ 0 h 209885"/>
              <a:gd name="connsiteX1" fmla="*/ 779152 w 779152"/>
              <a:gd name="connsiteY1" fmla="*/ 209885 h 209885"/>
              <a:gd name="connsiteX2" fmla="*/ 0 w 779152"/>
              <a:gd name="connsiteY2" fmla="*/ 209885 h 209885"/>
              <a:gd name="connsiteX3" fmla="*/ 0 w 779152"/>
              <a:gd name="connsiteY3" fmla="*/ 0 h 209885"/>
              <a:gd name="connsiteX0" fmla="*/ 0 w 779152"/>
              <a:gd name="connsiteY0" fmla="*/ 0 h 209885"/>
              <a:gd name="connsiteX1" fmla="*/ 765784 w 779152"/>
              <a:gd name="connsiteY1" fmla="*/ 14706 h 209885"/>
              <a:gd name="connsiteX0" fmla="*/ 989263 w 1768415"/>
              <a:gd name="connsiteY0" fmla="*/ 0 h 703179"/>
              <a:gd name="connsiteX1" fmla="*/ 1768415 w 1768415"/>
              <a:gd name="connsiteY1" fmla="*/ 209885 h 703179"/>
              <a:gd name="connsiteX2" fmla="*/ 989263 w 1768415"/>
              <a:gd name="connsiteY2" fmla="*/ 209885 h 703179"/>
              <a:gd name="connsiteX3" fmla="*/ 989263 w 1768415"/>
              <a:gd name="connsiteY3" fmla="*/ 0 h 703179"/>
              <a:gd name="connsiteX0" fmla="*/ 0 w 1768415"/>
              <a:gd name="connsiteY0" fmla="*/ 703179 h 703179"/>
              <a:gd name="connsiteX1" fmla="*/ 1755047 w 1768415"/>
              <a:gd name="connsiteY1" fmla="*/ 14706 h 703179"/>
              <a:gd name="connsiteX0" fmla="*/ 997284 w 1776436"/>
              <a:gd name="connsiteY0" fmla="*/ 0 h 1719179"/>
              <a:gd name="connsiteX1" fmla="*/ 1776436 w 1776436"/>
              <a:gd name="connsiteY1" fmla="*/ 209885 h 1719179"/>
              <a:gd name="connsiteX2" fmla="*/ 997284 w 1776436"/>
              <a:gd name="connsiteY2" fmla="*/ 209885 h 1719179"/>
              <a:gd name="connsiteX3" fmla="*/ 997284 w 1776436"/>
              <a:gd name="connsiteY3" fmla="*/ 0 h 1719179"/>
              <a:gd name="connsiteX0" fmla="*/ 0 w 1776436"/>
              <a:gd name="connsiteY0" fmla="*/ 1719179 h 1719179"/>
              <a:gd name="connsiteX1" fmla="*/ 1763068 w 1776436"/>
              <a:gd name="connsiteY1" fmla="*/ 14706 h 1719179"/>
              <a:gd name="connsiteX0" fmla="*/ 998196 w 1777348"/>
              <a:gd name="connsiteY0" fmla="*/ 0 h 1719179"/>
              <a:gd name="connsiteX1" fmla="*/ 1777348 w 1777348"/>
              <a:gd name="connsiteY1" fmla="*/ 209885 h 1719179"/>
              <a:gd name="connsiteX2" fmla="*/ 998196 w 1777348"/>
              <a:gd name="connsiteY2" fmla="*/ 209885 h 1719179"/>
              <a:gd name="connsiteX3" fmla="*/ 998196 w 1777348"/>
              <a:gd name="connsiteY3" fmla="*/ 0 h 1719179"/>
              <a:gd name="connsiteX0" fmla="*/ 912 w 1777348"/>
              <a:gd name="connsiteY0" fmla="*/ 1719179 h 1719179"/>
              <a:gd name="connsiteX1" fmla="*/ 1763980 w 1777348"/>
              <a:gd name="connsiteY1" fmla="*/ 14706 h 1719179"/>
              <a:gd name="connsiteX0" fmla="*/ 1011515 w 1790667"/>
              <a:gd name="connsiteY0" fmla="*/ 0 h 1719179"/>
              <a:gd name="connsiteX1" fmla="*/ 1790667 w 1790667"/>
              <a:gd name="connsiteY1" fmla="*/ 209885 h 1719179"/>
              <a:gd name="connsiteX2" fmla="*/ 1011515 w 1790667"/>
              <a:gd name="connsiteY2" fmla="*/ 209885 h 1719179"/>
              <a:gd name="connsiteX3" fmla="*/ 1011515 w 1790667"/>
              <a:gd name="connsiteY3" fmla="*/ 0 h 1719179"/>
              <a:gd name="connsiteX0" fmla="*/ 14231 w 1790667"/>
              <a:gd name="connsiteY0" fmla="*/ 1719179 h 1719179"/>
              <a:gd name="connsiteX1" fmla="*/ 1777299 w 1790667"/>
              <a:gd name="connsiteY1" fmla="*/ 14706 h 1719179"/>
              <a:gd name="connsiteX0" fmla="*/ 1011515 w 1790667"/>
              <a:gd name="connsiteY0" fmla="*/ 0 h 1719179"/>
              <a:gd name="connsiteX1" fmla="*/ 1790667 w 1790667"/>
              <a:gd name="connsiteY1" fmla="*/ 209885 h 1719179"/>
              <a:gd name="connsiteX2" fmla="*/ 1011515 w 1790667"/>
              <a:gd name="connsiteY2" fmla="*/ 209885 h 1719179"/>
              <a:gd name="connsiteX3" fmla="*/ 1011515 w 1790667"/>
              <a:gd name="connsiteY3" fmla="*/ 0 h 1719179"/>
              <a:gd name="connsiteX0" fmla="*/ 14231 w 1790667"/>
              <a:gd name="connsiteY0" fmla="*/ 1719179 h 1719179"/>
              <a:gd name="connsiteX1" fmla="*/ 1777299 w 1790667"/>
              <a:gd name="connsiteY1" fmla="*/ 1338 h 1719179"/>
              <a:gd name="connsiteX0" fmla="*/ 1011515 w 1790667"/>
              <a:gd name="connsiteY0" fmla="*/ 0 h 1719179"/>
              <a:gd name="connsiteX1" fmla="*/ 1790667 w 1790667"/>
              <a:gd name="connsiteY1" fmla="*/ 209885 h 1719179"/>
              <a:gd name="connsiteX2" fmla="*/ 1011515 w 1790667"/>
              <a:gd name="connsiteY2" fmla="*/ 209885 h 1719179"/>
              <a:gd name="connsiteX3" fmla="*/ 1011515 w 1790667"/>
              <a:gd name="connsiteY3" fmla="*/ 0 h 1719179"/>
              <a:gd name="connsiteX0" fmla="*/ 14231 w 1790667"/>
              <a:gd name="connsiteY0" fmla="*/ 1719179 h 1719179"/>
              <a:gd name="connsiteX1" fmla="*/ 1777299 w 1790667"/>
              <a:gd name="connsiteY1" fmla="*/ 14706 h 1719179"/>
              <a:gd name="connsiteX0" fmla="*/ 1011478 w 1790630"/>
              <a:gd name="connsiteY0" fmla="*/ 0 h 1719179"/>
              <a:gd name="connsiteX1" fmla="*/ 1790630 w 1790630"/>
              <a:gd name="connsiteY1" fmla="*/ 209885 h 1719179"/>
              <a:gd name="connsiteX2" fmla="*/ 1011478 w 1790630"/>
              <a:gd name="connsiteY2" fmla="*/ 209885 h 1719179"/>
              <a:gd name="connsiteX3" fmla="*/ 1011478 w 1790630"/>
              <a:gd name="connsiteY3" fmla="*/ 0 h 1719179"/>
              <a:gd name="connsiteX0" fmla="*/ 14194 w 1790630"/>
              <a:gd name="connsiteY0" fmla="*/ 1719179 h 1719179"/>
              <a:gd name="connsiteX1" fmla="*/ 1782609 w 1790630"/>
              <a:gd name="connsiteY1" fmla="*/ 4011 h 1719179"/>
              <a:gd name="connsiteX0" fmla="*/ 1011478 w 1790630"/>
              <a:gd name="connsiteY0" fmla="*/ 0 h 1719179"/>
              <a:gd name="connsiteX1" fmla="*/ 1790630 w 1790630"/>
              <a:gd name="connsiteY1" fmla="*/ 209885 h 1719179"/>
              <a:gd name="connsiteX2" fmla="*/ 852741 w 1790630"/>
              <a:gd name="connsiteY2" fmla="*/ 365201 h 1719179"/>
              <a:gd name="connsiteX3" fmla="*/ 1011478 w 1790630"/>
              <a:gd name="connsiteY3" fmla="*/ 0 h 1719179"/>
              <a:gd name="connsiteX0" fmla="*/ 14194 w 1790630"/>
              <a:gd name="connsiteY0" fmla="*/ 1719179 h 1719179"/>
              <a:gd name="connsiteX1" fmla="*/ 1782609 w 1790630"/>
              <a:gd name="connsiteY1" fmla="*/ 4011 h 1719179"/>
              <a:gd name="connsiteX0" fmla="*/ 1011478 w 1790630"/>
              <a:gd name="connsiteY0" fmla="*/ 0 h 1719179"/>
              <a:gd name="connsiteX1" fmla="*/ 1790630 w 1790630"/>
              <a:gd name="connsiteY1" fmla="*/ 209885 h 1719179"/>
              <a:gd name="connsiteX2" fmla="*/ 1019415 w 1790630"/>
              <a:gd name="connsiteY2" fmla="*/ 199174 h 1719179"/>
              <a:gd name="connsiteX3" fmla="*/ 1011478 w 1790630"/>
              <a:gd name="connsiteY3" fmla="*/ 0 h 1719179"/>
              <a:gd name="connsiteX0" fmla="*/ 14194 w 1790630"/>
              <a:gd name="connsiteY0" fmla="*/ 1719179 h 1719179"/>
              <a:gd name="connsiteX1" fmla="*/ 1782609 w 1790630"/>
              <a:gd name="connsiteY1" fmla="*/ 4011 h 1719179"/>
              <a:gd name="connsiteX0" fmla="*/ 997284 w 1776436"/>
              <a:gd name="connsiteY0" fmla="*/ 0 h 1719179"/>
              <a:gd name="connsiteX1" fmla="*/ 1776436 w 1776436"/>
              <a:gd name="connsiteY1" fmla="*/ 209885 h 1719179"/>
              <a:gd name="connsiteX2" fmla="*/ 1005221 w 1776436"/>
              <a:gd name="connsiteY2" fmla="*/ 199174 h 1719179"/>
              <a:gd name="connsiteX3" fmla="*/ 997284 w 1776436"/>
              <a:gd name="connsiteY3" fmla="*/ 0 h 1719179"/>
              <a:gd name="connsiteX0" fmla="*/ 0 w 1776436"/>
              <a:gd name="connsiteY0" fmla="*/ 1719179 h 1719179"/>
              <a:gd name="connsiteX1" fmla="*/ 549322 w 1776436"/>
              <a:gd name="connsiteY1" fmla="*/ 318665 h 1719179"/>
              <a:gd name="connsiteX2" fmla="*/ 1768415 w 1776436"/>
              <a:gd name="connsiteY2" fmla="*/ 4011 h 1719179"/>
              <a:gd name="connsiteX0" fmla="*/ 997284 w 1776436"/>
              <a:gd name="connsiteY0" fmla="*/ 10656 h 1729835"/>
              <a:gd name="connsiteX1" fmla="*/ 1776436 w 1776436"/>
              <a:gd name="connsiteY1" fmla="*/ 220541 h 1729835"/>
              <a:gd name="connsiteX2" fmla="*/ 1005221 w 1776436"/>
              <a:gd name="connsiteY2" fmla="*/ 209830 h 1729835"/>
              <a:gd name="connsiteX3" fmla="*/ 997284 w 1776436"/>
              <a:gd name="connsiteY3" fmla="*/ 10656 h 1729835"/>
              <a:gd name="connsiteX0" fmla="*/ 0 w 1776436"/>
              <a:gd name="connsiteY0" fmla="*/ 1729835 h 1729835"/>
              <a:gd name="connsiteX1" fmla="*/ 549322 w 1776436"/>
              <a:gd name="connsiteY1" fmla="*/ 329321 h 1729835"/>
              <a:gd name="connsiteX2" fmla="*/ 1768415 w 1776436"/>
              <a:gd name="connsiteY2" fmla="*/ 14667 h 1729835"/>
              <a:gd name="connsiteX0" fmla="*/ 997284 w 1776436"/>
              <a:gd name="connsiteY0" fmla="*/ 10656 h 1729835"/>
              <a:gd name="connsiteX1" fmla="*/ 1776436 w 1776436"/>
              <a:gd name="connsiteY1" fmla="*/ 220541 h 1729835"/>
              <a:gd name="connsiteX2" fmla="*/ 1005221 w 1776436"/>
              <a:gd name="connsiteY2" fmla="*/ 209830 h 1729835"/>
              <a:gd name="connsiteX3" fmla="*/ 997284 w 1776436"/>
              <a:gd name="connsiteY3" fmla="*/ 10656 h 1729835"/>
              <a:gd name="connsiteX0" fmla="*/ 0 w 1776436"/>
              <a:gd name="connsiteY0" fmla="*/ 1729835 h 1729835"/>
              <a:gd name="connsiteX1" fmla="*/ 549322 w 1776436"/>
              <a:gd name="connsiteY1" fmla="*/ 329321 h 1729835"/>
              <a:gd name="connsiteX2" fmla="*/ 1768415 w 1776436"/>
              <a:gd name="connsiteY2" fmla="*/ 14667 h 1729835"/>
              <a:gd name="connsiteX0" fmla="*/ 1026967 w 1806119"/>
              <a:gd name="connsiteY0" fmla="*/ 55970 h 1775149"/>
              <a:gd name="connsiteX1" fmla="*/ 1806119 w 1806119"/>
              <a:gd name="connsiteY1" fmla="*/ 265855 h 1775149"/>
              <a:gd name="connsiteX2" fmla="*/ 1034904 w 1806119"/>
              <a:gd name="connsiteY2" fmla="*/ 255144 h 1775149"/>
              <a:gd name="connsiteX3" fmla="*/ 1026967 w 1806119"/>
              <a:gd name="connsiteY3" fmla="*/ 55970 h 1775149"/>
              <a:gd name="connsiteX0" fmla="*/ 29683 w 1806119"/>
              <a:gd name="connsiteY0" fmla="*/ 1775149 h 1775149"/>
              <a:gd name="connsiteX1" fmla="*/ 351483 w 1806119"/>
              <a:gd name="connsiteY1" fmla="*/ 262166 h 1775149"/>
              <a:gd name="connsiteX2" fmla="*/ 1798098 w 1806119"/>
              <a:gd name="connsiteY2" fmla="*/ 59981 h 1775149"/>
              <a:gd name="connsiteX0" fmla="*/ 1090443 w 1869595"/>
              <a:gd name="connsiteY0" fmla="*/ 55970 h 1775149"/>
              <a:gd name="connsiteX1" fmla="*/ 1869595 w 1869595"/>
              <a:gd name="connsiteY1" fmla="*/ 265855 h 1775149"/>
              <a:gd name="connsiteX2" fmla="*/ 1098380 w 1869595"/>
              <a:gd name="connsiteY2" fmla="*/ 255144 h 1775149"/>
              <a:gd name="connsiteX3" fmla="*/ 1090443 w 1869595"/>
              <a:gd name="connsiteY3" fmla="*/ 55970 h 1775149"/>
              <a:gd name="connsiteX0" fmla="*/ 93159 w 1869595"/>
              <a:gd name="connsiteY0" fmla="*/ 1775149 h 1775149"/>
              <a:gd name="connsiteX1" fmla="*/ 414959 w 1869595"/>
              <a:gd name="connsiteY1" fmla="*/ 262166 h 1775149"/>
              <a:gd name="connsiteX2" fmla="*/ 1861574 w 1869595"/>
              <a:gd name="connsiteY2" fmla="*/ 59981 h 1775149"/>
              <a:gd name="connsiteX0" fmla="*/ 1080803 w 1859955"/>
              <a:gd name="connsiteY0" fmla="*/ 55970 h 1775149"/>
              <a:gd name="connsiteX1" fmla="*/ 1859955 w 1859955"/>
              <a:gd name="connsiteY1" fmla="*/ 265855 h 1775149"/>
              <a:gd name="connsiteX2" fmla="*/ 1088740 w 1859955"/>
              <a:gd name="connsiteY2" fmla="*/ 255144 h 1775149"/>
              <a:gd name="connsiteX3" fmla="*/ 1080803 w 1859955"/>
              <a:gd name="connsiteY3" fmla="*/ 55970 h 1775149"/>
              <a:gd name="connsiteX0" fmla="*/ 83519 w 1859955"/>
              <a:gd name="connsiteY0" fmla="*/ 1775149 h 1775149"/>
              <a:gd name="connsiteX1" fmla="*/ 405319 w 1859955"/>
              <a:gd name="connsiteY1" fmla="*/ 262166 h 1775149"/>
              <a:gd name="connsiteX2" fmla="*/ 1851934 w 1859955"/>
              <a:gd name="connsiteY2" fmla="*/ 59981 h 1775149"/>
              <a:gd name="connsiteX0" fmla="*/ 1058556 w 1837708"/>
              <a:gd name="connsiteY0" fmla="*/ 55970 h 1775149"/>
              <a:gd name="connsiteX1" fmla="*/ 1837708 w 1837708"/>
              <a:gd name="connsiteY1" fmla="*/ 265855 h 1775149"/>
              <a:gd name="connsiteX2" fmla="*/ 1066493 w 1837708"/>
              <a:gd name="connsiteY2" fmla="*/ 255144 h 1775149"/>
              <a:gd name="connsiteX3" fmla="*/ 1058556 w 1837708"/>
              <a:gd name="connsiteY3" fmla="*/ 55970 h 1775149"/>
              <a:gd name="connsiteX0" fmla="*/ 61272 w 1837708"/>
              <a:gd name="connsiteY0" fmla="*/ 1775149 h 1775149"/>
              <a:gd name="connsiteX1" fmla="*/ 383072 w 1837708"/>
              <a:gd name="connsiteY1" fmla="*/ 262166 h 1775149"/>
              <a:gd name="connsiteX2" fmla="*/ 1829687 w 1837708"/>
              <a:gd name="connsiteY2" fmla="*/ 59981 h 1775149"/>
              <a:gd name="connsiteX0" fmla="*/ 1121629 w 1900781"/>
              <a:gd name="connsiteY0" fmla="*/ 98818 h 1817997"/>
              <a:gd name="connsiteX1" fmla="*/ 1900781 w 1900781"/>
              <a:gd name="connsiteY1" fmla="*/ 308703 h 1817997"/>
              <a:gd name="connsiteX2" fmla="*/ 1129566 w 1900781"/>
              <a:gd name="connsiteY2" fmla="*/ 297992 h 1817997"/>
              <a:gd name="connsiteX3" fmla="*/ 1121629 w 1900781"/>
              <a:gd name="connsiteY3" fmla="*/ 98818 h 1817997"/>
              <a:gd name="connsiteX0" fmla="*/ 124345 w 1900781"/>
              <a:gd name="connsiteY0" fmla="*/ 1817997 h 1817997"/>
              <a:gd name="connsiteX1" fmla="*/ 342965 w 1900781"/>
              <a:gd name="connsiteY1" fmla="*/ 230034 h 1817997"/>
              <a:gd name="connsiteX2" fmla="*/ 1892760 w 1900781"/>
              <a:gd name="connsiteY2" fmla="*/ 102829 h 1817997"/>
              <a:gd name="connsiteX0" fmla="*/ 1121629 w 1900781"/>
              <a:gd name="connsiteY0" fmla="*/ 0 h 1719179"/>
              <a:gd name="connsiteX1" fmla="*/ 1900781 w 1900781"/>
              <a:gd name="connsiteY1" fmla="*/ 209885 h 1719179"/>
              <a:gd name="connsiteX2" fmla="*/ 1129566 w 1900781"/>
              <a:gd name="connsiteY2" fmla="*/ 199174 h 1719179"/>
              <a:gd name="connsiteX3" fmla="*/ 1121629 w 1900781"/>
              <a:gd name="connsiteY3" fmla="*/ 0 h 1719179"/>
              <a:gd name="connsiteX0" fmla="*/ 124345 w 1900781"/>
              <a:gd name="connsiteY0" fmla="*/ 1719179 h 1719179"/>
              <a:gd name="connsiteX1" fmla="*/ 342965 w 1900781"/>
              <a:gd name="connsiteY1" fmla="*/ 131216 h 1719179"/>
              <a:gd name="connsiteX2" fmla="*/ 1892760 w 1900781"/>
              <a:gd name="connsiteY2" fmla="*/ 4011 h 1719179"/>
              <a:gd name="connsiteX0" fmla="*/ 997284 w 1776436"/>
              <a:gd name="connsiteY0" fmla="*/ 0 h 1719179"/>
              <a:gd name="connsiteX1" fmla="*/ 1776436 w 1776436"/>
              <a:gd name="connsiteY1" fmla="*/ 209885 h 1719179"/>
              <a:gd name="connsiteX2" fmla="*/ 1005221 w 1776436"/>
              <a:gd name="connsiteY2" fmla="*/ 199174 h 1719179"/>
              <a:gd name="connsiteX3" fmla="*/ 997284 w 1776436"/>
              <a:gd name="connsiteY3" fmla="*/ 0 h 1719179"/>
              <a:gd name="connsiteX0" fmla="*/ 0 w 1776436"/>
              <a:gd name="connsiteY0" fmla="*/ 1719179 h 1719179"/>
              <a:gd name="connsiteX1" fmla="*/ 218620 w 1776436"/>
              <a:gd name="connsiteY1" fmla="*/ 131216 h 1719179"/>
              <a:gd name="connsiteX2" fmla="*/ 1768415 w 1776436"/>
              <a:gd name="connsiteY2" fmla="*/ 4011 h 1719179"/>
              <a:gd name="connsiteX0" fmla="*/ 1016260 w 1795412"/>
              <a:gd name="connsiteY0" fmla="*/ 0 h 1719179"/>
              <a:gd name="connsiteX1" fmla="*/ 1795412 w 1795412"/>
              <a:gd name="connsiteY1" fmla="*/ 209885 h 1719179"/>
              <a:gd name="connsiteX2" fmla="*/ 1024197 w 1795412"/>
              <a:gd name="connsiteY2" fmla="*/ 199174 h 1719179"/>
              <a:gd name="connsiteX3" fmla="*/ 1016260 w 1795412"/>
              <a:gd name="connsiteY3" fmla="*/ 0 h 1719179"/>
              <a:gd name="connsiteX0" fmla="*/ 18976 w 1795412"/>
              <a:gd name="connsiteY0" fmla="*/ 1719179 h 1719179"/>
              <a:gd name="connsiteX1" fmla="*/ 237596 w 1795412"/>
              <a:gd name="connsiteY1" fmla="*/ 131216 h 1719179"/>
              <a:gd name="connsiteX2" fmla="*/ 1787391 w 1795412"/>
              <a:gd name="connsiteY2" fmla="*/ 4011 h 1719179"/>
              <a:gd name="connsiteX0" fmla="*/ 991866 w 1771018"/>
              <a:gd name="connsiteY0" fmla="*/ 0 h 1815581"/>
              <a:gd name="connsiteX1" fmla="*/ 1771018 w 1771018"/>
              <a:gd name="connsiteY1" fmla="*/ 209885 h 1815581"/>
              <a:gd name="connsiteX2" fmla="*/ 999803 w 1771018"/>
              <a:gd name="connsiteY2" fmla="*/ 199174 h 1815581"/>
              <a:gd name="connsiteX3" fmla="*/ 991866 w 1771018"/>
              <a:gd name="connsiteY3" fmla="*/ 0 h 1815581"/>
              <a:gd name="connsiteX0" fmla="*/ 58077 w 1771018"/>
              <a:gd name="connsiteY0" fmla="*/ 1815581 h 1815581"/>
              <a:gd name="connsiteX1" fmla="*/ 213202 w 1771018"/>
              <a:gd name="connsiteY1" fmla="*/ 131216 h 1815581"/>
              <a:gd name="connsiteX2" fmla="*/ 1762997 w 1771018"/>
              <a:gd name="connsiteY2" fmla="*/ 4011 h 1815581"/>
              <a:gd name="connsiteX0" fmla="*/ 1020208 w 1799360"/>
              <a:gd name="connsiteY0" fmla="*/ 0 h 1815581"/>
              <a:gd name="connsiteX1" fmla="*/ 1799360 w 1799360"/>
              <a:gd name="connsiteY1" fmla="*/ 209885 h 1815581"/>
              <a:gd name="connsiteX2" fmla="*/ 1028145 w 1799360"/>
              <a:gd name="connsiteY2" fmla="*/ 199174 h 1815581"/>
              <a:gd name="connsiteX3" fmla="*/ 1020208 w 1799360"/>
              <a:gd name="connsiteY3" fmla="*/ 0 h 1815581"/>
              <a:gd name="connsiteX0" fmla="*/ 86419 w 1799360"/>
              <a:gd name="connsiteY0" fmla="*/ 1815581 h 1815581"/>
              <a:gd name="connsiteX1" fmla="*/ 241544 w 1799360"/>
              <a:gd name="connsiteY1" fmla="*/ 131216 h 1815581"/>
              <a:gd name="connsiteX2" fmla="*/ 1791339 w 1799360"/>
              <a:gd name="connsiteY2" fmla="*/ 4011 h 1815581"/>
              <a:gd name="connsiteX0" fmla="*/ 1008341 w 1787493"/>
              <a:gd name="connsiteY0" fmla="*/ 0 h 1815581"/>
              <a:gd name="connsiteX1" fmla="*/ 1787493 w 1787493"/>
              <a:gd name="connsiteY1" fmla="*/ 209885 h 1815581"/>
              <a:gd name="connsiteX2" fmla="*/ 1016278 w 1787493"/>
              <a:gd name="connsiteY2" fmla="*/ 199174 h 1815581"/>
              <a:gd name="connsiteX3" fmla="*/ 1008341 w 1787493"/>
              <a:gd name="connsiteY3" fmla="*/ 0 h 1815581"/>
              <a:gd name="connsiteX0" fmla="*/ 74552 w 1787493"/>
              <a:gd name="connsiteY0" fmla="*/ 1815581 h 1815581"/>
              <a:gd name="connsiteX1" fmla="*/ 229677 w 1787493"/>
              <a:gd name="connsiteY1" fmla="*/ 131216 h 1815581"/>
              <a:gd name="connsiteX2" fmla="*/ 1779472 w 1787493"/>
              <a:gd name="connsiteY2" fmla="*/ 4011 h 1815581"/>
              <a:gd name="connsiteX0" fmla="*/ 956520 w 1735672"/>
              <a:gd name="connsiteY0" fmla="*/ 0 h 1815581"/>
              <a:gd name="connsiteX1" fmla="*/ 1735672 w 1735672"/>
              <a:gd name="connsiteY1" fmla="*/ 209885 h 1815581"/>
              <a:gd name="connsiteX2" fmla="*/ 964457 w 1735672"/>
              <a:gd name="connsiteY2" fmla="*/ 199174 h 1815581"/>
              <a:gd name="connsiteX3" fmla="*/ 956520 w 1735672"/>
              <a:gd name="connsiteY3" fmla="*/ 0 h 1815581"/>
              <a:gd name="connsiteX0" fmla="*/ 22731 w 1735672"/>
              <a:gd name="connsiteY0" fmla="*/ 1815581 h 1815581"/>
              <a:gd name="connsiteX1" fmla="*/ 177856 w 1735672"/>
              <a:gd name="connsiteY1" fmla="*/ 131216 h 1815581"/>
              <a:gd name="connsiteX2" fmla="*/ 1727651 w 1735672"/>
              <a:gd name="connsiteY2" fmla="*/ 4011 h 1815581"/>
              <a:gd name="connsiteX0" fmla="*/ 946549 w 1725701"/>
              <a:gd name="connsiteY0" fmla="*/ 0 h 1815581"/>
              <a:gd name="connsiteX1" fmla="*/ 1725701 w 1725701"/>
              <a:gd name="connsiteY1" fmla="*/ 209885 h 1815581"/>
              <a:gd name="connsiteX2" fmla="*/ 954486 w 1725701"/>
              <a:gd name="connsiteY2" fmla="*/ 199174 h 1815581"/>
              <a:gd name="connsiteX3" fmla="*/ 946549 w 1725701"/>
              <a:gd name="connsiteY3" fmla="*/ 0 h 1815581"/>
              <a:gd name="connsiteX0" fmla="*/ 12760 w 1725701"/>
              <a:gd name="connsiteY0" fmla="*/ 1815581 h 1815581"/>
              <a:gd name="connsiteX1" fmla="*/ 167885 w 1725701"/>
              <a:gd name="connsiteY1" fmla="*/ 131216 h 1815581"/>
              <a:gd name="connsiteX2" fmla="*/ 1717680 w 1725701"/>
              <a:gd name="connsiteY2" fmla="*/ 4011 h 1815581"/>
              <a:gd name="connsiteX0" fmla="*/ 952718 w 1731870"/>
              <a:gd name="connsiteY0" fmla="*/ 0 h 1815581"/>
              <a:gd name="connsiteX1" fmla="*/ 1731870 w 1731870"/>
              <a:gd name="connsiteY1" fmla="*/ 209885 h 1815581"/>
              <a:gd name="connsiteX2" fmla="*/ 960655 w 1731870"/>
              <a:gd name="connsiteY2" fmla="*/ 199174 h 1815581"/>
              <a:gd name="connsiteX3" fmla="*/ 952718 w 1731870"/>
              <a:gd name="connsiteY3" fmla="*/ 0 h 1815581"/>
              <a:gd name="connsiteX0" fmla="*/ 18929 w 1731870"/>
              <a:gd name="connsiteY0" fmla="*/ 1815581 h 1815581"/>
              <a:gd name="connsiteX1" fmla="*/ 174054 w 1731870"/>
              <a:gd name="connsiteY1" fmla="*/ 131216 h 1815581"/>
              <a:gd name="connsiteX2" fmla="*/ 1723849 w 1731870"/>
              <a:gd name="connsiteY2" fmla="*/ 4011 h 1815581"/>
              <a:gd name="connsiteX0" fmla="*/ 960118 w 1739270"/>
              <a:gd name="connsiteY0" fmla="*/ 0 h 1815581"/>
              <a:gd name="connsiteX1" fmla="*/ 1739270 w 1739270"/>
              <a:gd name="connsiteY1" fmla="*/ 209885 h 1815581"/>
              <a:gd name="connsiteX2" fmla="*/ 968055 w 1739270"/>
              <a:gd name="connsiteY2" fmla="*/ 199174 h 1815581"/>
              <a:gd name="connsiteX3" fmla="*/ 960118 w 1739270"/>
              <a:gd name="connsiteY3" fmla="*/ 0 h 1815581"/>
              <a:gd name="connsiteX0" fmla="*/ 26329 w 1739270"/>
              <a:gd name="connsiteY0" fmla="*/ 1815581 h 1815581"/>
              <a:gd name="connsiteX1" fmla="*/ 181454 w 1739270"/>
              <a:gd name="connsiteY1" fmla="*/ 131216 h 1815581"/>
              <a:gd name="connsiteX2" fmla="*/ 1731249 w 1739270"/>
              <a:gd name="connsiteY2" fmla="*/ 4011 h 1815581"/>
              <a:gd name="connsiteX0" fmla="*/ 948586 w 1727738"/>
              <a:gd name="connsiteY0" fmla="*/ 0 h 1815581"/>
              <a:gd name="connsiteX1" fmla="*/ 1727738 w 1727738"/>
              <a:gd name="connsiteY1" fmla="*/ 209885 h 1815581"/>
              <a:gd name="connsiteX2" fmla="*/ 956523 w 1727738"/>
              <a:gd name="connsiteY2" fmla="*/ 199174 h 1815581"/>
              <a:gd name="connsiteX3" fmla="*/ 948586 w 1727738"/>
              <a:gd name="connsiteY3" fmla="*/ 0 h 1815581"/>
              <a:gd name="connsiteX0" fmla="*/ 14797 w 1727738"/>
              <a:gd name="connsiteY0" fmla="*/ 1815581 h 1815581"/>
              <a:gd name="connsiteX1" fmla="*/ 169922 w 1727738"/>
              <a:gd name="connsiteY1" fmla="*/ 131216 h 1815581"/>
              <a:gd name="connsiteX2" fmla="*/ 1719717 w 1727738"/>
              <a:gd name="connsiteY2" fmla="*/ 4011 h 1815581"/>
              <a:gd name="connsiteX0" fmla="*/ 951146 w 1730298"/>
              <a:gd name="connsiteY0" fmla="*/ 0 h 1815581"/>
              <a:gd name="connsiteX1" fmla="*/ 1730298 w 1730298"/>
              <a:gd name="connsiteY1" fmla="*/ 209885 h 1815581"/>
              <a:gd name="connsiteX2" fmla="*/ 959083 w 1730298"/>
              <a:gd name="connsiteY2" fmla="*/ 199174 h 1815581"/>
              <a:gd name="connsiteX3" fmla="*/ 951146 w 1730298"/>
              <a:gd name="connsiteY3" fmla="*/ 0 h 1815581"/>
              <a:gd name="connsiteX0" fmla="*/ 17357 w 1730298"/>
              <a:gd name="connsiteY0" fmla="*/ 1815581 h 1815581"/>
              <a:gd name="connsiteX1" fmla="*/ 167191 w 1730298"/>
              <a:gd name="connsiteY1" fmla="*/ 99082 h 1815581"/>
              <a:gd name="connsiteX2" fmla="*/ 1722277 w 1730298"/>
              <a:gd name="connsiteY2" fmla="*/ 4011 h 1815581"/>
              <a:gd name="connsiteX0" fmla="*/ 951146 w 1730298"/>
              <a:gd name="connsiteY0" fmla="*/ 0 h 1815581"/>
              <a:gd name="connsiteX1" fmla="*/ 1730298 w 1730298"/>
              <a:gd name="connsiteY1" fmla="*/ 209885 h 1815581"/>
              <a:gd name="connsiteX2" fmla="*/ 959083 w 1730298"/>
              <a:gd name="connsiteY2" fmla="*/ 199174 h 1815581"/>
              <a:gd name="connsiteX3" fmla="*/ 951146 w 1730298"/>
              <a:gd name="connsiteY3" fmla="*/ 0 h 1815581"/>
              <a:gd name="connsiteX0" fmla="*/ 17357 w 1730298"/>
              <a:gd name="connsiteY0" fmla="*/ 1815581 h 1815581"/>
              <a:gd name="connsiteX1" fmla="*/ 167191 w 1730298"/>
              <a:gd name="connsiteY1" fmla="*/ 99082 h 1815581"/>
              <a:gd name="connsiteX2" fmla="*/ 1727932 w 1730298"/>
              <a:gd name="connsiteY2" fmla="*/ 4011 h 1815581"/>
              <a:gd name="connsiteX0" fmla="*/ 933789 w 1712941"/>
              <a:gd name="connsiteY0" fmla="*/ 0 h 1815581"/>
              <a:gd name="connsiteX1" fmla="*/ 1712941 w 1712941"/>
              <a:gd name="connsiteY1" fmla="*/ 209885 h 1815581"/>
              <a:gd name="connsiteX2" fmla="*/ 941726 w 1712941"/>
              <a:gd name="connsiteY2" fmla="*/ 199174 h 1815581"/>
              <a:gd name="connsiteX3" fmla="*/ 933789 w 1712941"/>
              <a:gd name="connsiteY3" fmla="*/ 0 h 1815581"/>
              <a:gd name="connsiteX0" fmla="*/ 0 w 1712941"/>
              <a:gd name="connsiteY0" fmla="*/ 1815581 h 1815581"/>
              <a:gd name="connsiteX1" fmla="*/ 206384 w 1712941"/>
              <a:gd name="connsiteY1" fmla="*/ 129610 h 1815581"/>
              <a:gd name="connsiteX2" fmla="*/ 1710575 w 1712941"/>
              <a:gd name="connsiteY2" fmla="*/ 4011 h 1815581"/>
              <a:gd name="connsiteX0" fmla="*/ 933789 w 1712941"/>
              <a:gd name="connsiteY0" fmla="*/ 0 h 1815581"/>
              <a:gd name="connsiteX1" fmla="*/ 1712941 w 1712941"/>
              <a:gd name="connsiteY1" fmla="*/ 209885 h 1815581"/>
              <a:gd name="connsiteX2" fmla="*/ 941726 w 1712941"/>
              <a:gd name="connsiteY2" fmla="*/ 199174 h 1815581"/>
              <a:gd name="connsiteX3" fmla="*/ 933789 w 1712941"/>
              <a:gd name="connsiteY3" fmla="*/ 0 h 1815581"/>
              <a:gd name="connsiteX0" fmla="*/ 0 w 1712941"/>
              <a:gd name="connsiteY0" fmla="*/ 1815581 h 1815581"/>
              <a:gd name="connsiteX1" fmla="*/ 206384 w 1712941"/>
              <a:gd name="connsiteY1" fmla="*/ 129610 h 1815581"/>
              <a:gd name="connsiteX2" fmla="*/ 1710575 w 1712941"/>
              <a:gd name="connsiteY2" fmla="*/ 4011 h 1815581"/>
              <a:gd name="connsiteX0" fmla="*/ 933789 w 1712941"/>
              <a:gd name="connsiteY0" fmla="*/ 0 h 1815581"/>
              <a:gd name="connsiteX1" fmla="*/ 1712941 w 1712941"/>
              <a:gd name="connsiteY1" fmla="*/ 209885 h 1815581"/>
              <a:gd name="connsiteX2" fmla="*/ 941726 w 1712941"/>
              <a:gd name="connsiteY2" fmla="*/ 199174 h 1815581"/>
              <a:gd name="connsiteX3" fmla="*/ 933789 w 1712941"/>
              <a:gd name="connsiteY3" fmla="*/ 0 h 1815581"/>
              <a:gd name="connsiteX0" fmla="*/ 0 w 1712941"/>
              <a:gd name="connsiteY0" fmla="*/ 1815581 h 1815581"/>
              <a:gd name="connsiteX1" fmla="*/ 206384 w 1712941"/>
              <a:gd name="connsiteY1" fmla="*/ 129610 h 1815581"/>
              <a:gd name="connsiteX2" fmla="*/ 1710575 w 1712941"/>
              <a:gd name="connsiteY2" fmla="*/ 4011 h 1815581"/>
              <a:gd name="connsiteX0" fmla="*/ 933789 w 1712941"/>
              <a:gd name="connsiteY0" fmla="*/ 0 h 1815581"/>
              <a:gd name="connsiteX1" fmla="*/ 1712941 w 1712941"/>
              <a:gd name="connsiteY1" fmla="*/ 209885 h 1815581"/>
              <a:gd name="connsiteX2" fmla="*/ 941726 w 1712941"/>
              <a:gd name="connsiteY2" fmla="*/ 199174 h 1815581"/>
              <a:gd name="connsiteX3" fmla="*/ 933789 w 1712941"/>
              <a:gd name="connsiteY3" fmla="*/ 0 h 1815581"/>
              <a:gd name="connsiteX0" fmla="*/ 0 w 1712941"/>
              <a:gd name="connsiteY0" fmla="*/ 1815581 h 1815581"/>
              <a:gd name="connsiteX1" fmla="*/ 191304 w 1712941"/>
              <a:gd name="connsiteY1" fmla="*/ 91450 h 1815581"/>
              <a:gd name="connsiteX2" fmla="*/ 1710575 w 1712941"/>
              <a:gd name="connsiteY2" fmla="*/ 4011 h 1815581"/>
              <a:gd name="connsiteX0" fmla="*/ 933789 w 1712941"/>
              <a:gd name="connsiteY0" fmla="*/ 0 h 1815581"/>
              <a:gd name="connsiteX1" fmla="*/ 1712941 w 1712941"/>
              <a:gd name="connsiteY1" fmla="*/ 209885 h 1815581"/>
              <a:gd name="connsiteX2" fmla="*/ 941726 w 1712941"/>
              <a:gd name="connsiteY2" fmla="*/ 199174 h 1815581"/>
              <a:gd name="connsiteX3" fmla="*/ 933789 w 1712941"/>
              <a:gd name="connsiteY3" fmla="*/ 0 h 1815581"/>
              <a:gd name="connsiteX0" fmla="*/ 0 w 1712941"/>
              <a:gd name="connsiteY0" fmla="*/ 1815581 h 1815581"/>
              <a:gd name="connsiteX1" fmla="*/ 191304 w 1712941"/>
              <a:gd name="connsiteY1" fmla="*/ 91450 h 1815581"/>
              <a:gd name="connsiteX2" fmla="*/ 1710575 w 1712941"/>
              <a:gd name="connsiteY2" fmla="*/ 4011 h 1815581"/>
              <a:gd name="connsiteX0" fmla="*/ 933789 w 1712941"/>
              <a:gd name="connsiteY0" fmla="*/ 0 h 1815581"/>
              <a:gd name="connsiteX1" fmla="*/ 1712941 w 1712941"/>
              <a:gd name="connsiteY1" fmla="*/ 209885 h 1815581"/>
              <a:gd name="connsiteX2" fmla="*/ 941726 w 1712941"/>
              <a:gd name="connsiteY2" fmla="*/ 199174 h 1815581"/>
              <a:gd name="connsiteX3" fmla="*/ 933789 w 1712941"/>
              <a:gd name="connsiteY3" fmla="*/ 0 h 1815581"/>
              <a:gd name="connsiteX0" fmla="*/ 0 w 1712941"/>
              <a:gd name="connsiteY0" fmla="*/ 1815581 h 1815581"/>
              <a:gd name="connsiteX1" fmla="*/ 191304 w 1712941"/>
              <a:gd name="connsiteY1" fmla="*/ 91450 h 1815581"/>
              <a:gd name="connsiteX2" fmla="*/ 1710575 w 1712941"/>
              <a:gd name="connsiteY2" fmla="*/ 4011 h 1815581"/>
              <a:gd name="connsiteX0" fmla="*/ 933789 w 1712941"/>
              <a:gd name="connsiteY0" fmla="*/ 0 h 1815581"/>
              <a:gd name="connsiteX1" fmla="*/ 1712941 w 1712941"/>
              <a:gd name="connsiteY1" fmla="*/ 209885 h 1815581"/>
              <a:gd name="connsiteX2" fmla="*/ 941726 w 1712941"/>
              <a:gd name="connsiteY2" fmla="*/ 199174 h 1815581"/>
              <a:gd name="connsiteX3" fmla="*/ 933789 w 1712941"/>
              <a:gd name="connsiteY3" fmla="*/ 0 h 1815581"/>
              <a:gd name="connsiteX0" fmla="*/ 0 w 1712941"/>
              <a:gd name="connsiteY0" fmla="*/ 1815581 h 1815581"/>
              <a:gd name="connsiteX1" fmla="*/ 191304 w 1712941"/>
              <a:gd name="connsiteY1" fmla="*/ 91450 h 1815581"/>
              <a:gd name="connsiteX2" fmla="*/ 1710575 w 1712941"/>
              <a:gd name="connsiteY2" fmla="*/ 4011 h 1815581"/>
              <a:gd name="connsiteX0" fmla="*/ 933789 w 1712941"/>
              <a:gd name="connsiteY0" fmla="*/ 7725 h 1823306"/>
              <a:gd name="connsiteX1" fmla="*/ 1712941 w 1712941"/>
              <a:gd name="connsiteY1" fmla="*/ 217610 h 1823306"/>
              <a:gd name="connsiteX2" fmla="*/ 941726 w 1712941"/>
              <a:gd name="connsiteY2" fmla="*/ 206899 h 1823306"/>
              <a:gd name="connsiteX3" fmla="*/ 933789 w 1712941"/>
              <a:gd name="connsiteY3" fmla="*/ 7725 h 1823306"/>
              <a:gd name="connsiteX0" fmla="*/ 0 w 1712941"/>
              <a:gd name="connsiteY0" fmla="*/ 1823306 h 1823306"/>
              <a:gd name="connsiteX1" fmla="*/ 191304 w 1712941"/>
              <a:gd name="connsiteY1" fmla="*/ 99175 h 1823306"/>
              <a:gd name="connsiteX2" fmla="*/ 1710575 w 1712941"/>
              <a:gd name="connsiteY2" fmla="*/ 11736 h 1823306"/>
              <a:gd name="connsiteX0" fmla="*/ 933789 w 1712941"/>
              <a:gd name="connsiteY0" fmla="*/ 0 h 1815581"/>
              <a:gd name="connsiteX1" fmla="*/ 1712941 w 1712941"/>
              <a:gd name="connsiteY1" fmla="*/ 209885 h 1815581"/>
              <a:gd name="connsiteX2" fmla="*/ 941726 w 1712941"/>
              <a:gd name="connsiteY2" fmla="*/ 199174 h 1815581"/>
              <a:gd name="connsiteX3" fmla="*/ 933789 w 1712941"/>
              <a:gd name="connsiteY3" fmla="*/ 0 h 1815581"/>
              <a:gd name="connsiteX0" fmla="*/ 0 w 1712941"/>
              <a:gd name="connsiteY0" fmla="*/ 1815581 h 1815581"/>
              <a:gd name="connsiteX1" fmla="*/ 176224 w 1712941"/>
              <a:gd name="connsiteY1" fmla="*/ 120070 h 1815581"/>
              <a:gd name="connsiteX2" fmla="*/ 1710575 w 1712941"/>
              <a:gd name="connsiteY2" fmla="*/ 4011 h 1815581"/>
              <a:gd name="connsiteX0" fmla="*/ 933789 w 1712941"/>
              <a:gd name="connsiteY0" fmla="*/ 0 h 1815581"/>
              <a:gd name="connsiteX1" fmla="*/ 1712941 w 1712941"/>
              <a:gd name="connsiteY1" fmla="*/ 209885 h 1815581"/>
              <a:gd name="connsiteX2" fmla="*/ 941726 w 1712941"/>
              <a:gd name="connsiteY2" fmla="*/ 199174 h 1815581"/>
              <a:gd name="connsiteX3" fmla="*/ 933789 w 1712941"/>
              <a:gd name="connsiteY3" fmla="*/ 0 h 1815581"/>
              <a:gd name="connsiteX0" fmla="*/ 0 w 1712941"/>
              <a:gd name="connsiteY0" fmla="*/ 1815581 h 1815581"/>
              <a:gd name="connsiteX1" fmla="*/ 176224 w 1712941"/>
              <a:gd name="connsiteY1" fmla="*/ 123886 h 1815581"/>
              <a:gd name="connsiteX2" fmla="*/ 1710575 w 1712941"/>
              <a:gd name="connsiteY2" fmla="*/ 4011 h 1815581"/>
              <a:gd name="connsiteX0" fmla="*/ 933789 w 1712941"/>
              <a:gd name="connsiteY0" fmla="*/ 0 h 1815581"/>
              <a:gd name="connsiteX1" fmla="*/ 1712941 w 1712941"/>
              <a:gd name="connsiteY1" fmla="*/ 209885 h 1815581"/>
              <a:gd name="connsiteX2" fmla="*/ 941726 w 1712941"/>
              <a:gd name="connsiteY2" fmla="*/ 199174 h 1815581"/>
              <a:gd name="connsiteX3" fmla="*/ 933789 w 1712941"/>
              <a:gd name="connsiteY3" fmla="*/ 0 h 1815581"/>
              <a:gd name="connsiteX0" fmla="*/ 0 w 1712941"/>
              <a:gd name="connsiteY0" fmla="*/ 1815581 h 1815581"/>
              <a:gd name="connsiteX1" fmla="*/ 176224 w 1712941"/>
              <a:gd name="connsiteY1" fmla="*/ 123886 h 1815581"/>
              <a:gd name="connsiteX2" fmla="*/ 1710575 w 1712941"/>
              <a:gd name="connsiteY2" fmla="*/ 4011 h 1815581"/>
              <a:gd name="connsiteX0" fmla="*/ 933789 w 1712941"/>
              <a:gd name="connsiteY0" fmla="*/ 0 h 1815581"/>
              <a:gd name="connsiteX1" fmla="*/ 1712941 w 1712941"/>
              <a:gd name="connsiteY1" fmla="*/ 209885 h 1815581"/>
              <a:gd name="connsiteX2" fmla="*/ 941726 w 1712941"/>
              <a:gd name="connsiteY2" fmla="*/ 199174 h 1815581"/>
              <a:gd name="connsiteX3" fmla="*/ 933789 w 1712941"/>
              <a:gd name="connsiteY3" fmla="*/ 0 h 1815581"/>
              <a:gd name="connsiteX0" fmla="*/ 0 w 1712941"/>
              <a:gd name="connsiteY0" fmla="*/ 1815581 h 1815581"/>
              <a:gd name="connsiteX1" fmla="*/ 172454 w 1712941"/>
              <a:gd name="connsiteY1" fmla="*/ 135334 h 1815581"/>
              <a:gd name="connsiteX2" fmla="*/ 1710575 w 1712941"/>
              <a:gd name="connsiteY2" fmla="*/ 4011 h 1815581"/>
              <a:gd name="connsiteX0" fmla="*/ 933789 w 1712941"/>
              <a:gd name="connsiteY0" fmla="*/ 0 h 1815581"/>
              <a:gd name="connsiteX1" fmla="*/ 1712941 w 1712941"/>
              <a:gd name="connsiteY1" fmla="*/ 209885 h 1815581"/>
              <a:gd name="connsiteX2" fmla="*/ 941726 w 1712941"/>
              <a:gd name="connsiteY2" fmla="*/ 199174 h 1815581"/>
              <a:gd name="connsiteX3" fmla="*/ 933789 w 1712941"/>
              <a:gd name="connsiteY3" fmla="*/ 0 h 1815581"/>
              <a:gd name="connsiteX0" fmla="*/ 0 w 1712941"/>
              <a:gd name="connsiteY0" fmla="*/ 1815581 h 1815581"/>
              <a:gd name="connsiteX1" fmla="*/ 172454 w 1712941"/>
              <a:gd name="connsiteY1" fmla="*/ 135334 h 1815581"/>
              <a:gd name="connsiteX2" fmla="*/ 1710575 w 1712941"/>
              <a:gd name="connsiteY2" fmla="*/ 4011 h 1815581"/>
              <a:gd name="connsiteX0" fmla="*/ 933789 w 1712941"/>
              <a:gd name="connsiteY0" fmla="*/ 0 h 1815581"/>
              <a:gd name="connsiteX1" fmla="*/ 1712941 w 1712941"/>
              <a:gd name="connsiteY1" fmla="*/ 209885 h 1815581"/>
              <a:gd name="connsiteX2" fmla="*/ 941726 w 1712941"/>
              <a:gd name="connsiteY2" fmla="*/ 199174 h 1815581"/>
              <a:gd name="connsiteX3" fmla="*/ 933789 w 1712941"/>
              <a:gd name="connsiteY3" fmla="*/ 0 h 1815581"/>
              <a:gd name="connsiteX0" fmla="*/ 0 w 1712941"/>
              <a:gd name="connsiteY0" fmla="*/ 1815581 h 1815581"/>
              <a:gd name="connsiteX1" fmla="*/ 172454 w 1712941"/>
              <a:gd name="connsiteY1" fmla="*/ 135334 h 1815581"/>
              <a:gd name="connsiteX2" fmla="*/ 1710575 w 1712941"/>
              <a:gd name="connsiteY2" fmla="*/ 4011 h 1815581"/>
              <a:gd name="connsiteX0" fmla="*/ 933789 w 1712941"/>
              <a:gd name="connsiteY0" fmla="*/ 0 h 1815581"/>
              <a:gd name="connsiteX1" fmla="*/ 1712941 w 1712941"/>
              <a:gd name="connsiteY1" fmla="*/ 209885 h 1815581"/>
              <a:gd name="connsiteX2" fmla="*/ 941726 w 1712941"/>
              <a:gd name="connsiteY2" fmla="*/ 199174 h 1815581"/>
              <a:gd name="connsiteX3" fmla="*/ 933789 w 1712941"/>
              <a:gd name="connsiteY3" fmla="*/ 0 h 1815581"/>
              <a:gd name="connsiteX0" fmla="*/ 0 w 1712941"/>
              <a:gd name="connsiteY0" fmla="*/ 1815581 h 1815581"/>
              <a:gd name="connsiteX1" fmla="*/ 172454 w 1712941"/>
              <a:gd name="connsiteY1" fmla="*/ 135334 h 1815581"/>
              <a:gd name="connsiteX2" fmla="*/ 1710575 w 1712941"/>
              <a:gd name="connsiteY2" fmla="*/ 4011 h 1815581"/>
              <a:gd name="connsiteX0" fmla="*/ 933789 w 1712941"/>
              <a:gd name="connsiteY0" fmla="*/ 0 h 1815581"/>
              <a:gd name="connsiteX1" fmla="*/ 1712941 w 1712941"/>
              <a:gd name="connsiteY1" fmla="*/ 209885 h 1815581"/>
              <a:gd name="connsiteX2" fmla="*/ 941726 w 1712941"/>
              <a:gd name="connsiteY2" fmla="*/ 199174 h 1815581"/>
              <a:gd name="connsiteX3" fmla="*/ 933789 w 1712941"/>
              <a:gd name="connsiteY3" fmla="*/ 0 h 1815581"/>
              <a:gd name="connsiteX0" fmla="*/ 0 w 1712941"/>
              <a:gd name="connsiteY0" fmla="*/ 1815581 h 1815581"/>
              <a:gd name="connsiteX1" fmla="*/ 172454 w 1712941"/>
              <a:gd name="connsiteY1" fmla="*/ 135334 h 1815581"/>
              <a:gd name="connsiteX2" fmla="*/ 1710575 w 1712941"/>
              <a:gd name="connsiteY2" fmla="*/ 4011 h 1815581"/>
              <a:gd name="connsiteX0" fmla="*/ 933789 w 1712941"/>
              <a:gd name="connsiteY0" fmla="*/ 0 h 1815581"/>
              <a:gd name="connsiteX1" fmla="*/ 1712941 w 1712941"/>
              <a:gd name="connsiteY1" fmla="*/ 209885 h 1815581"/>
              <a:gd name="connsiteX2" fmla="*/ 941726 w 1712941"/>
              <a:gd name="connsiteY2" fmla="*/ 199174 h 1815581"/>
              <a:gd name="connsiteX3" fmla="*/ 933789 w 1712941"/>
              <a:gd name="connsiteY3" fmla="*/ 0 h 1815581"/>
              <a:gd name="connsiteX0" fmla="*/ 0 w 1712941"/>
              <a:gd name="connsiteY0" fmla="*/ 1815581 h 1815581"/>
              <a:gd name="connsiteX1" fmla="*/ 172454 w 1712941"/>
              <a:gd name="connsiteY1" fmla="*/ 135334 h 1815581"/>
              <a:gd name="connsiteX2" fmla="*/ 1710575 w 1712941"/>
              <a:gd name="connsiteY2" fmla="*/ 4011 h 1815581"/>
              <a:gd name="connsiteX0" fmla="*/ 933789 w 1712941"/>
              <a:gd name="connsiteY0" fmla="*/ 0 h 1815581"/>
              <a:gd name="connsiteX1" fmla="*/ 1712941 w 1712941"/>
              <a:gd name="connsiteY1" fmla="*/ 209885 h 1815581"/>
              <a:gd name="connsiteX2" fmla="*/ 941726 w 1712941"/>
              <a:gd name="connsiteY2" fmla="*/ 199174 h 1815581"/>
              <a:gd name="connsiteX3" fmla="*/ 933789 w 1712941"/>
              <a:gd name="connsiteY3" fmla="*/ 0 h 1815581"/>
              <a:gd name="connsiteX0" fmla="*/ 0 w 1712941"/>
              <a:gd name="connsiteY0" fmla="*/ 1815581 h 1815581"/>
              <a:gd name="connsiteX1" fmla="*/ 172454 w 1712941"/>
              <a:gd name="connsiteY1" fmla="*/ 135334 h 1815581"/>
              <a:gd name="connsiteX2" fmla="*/ 1710575 w 1712941"/>
              <a:gd name="connsiteY2" fmla="*/ 4011 h 1815581"/>
              <a:gd name="connsiteX0" fmla="*/ 933789 w 1712941"/>
              <a:gd name="connsiteY0" fmla="*/ 0 h 1815581"/>
              <a:gd name="connsiteX1" fmla="*/ 1712941 w 1712941"/>
              <a:gd name="connsiteY1" fmla="*/ 209885 h 1815581"/>
              <a:gd name="connsiteX2" fmla="*/ 941726 w 1712941"/>
              <a:gd name="connsiteY2" fmla="*/ 199174 h 1815581"/>
              <a:gd name="connsiteX3" fmla="*/ 933789 w 1712941"/>
              <a:gd name="connsiteY3" fmla="*/ 0 h 1815581"/>
              <a:gd name="connsiteX0" fmla="*/ 0 w 1712941"/>
              <a:gd name="connsiteY0" fmla="*/ 1815581 h 1815581"/>
              <a:gd name="connsiteX1" fmla="*/ 172454 w 1712941"/>
              <a:gd name="connsiteY1" fmla="*/ 135334 h 1815581"/>
              <a:gd name="connsiteX2" fmla="*/ 1710575 w 1712941"/>
              <a:gd name="connsiteY2" fmla="*/ 4011 h 1815581"/>
              <a:gd name="connsiteX0" fmla="*/ 933789 w 1712941"/>
              <a:gd name="connsiteY0" fmla="*/ 0 h 1815581"/>
              <a:gd name="connsiteX1" fmla="*/ 1712941 w 1712941"/>
              <a:gd name="connsiteY1" fmla="*/ 209885 h 1815581"/>
              <a:gd name="connsiteX2" fmla="*/ 941726 w 1712941"/>
              <a:gd name="connsiteY2" fmla="*/ 199174 h 1815581"/>
              <a:gd name="connsiteX3" fmla="*/ 933789 w 1712941"/>
              <a:gd name="connsiteY3" fmla="*/ 0 h 1815581"/>
              <a:gd name="connsiteX0" fmla="*/ 0 w 1712941"/>
              <a:gd name="connsiteY0" fmla="*/ 1815581 h 1815581"/>
              <a:gd name="connsiteX1" fmla="*/ 172454 w 1712941"/>
              <a:gd name="connsiteY1" fmla="*/ 135334 h 1815581"/>
              <a:gd name="connsiteX2" fmla="*/ 1710575 w 1712941"/>
              <a:gd name="connsiteY2" fmla="*/ 4011 h 1815581"/>
              <a:gd name="connsiteX0" fmla="*/ 933789 w 1712941"/>
              <a:gd name="connsiteY0" fmla="*/ 0 h 1815581"/>
              <a:gd name="connsiteX1" fmla="*/ 1712941 w 1712941"/>
              <a:gd name="connsiteY1" fmla="*/ 209885 h 1815581"/>
              <a:gd name="connsiteX2" fmla="*/ 941726 w 1712941"/>
              <a:gd name="connsiteY2" fmla="*/ 199174 h 1815581"/>
              <a:gd name="connsiteX3" fmla="*/ 933789 w 1712941"/>
              <a:gd name="connsiteY3" fmla="*/ 0 h 1815581"/>
              <a:gd name="connsiteX0" fmla="*/ 0 w 1712941"/>
              <a:gd name="connsiteY0" fmla="*/ 1815581 h 1815581"/>
              <a:gd name="connsiteX1" fmla="*/ 172454 w 1712941"/>
              <a:gd name="connsiteY1" fmla="*/ 135334 h 1815581"/>
              <a:gd name="connsiteX2" fmla="*/ 1710575 w 1712941"/>
              <a:gd name="connsiteY2" fmla="*/ 4011 h 1815581"/>
              <a:gd name="connsiteX0" fmla="*/ 933789 w 1712941"/>
              <a:gd name="connsiteY0" fmla="*/ 0 h 1815581"/>
              <a:gd name="connsiteX1" fmla="*/ 1712941 w 1712941"/>
              <a:gd name="connsiteY1" fmla="*/ 209885 h 1815581"/>
              <a:gd name="connsiteX2" fmla="*/ 941726 w 1712941"/>
              <a:gd name="connsiteY2" fmla="*/ 199174 h 1815581"/>
              <a:gd name="connsiteX3" fmla="*/ 933789 w 1712941"/>
              <a:gd name="connsiteY3" fmla="*/ 0 h 1815581"/>
              <a:gd name="connsiteX0" fmla="*/ 0 w 1712941"/>
              <a:gd name="connsiteY0" fmla="*/ 1815581 h 1815581"/>
              <a:gd name="connsiteX1" fmla="*/ 172454 w 1712941"/>
              <a:gd name="connsiteY1" fmla="*/ 135334 h 1815581"/>
              <a:gd name="connsiteX2" fmla="*/ 1710575 w 1712941"/>
              <a:gd name="connsiteY2" fmla="*/ 4011 h 1815581"/>
              <a:gd name="connsiteX0" fmla="*/ 933789 w 1712941"/>
              <a:gd name="connsiteY0" fmla="*/ 0 h 1815581"/>
              <a:gd name="connsiteX1" fmla="*/ 1712941 w 1712941"/>
              <a:gd name="connsiteY1" fmla="*/ 209885 h 1815581"/>
              <a:gd name="connsiteX2" fmla="*/ 941726 w 1712941"/>
              <a:gd name="connsiteY2" fmla="*/ 199174 h 1815581"/>
              <a:gd name="connsiteX3" fmla="*/ 933789 w 1712941"/>
              <a:gd name="connsiteY3" fmla="*/ 0 h 1815581"/>
              <a:gd name="connsiteX0" fmla="*/ 0 w 1712941"/>
              <a:gd name="connsiteY0" fmla="*/ 1815581 h 1815581"/>
              <a:gd name="connsiteX1" fmla="*/ 172454 w 1712941"/>
              <a:gd name="connsiteY1" fmla="*/ 135334 h 1815581"/>
              <a:gd name="connsiteX2" fmla="*/ 1710575 w 1712941"/>
              <a:gd name="connsiteY2" fmla="*/ 4011 h 1815581"/>
              <a:gd name="connsiteX0" fmla="*/ 933789 w 1712941"/>
              <a:gd name="connsiteY0" fmla="*/ 0 h 1815581"/>
              <a:gd name="connsiteX1" fmla="*/ 1712941 w 1712941"/>
              <a:gd name="connsiteY1" fmla="*/ 209885 h 1815581"/>
              <a:gd name="connsiteX2" fmla="*/ 941726 w 1712941"/>
              <a:gd name="connsiteY2" fmla="*/ 199174 h 1815581"/>
              <a:gd name="connsiteX3" fmla="*/ 933789 w 1712941"/>
              <a:gd name="connsiteY3" fmla="*/ 0 h 1815581"/>
              <a:gd name="connsiteX0" fmla="*/ 0 w 1712941"/>
              <a:gd name="connsiteY0" fmla="*/ 1815581 h 1815581"/>
              <a:gd name="connsiteX1" fmla="*/ 172454 w 1712941"/>
              <a:gd name="connsiteY1" fmla="*/ 135334 h 1815581"/>
              <a:gd name="connsiteX2" fmla="*/ 1710575 w 1712941"/>
              <a:gd name="connsiteY2" fmla="*/ 4011 h 1815581"/>
              <a:gd name="connsiteX0" fmla="*/ 933789 w 1712941"/>
              <a:gd name="connsiteY0" fmla="*/ 0 h 1815581"/>
              <a:gd name="connsiteX1" fmla="*/ 1712941 w 1712941"/>
              <a:gd name="connsiteY1" fmla="*/ 209885 h 1815581"/>
              <a:gd name="connsiteX2" fmla="*/ 941726 w 1712941"/>
              <a:gd name="connsiteY2" fmla="*/ 199174 h 1815581"/>
              <a:gd name="connsiteX3" fmla="*/ 933789 w 1712941"/>
              <a:gd name="connsiteY3" fmla="*/ 0 h 1815581"/>
              <a:gd name="connsiteX0" fmla="*/ 0 w 1712941"/>
              <a:gd name="connsiteY0" fmla="*/ 1815581 h 1815581"/>
              <a:gd name="connsiteX1" fmla="*/ 172454 w 1712941"/>
              <a:gd name="connsiteY1" fmla="*/ 135334 h 1815581"/>
              <a:gd name="connsiteX2" fmla="*/ 1710575 w 1712941"/>
              <a:gd name="connsiteY2" fmla="*/ 4011 h 1815581"/>
              <a:gd name="connsiteX0" fmla="*/ 933789 w 1712941"/>
              <a:gd name="connsiteY0" fmla="*/ 0 h 1815581"/>
              <a:gd name="connsiteX1" fmla="*/ 1712941 w 1712941"/>
              <a:gd name="connsiteY1" fmla="*/ 209885 h 1815581"/>
              <a:gd name="connsiteX2" fmla="*/ 941726 w 1712941"/>
              <a:gd name="connsiteY2" fmla="*/ 199174 h 1815581"/>
              <a:gd name="connsiteX3" fmla="*/ 933789 w 1712941"/>
              <a:gd name="connsiteY3" fmla="*/ 0 h 1815581"/>
              <a:gd name="connsiteX0" fmla="*/ 0 w 1712941"/>
              <a:gd name="connsiteY0" fmla="*/ 1815581 h 1815581"/>
              <a:gd name="connsiteX1" fmla="*/ 172454 w 1712941"/>
              <a:gd name="connsiteY1" fmla="*/ 135334 h 1815581"/>
              <a:gd name="connsiteX2" fmla="*/ 1710575 w 1712941"/>
              <a:gd name="connsiteY2" fmla="*/ 4011 h 1815581"/>
              <a:gd name="connsiteX0" fmla="*/ 933789 w 1712941"/>
              <a:gd name="connsiteY0" fmla="*/ 0 h 1815581"/>
              <a:gd name="connsiteX1" fmla="*/ 1712941 w 1712941"/>
              <a:gd name="connsiteY1" fmla="*/ 209885 h 1815581"/>
              <a:gd name="connsiteX2" fmla="*/ 941726 w 1712941"/>
              <a:gd name="connsiteY2" fmla="*/ 199174 h 1815581"/>
              <a:gd name="connsiteX3" fmla="*/ 933789 w 1712941"/>
              <a:gd name="connsiteY3" fmla="*/ 0 h 1815581"/>
              <a:gd name="connsiteX0" fmla="*/ 0 w 1712941"/>
              <a:gd name="connsiteY0" fmla="*/ 1815581 h 1815581"/>
              <a:gd name="connsiteX1" fmla="*/ 172454 w 1712941"/>
              <a:gd name="connsiteY1" fmla="*/ 135334 h 1815581"/>
              <a:gd name="connsiteX2" fmla="*/ 1710575 w 1712941"/>
              <a:gd name="connsiteY2" fmla="*/ 4011 h 1815581"/>
              <a:gd name="connsiteX0" fmla="*/ 861259 w 1640411"/>
              <a:gd name="connsiteY0" fmla="*/ 0 h 1835678"/>
              <a:gd name="connsiteX1" fmla="*/ 1640411 w 1640411"/>
              <a:gd name="connsiteY1" fmla="*/ 209885 h 1835678"/>
              <a:gd name="connsiteX2" fmla="*/ 869196 w 1640411"/>
              <a:gd name="connsiteY2" fmla="*/ 199174 h 1835678"/>
              <a:gd name="connsiteX3" fmla="*/ 861259 w 1640411"/>
              <a:gd name="connsiteY3" fmla="*/ 0 h 1835678"/>
              <a:gd name="connsiteX0" fmla="*/ 4051 w 1640411"/>
              <a:gd name="connsiteY0" fmla="*/ 1835678 h 1835678"/>
              <a:gd name="connsiteX1" fmla="*/ 99924 w 1640411"/>
              <a:gd name="connsiteY1" fmla="*/ 135334 h 1835678"/>
              <a:gd name="connsiteX2" fmla="*/ 1638045 w 1640411"/>
              <a:gd name="connsiteY2" fmla="*/ 4011 h 1835678"/>
              <a:gd name="connsiteX0" fmla="*/ 855787 w 1634939"/>
              <a:gd name="connsiteY0" fmla="*/ 0 h 1838548"/>
              <a:gd name="connsiteX1" fmla="*/ 1634939 w 1634939"/>
              <a:gd name="connsiteY1" fmla="*/ 209885 h 1838548"/>
              <a:gd name="connsiteX2" fmla="*/ 863724 w 1634939"/>
              <a:gd name="connsiteY2" fmla="*/ 199174 h 1838548"/>
              <a:gd name="connsiteX3" fmla="*/ 855787 w 1634939"/>
              <a:gd name="connsiteY3" fmla="*/ 0 h 1838548"/>
              <a:gd name="connsiteX0" fmla="*/ 9924 w 1634939"/>
              <a:gd name="connsiteY0" fmla="*/ 1838548 h 1838548"/>
              <a:gd name="connsiteX1" fmla="*/ 94452 w 1634939"/>
              <a:gd name="connsiteY1" fmla="*/ 135334 h 1838548"/>
              <a:gd name="connsiteX2" fmla="*/ 1632573 w 1634939"/>
              <a:gd name="connsiteY2" fmla="*/ 4011 h 1838548"/>
              <a:gd name="connsiteX0" fmla="*/ 858822 w 1637974"/>
              <a:gd name="connsiteY0" fmla="*/ 0 h 1838548"/>
              <a:gd name="connsiteX1" fmla="*/ 1637974 w 1637974"/>
              <a:gd name="connsiteY1" fmla="*/ 209885 h 1838548"/>
              <a:gd name="connsiteX2" fmla="*/ 866759 w 1637974"/>
              <a:gd name="connsiteY2" fmla="*/ 199174 h 1838548"/>
              <a:gd name="connsiteX3" fmla="*/ 858822 w 1637974"/>
              <a:gd name="connsiteY3" fmla="*/ 0 h 1838548"/>
              <a:gd name="connsiteX0" fmla="*/ 12959 w 1637974"/>
              <a:gd name="connsiteY0" fmla="*/ 1838548 h 1838548"/>
              <a:gd name="connsiteX1" fmla="*/ 97487 w 1637974"/>
              <a:gd name="connsiteY1" fmla="*/ 135334 h 1838548"/>
              <a:gd name="connsiteX2" fmla="*/ 1635608 w 1637974"/>
              <a:gd name="connsiteY2" fmla="*/ 4011 h 1838548"/>
              <a:gd name="connsiteX0" fmla="*/ 866267 w 1645419"/>
              <a:gd name="connsiteY0" fmla="*/ 0 h 1838548"/>
              <a:gd name="connsiteX1" fmla="*/ 1645419 w 1645419"/>
              <a:gd name="connsiteY1" fmla="*/ 209885 h 1838548"/>
              <a:gd name="connsiteX2" fmla="*/ 874204 w 1645419"/>
              <a:gd name="connsiteY2" fmla="*/ 199174 h 1838548"/>
              <a:gd name="connsiteX3" fmla="*/ 866267 w 1645419"/>
              <a:gd name="connsiteY3" fmla="*/ 0 h 1838548"/>
              <a:gd name="connsiteX0" fmla="*/ 20404 w 1645419"/>
              <a:gd name="connsiteY0" fmla="*/ 1838548 h 1838548"/>
              <a:gd name="connsiteX1" fmla="*/ 104932 w 1645419"/>
              <a:gd name="connsiteY1" fmla="*/ 135334 h 1838548"/>
              <a:gd name="connsiteX2" fmla="*/ 1643053 w 1645419"/>
              <a:gd name="connsiteY2" fmla="*/ 4011 h 1838548"/>
              <a:gd name="connsiteX0" fmla="*/ 861179 w 1640331"/>
              <a:gd name="connsiteY0" fmla="*/ 0 h 1838548"/>
              <a:gd name="connsiteX1" fmla="*/ 1640331 w 1640331"/>
              <a:gd name="connsiteY1" fmla="*/ 209885 h 1838548"/>
              <a:gd name="connsiteX2" fmla="*/ 869116 w 1640331"/>
              <a:gd name="connsiteY2" fmla="*/ 199174 h 1838548"/>
              <a:gd name="connsiteX3" fmla="*/ 861179 w 1640331"/>
              <a:gd name="connsiteY3" fmla="*/ 0 h 1838548"/>
              <a:gd name="connsiteX0" fmla="*/ 15316 w 1640331"/>
              <a:gd name="connsiteY0" fmla="*/ 1838548 h 1838548"/>
              <a:gd name="connsiteX1" fmla="*/ 111189 w 1640331"/>
              <a:gd name="connsiteY1" fmla="*/ 215720 h 1838548"/>
              <a:gd name="connsiteX2" fmla="*/ 1637965 w 1640331"/>
              <a:gd name="connsiteY2" fmla="*/ 4011 h 1838548"/>
              <a:gd name="connsiteX0" fmla="*/ 852099 w 1631251"/>
              <a:gd name="connsiteY0" fmla="*/ 0 h 1838548"/>
              <a:gd name="connsiteX1" fmla="*/ 1631251 w 1631251"/>
              <a:gd name="connsiteY1" fmla="*/ 209885 h 1838548"/>
              <a:gd name="connsiteX2" fmla="*/ 860036 w 1631251"/>
              <a:gd name="connsiteY2" fmla="*/ 199174 h 1838548"/>
              <a:gd name="connsiteX3" fmla="*/ 852099 w 1631251"/>
              <a:gd name="connsiteY3" fmla="*/ 0 h 1838548"/>
              <a:gd name="connsiteX0" fmla="*/ 6236 w 1631251"/>
              <a:gd name="connsiteY0" fmla="*/ 1838548 h 1838548"/>
              <a:gd name="connsiteX1" fmla="*/ 102109 w 1631251"/>
              <a:gd name="connsiteY1" fmla="*/ 215720 h 1838548"/>
              <a:gd name="connsiteX2" fmla="*/ 1628885 w 1631251"/>
              <a:gd name="connsiteY2" fmla="*/ 4011 h 1838548"/>
              <a:gd name="connsiteX0" fmla="*/ 852099 w 1631251"/>
              <a:gd name="connsiteY0" fmla="*/ 0 h 1838548"/>
              <a:gd name="connsiteX1" fmla="*/ 1631251 w 1631251"/>
              <a:gd name="connsiteY1" fmla="*/ 209885 h 1838548"/>
              <a:gd name="connsiteX2" fmla="*/ 860036 w 1631251"/>
              <a:gd name="connsiteY2" fmla="*/ 199174 h 1838548"/>
              <a:gd name="connsiteX3" fmla="*/ 852099 w 1631251"/>
              <a:gd name="connsiteY3" fmla="*/ 0 h 1838548"/>
              <a:gd name="connsiteX0" fmla="*/ 6236 w 1631251"/>
              <a:gd name="connsiteY0" fmla="*/ 1838548 h 1838548"/>
              <a:gd name="connsiteX1" fmla="*/ 102109 w 1631251"/>
              <a:gd name="connsiteY1" fmla="*/ 215720 h 1838548"/>
              <a:gd name="connsiteX2" fmla="*/ 1628885 w 1631251"/>
              <a:gd name="connsiteY2" fmla="*/ 4011 h 1838548"/>
              <a:gd name="connsiteX0" fmla="*/ 852099 w 1631251"/>
              <a:gd name="connsiteY0" fmla="*/ 0 h 1838548"/>
              <a:gd name="connsiteX1" fmla="*/ 1631251 w 1631251"/>
              <a:gd name="connsiteY1" fmla="*/ 209885 h 1838548"/>
              <a:gd name="connsiteX2" fmla="*/ 860036 w 1631251"/>
              <a:gd name="connsiteY2" fmla="*/ 199174 h 1838548"/>
              <a:gd name="connsiteX3" fmla="*/ 852099 w 1631251"/>
              <a:gd name="connsiteY3" fmla="*/ 0 h 1838548"/>
              <a:gd name="connsiteX0" fmla="*/ 6236 w 1631251"/>
              <a:gd name="connsiteY0" fmla="*/ 1838548 h 1838548"/>
              <a:gd name="connsiteX1" fmla="*/ 102109 w 1631251"/>
              <a:gd name="connsiteY1" fmla="*/ 215720 h 1838548"/>
              <a:gd name="connsiteX2" fmla="*/ 1628885 w 1631251"/>
              <a:gd name="connsiteY2" fmla="*/ 4011 h 1838548"/>
              <a:gd name="connsiteX0" fmla="*/ 847630 w 1626782"/>
              <a:gd name="connsiteY0" fmla="*/ 0 h 1838548"/>
              <a:gd name="connsiteX1" fmla="*/ 1626782 w 1626782"/>
              <a:gd name="connsiteY1" fmla="*/ 209885 h 1838548"/>
              <a:gd name="connsiteX2" fmla="*/ 855567 w 1626782"/>
              <a:gd name="connsiteY2" fmla="*/ 199174 h 1838548"/>
              <a:gd name="connsiteX3" fmla="*/ 847630 w 1626782"/>
              <a:gd name="connsiteY3" fmla="*/ 0 h 1838548"/>
              <a:gd name="connsiteX0" fmla="*/ 1767 w 1626782"/>
              <a:gd name="connsiteY0" fmla="*/ 1838548 h 1838548"/>
              <a:gd name="connsiteX1" fmla="*/ 97640 w 1626782"/>
              <a:gd name="connsiteY1" fmla="*/ 215720 h 1838548"/>
              <a:gd name="connsiteX2" fmla="*/ 1624416 w 1626782"/>
              <a:gd name="connsiteY2" fmla="*/ 4011 h 1838548"/>
              <a:gd name="connsiteX0" fmla="*/ 856708 w 1635860"/>
              <a:gd name="connsiteY0" fmla="*/ 0 h 1838548"/>
              <a:gd name="connsiteX1" fmla="*/ 1635860 w 1635860"/>
              <a:gd name="connsiteY1" fmla="*/ 209885 h 1838548"/>
              <a:gd name="connsiteX2" fmla="*/ 864645 w 1635860"/>
              <a:gd name="connsiteY2" fmla="*/ 199174 h 1838548"/>
              <a:gd name="connsiteX3" fmla="*/ 856708 w 1635860"/>
              <a:gd name="connsiteY3" fmla="*/ 0 h 1838548"/>
              <a:gd name="connsiteX0" fmla="*/ 10845 w 1635860"/>
              <a:gd name="connsiteY0" fmla="*/ 1838548 h 1838548"/>
              <a:gd name="connsiteX1" fmla="*/ 106718 w 1635860"/>
              <a:gd name="connsiteY1" fmla="*/ 215720 h 1838548"/>
              <a:gd name="connsiteX2" fmla="*/ 1633494 w 1635860"/>
              <a:gd name="connsiteY2" fmla="*/ 4011 h 1838548"/>
              <a:gd name="connsiteX0" fmla="*/ 866039 w 1645191"/>
              <a:gd name="connsiteY0" fmla="*/ 0 h 1838548"/>
              <a:gd name="connsiteX1" fmla="*/ 1645191 w 1645191"/>
              <a:gd name="connsiteY1" fmla="*/ 209885 h 1838548"/>
              <a:gd name="connsiteX2" fmla="*/ 873976 w 1645191"/>
              <a:gd name="connsiteY2" fmla="*/ 199174 h 1838548"/>
              <a:gd name="connsiteX3" fmla="*/ 866039 w 1645191"/>
              <a:gd name="connsiteY3" fmla="*/ 0 h 1838548"/>
              <a:gd name="connsiteX0" fmla="*/ 20176 w 1645191"/>
              <a:gd name="connsiteY0" fmla="*/ 1838548 h 1838548"/>
              <a:gd name="connsiteX1" fmla="*/ 116049 w 1645191"/>
              <a:gd name="connsiteY1" fmla="*/ 215720 h 1838548"/>
              <a:gd name="connsiteX2" fmla="*/ 1642825 w 1645191"/>
              <a:gd name="connsiteY2" fmla="*/ 4011 h 1838548"/>
              <a:gd name="connsiteX0" fmla="*/ 866039 w 1645191"/>
              <a:gd name="connsiteY0" fmla="*/ 0 h 1838548"/>
              <a:gd name="connsiteX1" fmla="*/ 1645191 w 1645191"/>
              <a:gd name="connsiteY1" fmla="*/ 209885 h 1838548"/>
              <a:gd name="connsiteX2" fmla="*/ 873976 w 1645191"/>
              <a:gd name="connsiteY2" fmla="*/ 199174 h 1838548"/>
              <a:gd name="connsiteX3" fmla="*/ 866039 w 1645191"/>
              <a:gd name="connsiteY3" fmla="*/ 0 h 1838548"/>
              <a:gd name="connsiteX0" fmla="*/ 20176 w 1645191"/>
              <a:gd name="connsiteY0" fmla="*/ 1838548 h 1838548"/>
              <a:gd name="connsiteX1" fmla="*/ 116049 w 1645191"/>
              <a:gd name="connsiteY1" fmla="*/ 215720 h 1838548"/>
              <a:gd name="connsiteX2" fmla="*/ 1642825 w 1645191"/>
              <a:gd name="connsiteY2" fmla="*/ 4011 h 1838548"/>
              <a:gd name="connsiteX0" fmla="*/ 866039 w 1645191"/>
              <a:gd name="connsiteY0" fmla="*/ 0 h 1838548"/>
              <a:gd name="connsiteX1" fmla="*/ 1645191 w 1645191"/>
              <a:gd name="connsiteY1" fmla="*/ 209885 h 1838548"/>
              <a:gd name="connsiteX2" fmla="*/ 873976 w 1645191"/>
              <a:gd name="connsiteY2" fmla="*/ 199174 h 1838548"/>
              <a:gd name="connsiteX3" fmla="*/ 866039 w 1645191"/>
              <a:gd name="connsiteY3" fmla="*/ 0 h 1838548"/>
              <a:gd name="connsiteX0" fmla="*/ 20176 w 1645191"/>
              <a:gd name="connsiteY0" fmla="*/ 1838548 h 1838548"/>
              <a:gd name="connsiteX1" fmla="*/ 116049 w 1645191"/>
              <a:gd name="connsiteY1" fmla="*/ 215720 h 1838548"/>
              <a:gd name="connsiteX2" fmla="*/ 1642825 w 1645191"/>
              <a:gd name="connsiteY2" fmla="*/ 4011 h 1838548"/>
              <a:gd name="connsiteX0" fmla="*/ 873300 w 1652452"/>
              <a:gd name="connsiteY0" fmla="*/ 0 h 1838548"/>
              <a:gd name="connsiteX1" fmla="*/ 1652452 w 1652452"/>
              <a:gd name="connsiteY1" fmla="*/ 209885 h 1838548"/>
              <a:gd name="connsiteX2" fmla="*/ 881237 w 1652452"/>
              <a:gd name="connsiteY2" fmla="*/ 199174 h 1838548"/>
              <a:gd name="connsiteX3" fmla="*/ 873300 w 1652452"/>
              <a:gd name="connsiteY3" fmla="*/ 0 h 1838548"/>
              <a:gd name="connsiteX0" fmla="*/ 27437 w 1652452"/>
              <a:gd name="connsiteY0" fmla="*/ 1838548 h 1838548"/>
              <a:gd name="connsiteX1" fmla="*/ 123310 w 1652452"/>
              <a:gd name="connsiteY1" fmla="*/ 215720 h 1838548"/>
              <a:gd name="connsiteX2" fmla="*/ 1650086 w 1652452"/>
              <a:gd name="connsiteY2" fmla="*/ 4011 h 1838548"/>
              <a:gd name="connsiteX0" fmla="*/ 873300 w 1652452"/>
              <a:gd name="connsiteY0" fmla="*/ 0 h 1838548"/>
              <a:gd name="connsiteX1" fmla="*/ 1652452 w 1652452"/>
              <a:gd name="connsiteY1" fmla="*/ 209885 h 1838548"/>
              <a:gd name="connsiteX2" fmla="*/ 881237 w 1652452"/>
              <a:gd name="connsiteY2" fmla="*/ 199174 h 1838548"/>
              <a:gd name="connsiteX3" fmla="*/ 873300 w 1652452"/>
              <a:gd name="connsiteY3" fmla="*/ 0 h 1838548"/>
              <a:gd name="connsiteX0" fmla="*/ 27437 w 1652452"/>
              <a:gd name="connsiteY0" fmla="*/ 1838548 h 1838548"/>
              <a:gd name="connsiteX1" fmla="*/ 123310 w 1652452"/>
              <a:gd name="connsiteY1" fmla="*/ 215720 h 1838548"/>
              <a:gd name="connsiteX2" fmla="*/ 1650086 w 1652452"/>
              <a:gd name="connsiteY2" fmla="*/ 4011 h 1838548"/>
              <a:gd name="connsiteX0" fmla="*/ 867082 w 1646234"/>
              <a:gd name="connsiteY0" fmla="*/ 0 h 1838548"/>
              <a:gd name="connsiteX1" fmla="*/ 1646234 w 1646234"/>
              <a:gd name="connsiteY1" fmla="*/ 209885 h 1838548"/>
              <a:gd name="connsiteX2" fmla="*/ 875019 w 1646234"/>
              <a:gd name="connsiteY2" fmla="*/ 199174 h 1838548"/>
              <a:gd name="connsiteX3" fmla="*/ 867082 w 1646234"/>
              <a:gd name="connsiteY3" fmla="*/ 0 h 1838548"/>
              <a:gd name="connsiteX0" fmla="*/ 21219 w 1646234"/>
              <a:gd name="connsiteY0" fmla="*/ 1838548 h 1838548"/>
              <a:gd name="connsiteX1" fmla="*/ 117092 w 1646234"/>
              <a:gd name="connsiteY1" fmla="*/ 215720 h 1838548"/>
              <a:gd name="connsiteX2" fmla="*/ 1643868 w 1646234"/>
              <a:gd name="connsiteY2" fmla="*/ 4011 h 1838548"/>
              <a:gd name="connsiteX0" fmla="*/ 875557 w 1654709"/>
              <a:gd name="connsiteY0" fmla="*/ 0 h 1827064"/>
              <a:gd name="connsiteX1" fmla="*/ 1654709 w 1654709"/>
              <a:gd name="connsiteY1" fmla="*/ 209885 h 1827064"/>
              <a:gd name="connsiteX2" fmla="*/ 883494 w 1654709"/>
              <a:gd name="connsiteY2" fmla="*/ 199174 h 1827064"/>
              <a:gd name="connsiteX3" fmla="*/ 875557 w 1654709"/>
              <a:gd name="connsiteY3" fmla="*/ 0 h 1827064"/>
              <a:gd name="connsiteX0" fmla="*/ 12676 w 1654709"/>
              <a:gd name="connsiteY0" fmla="*/ 1827064 h 1827064"/>
              <a:gd name="connsiteX1" fmla="*/ 125567 w 1654709"/>
              <a:gd name="connsiteY1" fmla="*/ 215720 h 1827064"/>
              <a:gd name="connsiteX2" fmla="*/ 1652343 w 1654709"/>
              <a:gd name="connsiteY2" fmla="*/ 4011 h 1827064"/>
              <a:gd name="connsiteX0" fmla="*/ 875557 w 1654709"/>
              <a:gd name="connsiteY0" fmla="*/ 1816 h 1828880"/>
              <a:gd name="connsiteX1" fmla="*/ 1654709 w 1654709"/>
              <a:gd name="connsiteY1" fmla="*/ 211701 h 1828880"/>
              <a:gd name="connsiteX2" fmla="*/ 883494 w 1654709"/>
              <a:gd name="connsiteY2" fmla="*/ 200990 h 1828880"/>
              <a:gd name="connsiteX3" fmla="*/ 875557 w 1654709"/>
              <a:gd name="connsiteY3" fmla="*/ 1816 h 1828880"/>
              <a:gd name="connsiteX0" fmla="*/ 12676 w 1654709"/>
              <a:gd name="connsiteY0" fmla="*/ 1828880 h 1828880"/>
              <a:gd name="connsiteX1" fmla="*/ 125567 w 1654709"/>
              <a:gd name="connsiteY1" fmla="*/ 217536 h 1828880"/>
              <a:gd name="connsiteX2" fmla="*/ 1652343 w 1654709"/>
              <a:gd name="connsiteY2" fmla="*/ 5827 h 1828880"/>
              <a:gd name="connsiteX0" fmla="*/ 875557 w 1654709"/>
              <a:gd name="connsiteY0" fmla="*/ 22689 h 1849753"/>
              <a:gd name="connsiteX1" fmla="*/ 1654709 w 1654709"/>
              <a:gd name="connsiteY1" fmla="*/ 232574 h 1849753"/>
              <a:gd name="connsiteX2" fmla="*/ 883494 w 1654709"/>
              <a:gd name="connsiteY2" fmla="*/ 221863 h 1849753"/>
              <a:gd name="connsiteX3" fmla="*/ 875557 w 1654709"/>
              <a:gd name="connsiteY3" fmla="*/ 22689 h 1849753"/>
              <a:gd name="connsiteX0" fmla="*/ 12676 w 1654709"/>
              <a:gd name="connsiteY0" fmla="*/ 1849753 h 1849753"/>
              <a:gd name="connsiteX1" fmla="*/ 125567 w 1654709"/>
              <a:gd name="connsiteY1" fmla="*/ 238409 h 1849753"/>
              <a:gd name="connsiteX2" fmla="*/ 1652343 w 1654709"/>
              <a:gd name="connsiteY2" fmla="*/ 26700 h 1849753"/>
              <a:gd name="connsiteX0" fmla="*/ 875557 w 1654709"/>
              <a:gd name="connsiteY0" fmla="*/ 12406 h 1839470"/>
              <a:gd name="connsiteX1" fmla="*/ 1654709 w 1654709"/>
              <a:gd name="connsiteY1" fmla="*/ 222291 h 1839470"/>
              <a:gd name="connsiteX2" fmla="*/ 883494 w 1654709"/>
              <a:gd name="connsiteY2" fmla="*/ 211580 h 1839470"/>
              <a:gd name="connsiteX3" fmla="*/ 875557 w 1654709"/>
              <a:gd name="connsiteY3" fmla="*/ 12406 h 1839470"/>
              <a:gd name="connsiteX0" fmla="*/ 12676 w 1654709"/>
              <a:gd name="connsiteY0" fmla="*/ 1839470 h 1839470"/>
              <a:gd name="connsiteX1" fmla="*/ 125567 w 1654709"/>
              <a:gd name="connsiteY1" fmla="*/ 228126 h 1839470"/>
              <a:gd name="connsiteX2" fmla="*/ 1652343 w 1654709"/>
              <a:gd name="connsiteY2" fmla="*/ 16417 h 1839470"/>
              <a:gd name="connsiteX0" fmla="*/ 875557 w 1654709"/>
              <a:gd name="connsiteY0" fmla="*/ 1189 h 1828253"/>
              <a:gd name="connsiteX1" fmla="*/ 1654709 w 1654709"/>
              <a:gd name="connsiteY1" fmla="*/ 211074 h 1828253"/>
              <a:gd name="connsiteX2" fmla="*/ 883494 w 1654709"/>
              <a:gd name="connsiteY2" fmla="*/ 200363 h 1828253"/>
              <a:gd name="connsiteX3" fmla="*/ 875557 w 1654709"/>
              <a:gd name="connsiteY3" fmla="*/ 1189 h 1828253"/>
              <a:gd name="connsiteX0" fmla="*/ 12676 w 1654709"/>
              <a:gd name="connsiteY0" fmla="*/ 1828253 h 1828253"/>
              <a:gd name="connsiteX1" fmla="*/ 125567 w 1654709"/>
              <a:gd name="connsiteY1" fmla="*/ 216909 h 1828253"/>
              <a:gd name="connsiteX2" fmla="*/ 1652343 w 1654709"/>
              <a:gd name="connsiteY2" fmla="*/ 5200 h 1828253"/>
              <a:gd name="connsiteX0" fmla="*/ 875557 w 1654709"/>
              <a:gd name="connsiteY0" fmla="*/ 0 h 1827064"/>
              <a:gd name="connsiteX1" fmla="*/ 1654709 w 1654709"/>
              <a:gd name="connsiteY1" fmla="*/ 209885 h 1827064"/>
              <a:gd name="connsiteX2" fmla="*/ 883494 w 1654709"/>
              <a:gd name="connsiteY2" fmla="*/ 199174 h 1827064"/>
              <a:gd name="connsiteX3" fmla="*/ 875557 w 1654709"/>
              <a:gd name="connsiteY3" fmla="*/ 0 h 1827064"/>
              <a:gd name="connsiteX0" fmla="*/ 12676 w 1654709"/>
              <a:gd name="connsiteY0" fmla="*/ 1827064 h 1827064"/>
              <a:gd name="connsiteX1" fmla="*/ 125567 w 1654709"/>
              <a:gd name="connsiteY1" fmla="*/ 215720 h 1827064"/>
              <a:gd name="connsiteX2" fmla="*/ 1652343 w 1654709"/>
              <a:gd name="connsiteY2" fmla="*/ 4011 h 1827064"/>
              <a:gd name="connsiteX0" fmla="*/ 875557 w 1654709"/>
              <a:gd name="connsiteY0" fmla="*/ 0 h 1827064"/>
              <a:gd name="connsiteX1" fmla="*/ 1654709 w 1654709"/>
              <a:gd name="connsiteY1" fmla="*/ 209885 h 1827064"/>
              <a:gd name="connsiteX2" fmla="*/ 883494 w 1654709"/>
              <a:gd name="connsiteY2" fmla="*/ 199174 h 1827064"/>
              <a:gd name="connsiteX3" fmla="*/ 875557 w 1654709"/>
              <a:gd name="connsiteY3" fmla="*/ 0 h 1827064"/>
              <a:gd name="connsiteX0" fmla="*/ 12676 w 1654709"/>
              <a:gd name="connsiteY0" fmla="*/ 1827064 h 1827064"/>
              <a:gd name="connsiteX1" fmla="*/ 125567 w 1654709"/>
              <a:gd name="connsiteY1" fmla="*/ 215720 h 1827064"/>
              <a:gd name="connsiteX2" fmla="*/ 1652343 w 1654709"/>
              <a:gd name="connsiteY2" fmla="*/ 4011 h 1827064"/>
              <a:gd name="connsiteX0" fmla="*/ 875557 w 1654709"/>
              <a:gd name="connsiteY0" fmla="*/ 0 h 1827064"/>
              <a:gd name="connsiteX1" fmla="*/ 1654709 w 1654709"/>
              <a:gd name="connsiteY1" fmla="*/ 209885 h 1827064"/>
              <a:gd name="connsiteX2" fmla="*/ 883494 w 1654709"/>
              <a:gd name="connsiteY2" fmla="*/ 199174 h 1827064"/>
              <a:gd name="connsiteX3" fmla="*/ 875557 w 1654709"/>
              <a:gd name="connsiteY3" fmla="*/ 0 h 1827064"/>
              <a:gd name="connsiteX0" fmla="*/ 12676 w 1654709"/>
              <a:gd name="connsiteY0" fmla="*/ 1827064 h 1827064"/>
              <a:gd name="connsiteX1" fmla="*/ 125567 w 1654709"/>
              <a:gd name="connsiteY1" fmla="*/ 215720 h 1827064"/>
              <a:gd name="connsiteX2" fmla="*/ 1649506 w 1654709"/>
              <a:gd name="connsiteY2" fmla="*/ 26979 h 1827064"/>
              <a:gd name="connsiteX0" fmla="*/ 875557 w 1654709"/>
              <a:gd name="connsiteY0" fmla="*/ 0 h 1827064"/>
              <a:gd name="connsiteX1" fmla="*/ 1654709 w 1654709"/>
              <a:gd name="connsiteY1" fmla="*/ 209885 h 1827064"/>
              <a:gd name="connsiteX2" fmla="*/ 883494 w 1654709"/>
              <a:gd name="connsiteY2" fmla="*/ 199174 h 1827064"/>
              <a:gd name="connsiteX3" fmla="*/ 875557 w 1654709"/>
              <a:gd name="connsiteY3" fmla="*/ 0 h 1827064"/>
              <a:gd name="connsiteX0" fmla="*/ 12676 w 1654709"/>
              <a:gd name="connsiteY0" fmla="*/ 1827064 h 1827064"/>
              <a:gd name="connsiteX1" fmla="*/ 125567 w 1654709"/>
              <a:gd name="connsiteY1" fmla="*/ 215720 h 1827064"/>
              <a:gd name="connsiteX2" fmla="*/ 1649506 w 1654709"/>
              <a:gd name="connsiteY2" fmla="*/ 26979 h 1827064"/>
              <a:gd name="connsiteX0" fmla="*/ 875557 w 1654709"/>
              <a:gd name="connsiteY0" fmla="*/ 0 h 1827064"/>
              <a:gd name="connsiteX1" fmla="*/ 1654709 w 1654709"/>
              <a:gd name="connsiteY1" fmla="*/ 209885 h 1827064"/>
              <a:gd name="connsiteX2" fmla="*/ 883494 w 1654709"/>
              <a:gd name="connsiteY2" fmla="*/ 199174 h 1827064"/>
              <a:gd name="connsiteX3" fmla="*/ 875557 w 1654709"/>
              <a:gd name="connsiteY3" fmla="*/ 0 h 1827064"/>
              <a:gd name="connsiteX0" fmla="*/ 12676 w 1654709"/>
              <a:gd name="connsiteY0" fmla="*/ 1827064 h 1827064"/>
              <a:gd name="connsiteX1" fmla="*/ 125567 w 1654709"/>
              <a:gd name="connsiteY1" fmla="*/ 215720 h 1827064"/>
              <a:gd name="connsiteX2" fmla="*/ 1649506 w 1654709"/>
              <a:gd name="connsiteY2" fmla="*/ 9753 h 1827064"/>
              <a:gd name="connsiteX0" fmla="*/ 875557 w 1654709"/>
              <a:gd name="connsiteY0" fmla="*/ 2448 h 1829512"/>
              <a:gd name="connsiteX1" fmla="*/ 1654709 w 1654709"/>
              <a:gd name="connsiteY1" fmla="*/ 212333 h 1829512"/>
              <a:gd name="connsiteX2" fmla="*/ 883494 w 1654709"/>
              <a:gd name="connsiteY2" fmla="*/ 201622 h 1829512"/>
              <a:gd name="connsiteX3" fmla="*/ 875557 w 1654709"/>
              <a:gd name="connsiteY3" fmla="*/ 2448 h 1829512"/>
              <a:gd name="connsiteX0" fmla="*/ 12676 w 1654709"/>
              <a:gd name="connsiteY0" fmla="*/ 1829512 h 1829512"/>
              <a:gd name="connsiteX1" fmla="*/ 125567 w 1654709"/>
              <a:gd name="connsiteY1" fmla="*/ 218168 h 1829512"/>
              <a:gd name="connsiteX2" fmla="*/ 1649506 w 1654709"/>
              <a:gd name="connsiteY2" fmla="*/ 12201 h 1829512"/>
              <a:gd name="connsiteX0" fmla="*/ 875557 w 1654709"/>
              <a:gd name="connsiteY0" fmla="*/ 0 h 1827064"/>
              <a:gd name="connsiteX1" fmla="*/ 1654709 w 1654709"/>
              <a:gd name="connsiteY1" fmla="*/ 209885 h 1827064"/>
              <a:gd name="connsiteX2" fmla="*/ 883494 w 1654709"/>
              <a:gd name="connsiteY2" fmla="*/ 199174 h 1827064"/>
              <a:gd name="connsiteX3" fmla="*/ 875557 w 1654709"/>
              <a:gd name="connsiteY3" fmla="*/ 0 h 1827064"/>
              <a:gd name="connsiteX0" fmla="*/ 12676 w 1654709"/>
              <a:gd name="connsiteY0" fmla="*/ 1827064 h 1827064"/>
              <a:gd name="connsiteX1" fmla="*/ 125567 w 1654709"/>
              <a:gd name="connsiteY1" fmla="*/ 215720 h 1827064"/>
              <a:gd name="connsiteX2" fmla="*/ 1649506 w 1654709"/>
              <a:gd name="connsiteY2" fmla="*/ 9753 h 1827064"/>
              <a:gd name="connsiteX0" fmla="*/ 875557 w 1654709"/>
              <a:gd name="connsiteY0" fmla="*/ 0 h 1827064"/>
              <a:gd name="connsiteX1" fmla="*/ 1654709 w 1654709"/>
              <a:gd name="connsiteY1" fmla="*/ 209885 h 1827064"/>
              <a:gd name="connsiteX2" fmla="*/ 883494 w 1654709"/>
              <a:gd name="connsiteY2" fmla="*/ 199174 h 1827064"/>
              <a:gd name="connsiteX3" fmla="*/ 875557 w 1654709"/>
              <a:gd name="connsiteY3" fmla="*/ 0 h 1827064"/>
              <a:gd name="connsiteX0" fmla="*/ 12676 w 1654709"/>
              <a:gd name="connsiteY0" fmla="*/ 1827064 h 1827064"/>
              <a:gd name="connsiteX1" fmla="*/ 125567 w 1654709"/>
              <a:gd name="connsiteY1" fmla="*/ 215720 h 1827064"/>
              <a:gd name="connsiteX2" fmla="*/ 1649506 w 1654709"/>
              <a:gd name="connsiteY2" fmla="*/ 9753 h 1827064"/>
              <a:gd name="connsiteX0" fmla="*/ 875557 w 1654709"/>
              <a:gd name="connsiteY0" fmla="*/ 6151 h 1833215"/>
              <a:gd name="connsiteX1" fmla="*/ 1654709 w 1654709"/>
              <a:gd name="connsiteY1" fmla="*/ 216036 h 1833215"/>
              <a:gd name="connsiteX2" fmla="*/ 883494 w 1654709"/>
              <a:gd name="connsiteY2" fmla="*/ 205325 h 1833215"/>
              <a:gd name="connsiteX3" fmla="*/ 875557 w 1654709"/>
              <a:gd name="connsiteY3" fmla="*/ 6151 h 1833215"/>
              <a:gd name="connsiteX0" fmla="*/ 12676 w 1654709"/>
              <a:gd name="connsiteY0" fmla="*/ 1833215 h 1833215"/>
              <a:gd name="connsiteX1" fmla="*/ 125567 w 1654709"/>
              <a:gd name="connsiteY1" fmla="*/ 221871 h 1833215"/>
              <a:gd name="connsiteX2" fmla="*/ 1649506 w 1654709"/>
              <a:gd name="connsiteY2" fmla="*/ 15904 h 1833215"/>
              <a:gd name="connsiteX0" fmla="*/ 875557 w 1654709"/>
              <a:gd name="connsiteY0" fmla="*/ 13769 h 1840833"/>
              <a:gd name="connsiteX1" fmla="*/ 1654709 w 1654709"/>
              <a:gd name="connsiteY1" fmla="*/ 223654 h 1840833"/>
              <a:gd name="connsiteX2" fmla="*/ 883494 w 1654709"/>
              <a:gd name="connsiteY2" fmla="*/ 212943 h 1840833"/>
              <a:gd name="connsiteX3" fmla="*/ 875557 w 1654709"/>
              <a:gd name="connsiteY3" fmla="*/ 13769 h 1840833"/>
              <a:gd name="connsiteX0" fmla="*/ 12676 w 1654709"/>
              <a:gd name="connsiteY0" fmla="*/ 1840833 h 1840833"/>
              <a:gd name="connsiteX1" fmla="*/ 125567 w 1654709"/>
              <a:gd name="connsiteY1" fmla="*/ 229489 h 1840833"/>
              <a:gd name="connsiteX2" fmla="*/ 1649506 w 1654709"/>
              <a:gd name="connsiteY2" fmla="*/ 12038 h 1840833"/>
              <a:gd name="connsiteX0" fmla="*/ 875557 w 1654709"/>
              <a:gd name="connsiteY0" fmla="*/ 67763 h 1894827"/>
              <a:gd name="connsiteX1" fmla="*/ 1654709 w 1654709"/>
              <a:gd name="connsiteY1" fmla="*/ 277648 h 1894827"/>
              <a:gd name="connsiteX2" fmla="*/ 883494 w 1654709"/>
              <a:gd name="connsiteY2" fmla="*/ 266937 h 1894827"/>
              <a:gd name="connsiteX3" fmla="*/ 875557 w 1654709"/>
              <a:gd name="connsiteY3" fmla="*/ 67763 h 1894827"/>
              <a:gd name="connsiteX0" fmla="*/ 12676 w 1654709"/>
              <a:gd name="connsiteY0" fmla="*/ 1894827 h 1894827"/>
              <a:gd name="connsiteX1" fmla="*/ 125567 w 1654709"/>
              <a:gd name="connsiteY1" fmla="*/ 283483 h 1894827"/>
              <a:gd name="connsiteX2" fmla="*/ 1646670 w 1654709"/>
              <a:gd name="connsiteY2" fmla="*/ 0 h 1894827"/>
              <a:gd name="connsiteX0" fmla="*/ 875557 w 1654709"/>
              <a:gd name="connsiteY0" fmla="*/ 67763 h 1894827"/>
              <a:gd name="connsiteX1" fmla="*/ 1654709 w 1654709"/>
              <a:gd name="connsiteY1" fmla="*/ 277648 h 1894827"/>
              <a:gd name="connsiteX2" fmla="*/ 883494 w 1654709"/>
              <a:gd name="connsiteY2" fmla="*/ 266937 h 1894827"/>
              <a:gd name="connsiteX3" fmla="*/ 875557 w 1654709"/>
              <a:gd name="connsiteY3" fmla="*/ 67763 h 1894827"/>
              <a:gd name="connsiteX0" fmla="*/ 12676 w 1654709"/>
              <a:gd name="connsiteY0" fmla="*/ 1894827 h 1894827"/>
              <a:gd name="connsiteX1" fmla="*/ 125567 w 1654709"/>
              <a:gd name="connsiteY1" fmla="*/ 283483 h 1894827"/>
              <a:gd name="connsiteX2" fmla="*/ 1649507 w 1654709"/>
              <a:gd name="connsiteY2" fmla="*/ 0 h 18948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54709" h="1894827" stroke="0" extrusionOk="0">
                <a:moveTo>
                  <a:pt x="875557" y="67763"/>
                </a:moveTo>
                <a:cubicBezTo>
                  <a:pt x="1305871" y="67763"/>
                  <a:pt x="1654709" y="161732"/>
                  <a:pt x="1654709" y="277648"/>
                </a:cubicBezTo>
                <a:lnTo>
                  <a:pt x="883494" y="266937"/>
                </a:lnTo>
                <a:lnTo>
                  <a:pt x="875557" y="67763"/>
                </a:lnTo>
                <a:close/>
              </a:path>
              <a:path w="1654709" h="1894827" fill="none">
                <a:moveTo>
                  <a:pt x="12676" y="1894827"/>
                </a:moveTo>
                <a:cubicBezTo>
                  <a:pt x="25701" y="1456791"/>
                  <a:pt x="-71435" y="677508"/>
                  <a:pt x="125567" y="283483"/>
                </a:cubicBezTo>
                <a:cubicBezTo>
                  <a:pt x="380926" y="-26648"/>
                  <a:pt x="1475952" y="2120"/>
                  <a:pt x="1649507" y="0"/>
                </a:cubicBezTo>
              </a:path>
            </a:pathLst>
          </a:custGeom>
          <a:ln w="38100">
            <a:solidFill>
              <a:srgbClr val="008A3E"/>
            </a:solidFill>
            <a:prstDash val="sysDash"/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8" name="圖片 17">
            <a:extLst>
              <a:ext uri="{FF2B5EF4-FFF2-40B4-BE49-F238E27FC236}">
                <a16:creationId xmlns:a16="http://schemas.microsoft.com/office/drawing/2014/main" id="{0722E9B4-C840-4F1B-B91C-29B5CA4C94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10655601" y="1550887"/>
            <a:ext cx="1243988" cy="647700"/>
          </a:xfrm>
          <a:prstGeom prst="rect">
            <a:avLst/>
          </a:prstGeom>
        </p:spPr>
      </p:pic>
      <p:pic>
        <p:nvPicPr>
          <p:cNvPr id="19" name="圖片 18">
            <a:extLst>
              <a:ext uri="{FF2B5EF4-FFF2-40B4-BE49-F238E27FC236}">
                <a16:creationId xmlns:a16="http://schemas.microsoft.com/office/drawing/2014/main" id="{D079A210-B0D1-4873-A3DB-D44BD753D7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 flipV="1">
            <a:off x="6220628" y="5358022"/>
            <a:ext cx="1243988" cy="647700"/>
          </a:xfrm>
          <a:prstGeom prst="rect">
            <a:avLst/>
          </a:prstGeom>
        </p:spPr>
      </p:pic>
      <p:pic>
        <p:nvPicPr>
          <p:cNvPr id="20" name="圖片 19">
            <a:extLst>
              <a:ext uri="{FF2B5EF4-FFF2-40B4-BE49-F238E27FC236}">
                <a16:creationId xmlns:a16="http://schemas.microsoft.com/office/drawing/2014/main" id="{71C63A05-51D4-4214-B65E-AF76B2E193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92403" y="5852875"/>
            <a:ext cx="1243988" cy="647700"/>
          </a:xfrm>
          <a:prstGeom prst="rect">
            <a:avLst/>
          </a:prstGeom>
        </p:spPr>
      </p:pic>
      <p:pic>
        <p:nvPicPr>
          <p:cNvPr id="21" name="圖片 20">
            <a:extLst>
              <a:ext uri="{FF2B5EF4-FFF2-40B4-BE49-F238E27FC236}">
                <a16:creationId xmlns:a16="http://schemas.microsoft.com/office/drawing/2014/main" id="{99BF9C7E-17E8-41EB-8B40-4D65C26680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0243" y="1311738"/>
            <a:ext cx="1243988" cy="647700"/>
          </a:xfrm>
          <a:prstGeom prst="rect">
            <a:avLst/>
          </a:prstGeom>
        </p:spPr>
      </p:pic>
      <p:sp>
        <p:nvSpPr>
          <p:cNvPr id="26" name="文字方塊 25">
            <a:extLst>
              <a:ext uri="{FF2B5EF4-FFF2-40B4-BE49-F238E27FC236}">
                <a16:creationId xmlns:a16="http://schemas.microsoft.com/office/drawing/2014/main" id="{0F2AE73A-F18A-4DB1-A2F4-B8603F4E2E92}"/>
              </a:ext>
            </a:extLst>
          </p:cNvPr>
          <p:cNvSpPr txBox="1"/>
          <p:nvPr/>
        </p:nvSpPr>
        <p:spPr>
          <a:xfrm>
            <a:off x="7164227" y="5987863"/>
            <a:ext cx="1101144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車輛紅燈</a:t>
            </a:r>
          </a:p>
        </p:txBody>
      </p:sp>
      <p:sp>
        <p:nvSpPr>
          <p:cNvPr id="27" name="文字方塊 26">
            <a:extLst>
              <a:ext uri="{FF2B5EF4-FFF2-40B4-BE49-F238E27FC236}">
                <a16:creationId xmlns:a16="http://schemas.microsoft.com/office/drawing/2014/main" id="{92291246-7971-4919-B632-15B110FC2BF7}"/>
              </a:ext>
            </a:extLst>
          </p:cNvPr>
          <p:cNvSpPr txBox="1"/>
          <p:nvPr/>
        </p:nvSpPr>
        <p:spPr>
          <a:xfrm>
            <a:off x="9840886" y="1259170"/>
            <a:ext cx="1101144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車輛紅燈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0F798231-CECD-416D-A863-72FCE5DA5B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8508596" y="778390"/>
            <a:ext cx="423591" cy="1159562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150FF397-6DE9-4A8A-A9A1-BAE77A6719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80951" y="5852875"/>
            <a:ext cx="347308" cy="704885"/>
          </a:xfrm>
          <a:prstGeom prst="rect">
            <a:avLst/>
          </a:prstGeom>
        </p:spPr>
      </p:pic>
      <p:pic>
        <p:nvPicPr>
          <p:cNvPr id="15" name="衝突點(上)">
            <a:extLst>
              <a:ext uri="{FF2B5EF4-FFF2-40B4-BE49-F238E27FC236}">
                <a16:creationId xmlns:a16="http://schemas.microsoft.com/office/drawing/2014/main" id="{1D5D912B-C290-41C9-AB32-79EFA2B453C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95244" y="3899860"/>
            <a:ext cx="347937" cy="419064"/>
          </a:xfrm>
          <a:prstGeom prst="rect">
            <a:avLst/>
          </a:prstGeom>
        </p:spPr>
      </p:pic>
      <p:sp>
        <p:nvSpPr>
          <p:cNvPr id="28" name="矩形 27">
            <a:extLst>
              <a:ext uri="{FF2B5EF4-FFF2-40B4-BE49-F238E27FC236}">
                <a16:creationId xmlns:a16="http://schemas.microsoft.com/office/drawing/2014/main" id="{8699210F-A792-44D9-9CD7-EAE3FDAE7BA8}"/>
              </a:ext>
            </a:extLst>
          </p:cNvPr>
          <p:cNvSpPr/>
          <p:nvPr/>
        </p:nvSpPr>
        <p:spPr>
          <a:xfrm>
            <a:off x="6611624" y="818261"/>
            <a:ext cx="1121319" cy="369332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車輛黃燈</a:t>
            </a: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61F7082A-04D3-482E-9235-5FFB745502C3}"/>
              </a:ext>
            </a:extLst>
          </p:cNvPr>
          <p:cNvSpPr/>
          <p:nvPr/>
        </p:nvSpPr>
        <p:spPr>
          <a:xfrm>
            <a:off x="10459724" y="5377561"/>
            <a:ext cx="1121319" cy="369332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車輛黃燈</a:t>
            </a:r>
          </a:p>
        </p:txBody>
      </p:sp>
      <p:pic>
        <p:nvPicPr>
          <p:cNvPr id="22" name="圖片 13" descr="小圖1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4" y="165100"/>
            <a:ext cx="940275" cy="941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8312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1.11111E-6 L 0.00104 -0.25324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-1266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3.33333E-6 C 0.0004 0.04699 0.00612 0.12176 0.00769 0.20023 C 0.01159 0.25416 0.01224 0.2824 0.03412 0.33842 " pathEditMode="relative" rAng="0" ptsTypes="AAA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6" y="16921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8" presetClass="emph" presetSubtype="0" accel="16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400000">
                                      <p:cBhvr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標題 1">
            <a:extLst>
              <a:ext uri="{FF2B5EF4-FFF2-40B4-BE49-F238E27FC236}">
                <a16:creationId xmlns:a16="http://schemas.microsoft.com/office/drawing/2014/main" id="{BDCAFD58-A9E6-41EA-A032-2CA93D2822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9164" y="270847"/>
            <a:ext cx="4803762" cy="646331"/>
          </a:xfrm>
        </p:spPr>
        <p:txBody>
          <a:bodyPr/>
          <a:lstStyle/>
          <a:p>
            <a:r>
              <a:rPr lang="zh-TW" altLang="en-US"/>
              <a:t>搶黃燈會有哪些衝突？</a:t>
            </a:r>
            <a:endParaRPr lang="zh-TW" altLang="en-US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F2EE6134-2021-4B46-9B16-AD8AE1644D2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881" t="21609" r="24957" b="25038"/>
          <a:stretch/>
        </p:blipFill>
        <p:spPr>
          <a:xfrm>
            <a:off x="6642455" y="683572"/>
            <a:ext cx="5197313" cy="5877026"/>
          </a:xfrm>
          <a:prstGeom prst="rect">
            <a:avLst/>
          </a:prstGeom>
        </p:spPr>
      </p:pic>
      <p:cxnSp>
        <p:nvCxnSpPr>
          <p:cNvPr id="10" name="直線單箭頭接點 9">
            <a:extLst>
              <a:ext uri="{FF2B5EF4-FFF2-40B4-BE49-F238E27FC236}">
                <a16:creationId xmlns:a16="http://schemas.microsoft.com/office/drawing/2014/main" id="{16B9732C-4D42-4879-A1B7-242E6774930A}"/>
              </a:ext>
            </a:extLst>
          </p:cNvPr>
          <p:cNvCxnSpPr>
            <a:cxnSpLocks/>
          </p:cNvCxnSpPr>
          <p:nvPr/>
        </p:nvCxnSpPr>
        <p:spPr>
          <a:xfrm>
            <a:off x="8740381" y="1974302"/>
            <a:ext cx="0" cy="3878573"/>
          </a:xfrm>
          <a:prstGeom prst="straightConnector1">
            <a:avLst/>
          </a:prstGeom>
          <a:ln w="38100">
            <a:solidFill>
              <a:srgbClr val="008A3E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弧形 35">
            <a:extLst>
              <a:ext uri="{FF2B5EF4-FFF2-40B4-BE49-F238E27FC236}">
                <a16:creationId xmlns:a16="http://schemas.microsoft.com/office/drawing/2014/main" id="{D32E3D2C-18FE-4CD8-B1FC-78E40331791B}"/>
              </a:ext>
            </a:extLst>
          </p:cNvPr>
          <p:cNvSpPr/>
          <p:nvPr/>
        </p:nvSpPr>
        <p:spPr>
          <a:xfrm rot="16200000">
            <a:off x="6913486" y="3346194"/>
            <a:ext cx="2342281" cy="2650473"/>
          </a:xfrm>
          <a:custGeom>
            <a:avLst/>
            <a:gdLst>
              <a:gd name="connsiteX0" fmla="*/ 618066 w 1236132"/>
              <a:gd name="connsiteY0" fmla="*/ 0 h 934465"/>
              <a:gd name="connsiteX1" fmla="*/ 1236132 w 1236132"/>
              <a:gd name="connsiteY1" fmla="*/ 467233 h 934465"/>
              <a:gd name="connsiteX2" fmla="*/ 618066 w 1236132"/>
              <a:gd name="connsiteY2" fmla="*/ 467233 h 934465"/>
              <a:gd name="connsiteX3" fmla="*/ 618066 w 1236132"/>
              <a:gd name="connsiteY3" fmla="*/ 0 h 934465"/>
              <a:gd name="connsiteX0" fmla="*/ 618066 w 1236132"/>
              <a:gd name="connsiteY0" fmla="*/ 0 h 934465"/>
              <a:gd name="connsiteX1" fmla="*/ 1236132 w 1236132"/>
              <a:gd name="connsiteY1" fmla="*/ 467233 h 934465"/>
              <a:gd name="connsiteX0" fmla="*/ 599089 w 1217155"/>
              <a:gd name="connsiteY0" fmla="*/ 0 h 925866"/>
              <a:gd name="connsiteX1" fmla="*/ 1217155 w 1217155"/>
              <a:gd name="connsiteY1" fmla="*/ 467233 h 925866"/>
              <a:gd name="connsiteX2" fmla="*/ 599089 w 1217155"/>
              <a:gd name="connsiteY2" fmla="*/ 467233 h 925866"/>
              <a:gd name="connsiteX3" fmla="*/ 599089 w 1217155"/>
              <a:gd name="connsiteY3" fmla="*/ 0 h 925866"/>
              <a:gd name="connsiteX0" fmla="*/ 0 w 1217155"/>
              <a:gd name="connsiteY0" fmla="*/ 925866 h 925866"/>
              <a:gd name="connsiteX1" fmla="*/ 1217155 w 1217155"/>
              <a:gd name="connsiteY1" fmla="*/ 467233 h 925866"/>
              <a:gd name="connsiteX0" fmla="*/ 599089 w 1652857"/>
              <a:gd name="connsiteY0" fmla="*/ 786042 h 1711908"/>
              <a:gd name="connsiteX1" fmla="*/ 1217155 w 1652857"/>
              <a:gd name="connsiteY1" fmla="*/ 1253275 h 1711908"/>
              <a:gd name="connsiteX2" fmla="*/ 599089 w 1652857"/>
              <a:gd name="connsiteY2" fmla="*/ 1253275 h 1711908"/>
              <a:gd name="connsiteX3" fmla="*/ 599089 w 1652857"/>
              <a:gd name="connsiteY3" fmla="*/ 786042 h 1711908"/>
              <a:gd name="connsiteX0" fmla="*/ 0 w 1652857"/>
              <a:gd name="connsiteY0" fmla="*/ 1711908 h 1711908"/>
              <a:gd name="connsiteX1" fmla="*/ 1652857 w 1652857"/>
              <a:gd name="connsiteY1" fmla="*/ 23564 h 1711908"/>
              <a:gd name="connsiteX0" fmla="*/ 599089 w 1552531"/>
              <a:gd name="connsiteY0" fmla="*/ 902329 h 1828195"/>
              <a:gd name="connsiteX1" fmla="*/ 1217155 w 1552531"/>
              <a:gd name="connsiteY1" fmla="*/ 1369562 h 1828195"/>
              <a:gd name="connsiteX2" fmla="*/ 599089 w 1552531"/>
              <a:gd name="connsiteY2" fmla="*/ 1369562 h 1828195"/>
              <a:gd name="connsiteX3" fmla="*/ 599089 w 1552531"/>
              <a:gd name="connsiteY3" fmla="*/ 902329 h 1828195"/>
              <a:gd name="connsiteX0" fmla="*/ 0 w 1552531"/>
              <a:gd name="connsiteY0" fmla="*/ 1828195 h 1828195"/>
              <a:gd name="connsiteX1" fmla="*/ 1552531 w 1552531"/>
              <a:gd name="connsiteY1" fmla="*/ 22326 h 1828195"/>
              <a:gd name="connsiteX0" fmla="*/ 599089 w 1552551"/>
              <a:gd name="connsiteY0" fmla="*/ 880003 h 1805869"/>
              <a:gd name="connsiteX1" fmla="*/ 1217155 w 1552551"/>
              <a:gd name="connsiteY1" fmla="*/ 1347236 h 1805869"/>
              <a:gd name="connsiteX2" fmla="*/ 599089 w 1552551"/>
              <a:gd name="connsiteY2" fmla="*/ 1347236 h 1805869"/>
              <a:gd name="connsiteX3" fmla="*/ 599089 w 1552551"/>
              <a:gd name="connsiteY3" fmla="*/ 880003 h 1805869"/>
              <a:gd name="connsiteX0" fmla="*/ 0 w 1552551"/>
              <a:gd name="connsiteY0" fmla="*/ 1805869 h 1805869"/>
              <a:gd name="connsiteX1" fmla="*/ 1552531 w 1552551"/>
              <a:gd name="connsiteY1" fmla="*/ 0 h 1805869"/>
              <a:gd name="connsiteX0" fmla="*/ 619154 w 1572615"/>
              <a:gd name="connsiteY0" fmla="*/ 880003 h 1805869"/>
              <a:gd name="connsiteX1" fmla="*/ 1237220 w 1572615"/>
              <a:gd name="connsiteY1" fmla="*/ 1347236 h 1805869"/>
              <a:gd name="connsiteX2" fmla="*/ 619154 w 1572615"/>
              <a:gd name="connsiteY2" fmla="*/ 1347236 h 1805869"/>
              <a:gd name="connsiteX3" fmla="*/ 619154 w 1572615"/>
              <a:gd name="connsiteY3" fmla="*/ 880003 h 1805869"/>
              <a:gd name="connsiteX0" fmla="*/ 0 w 1572615"/>
              <a:gd name="connsiteY0" fmla="*/ 1805869 h 1805869"/>
              <a:gd name="connsiteX1" fmla="*/ 1572596 w 1572615"/>
              <a:gd name="connsiteY1" fmla="*/ 0 h 1805869"/>
              <a:gd name="connsiteX0" fmla="*/ 619154 w 1572615"/>
              <a:gd name="connsiteY0" fmla="*/ 880003 h 1805869"/>
              <a:gd name="connsiteX1" fmla="*/ 1237220 w 1572615"/>
              <a:gd name="connsiteY1" fmla="*/ 1347236 h 1805869"/>
              <a:gd name="connsiteX2" fmla="*/ 619154 w 1572615"/>
              <a:gd name="connsiteY2" fmla="*/ 1347236 h 1805869"/>
              <a:gd name="connsiteX3" fmla="*/ 619154 w 1572615"/>
              <a:gd name="connsiteY3" fmla="*/ 880003 h 1805869"/>
              <a:gd name="connsiteX0" fmla="*/ 0 w 1572615"/>
              <a:gd name="connsiteY0" fmla="*/ 1805869 h 1805869"/>
              <a:gd name="connsiteX1" fmla="*/ 916177 w 1572615"/>
              <a:gd name="connsiteY1" fmla="*/ 1178115 h 1805869"/>
              <a:gd name="connsiteX2" fmla="*/ 1572596 w 1572615"/>
              <a:gd name="connsiteY2" fmla="*/ 0 h 1805869"/>
              <a:gd name="connsiteX0" fmla="*/ 619154 w 1572614"/>
              <a:gd name="connsiteY0" fmla="*/ 880003 h 1805869"/>
              <a:gd name="connsiteX1" fmla="*/ 1237220 w 1572614"/>
              <a:gd name="connsiteY1" fmla="*/ 1347236 h 1805869"/>
              <a:gd name="connsiteX2" fmla="*/ 619154 w 1572614"/>
              <a:gd name="connsiteY2" fmla="*/ 1347236 h 1805869"/>
              <a:gd name="connsiteX3" fmla="*/ 619154 w 1572614"/>
              <a:gd name="connsiteY3" fmla="*/ 880003 h 1805869"/>
              <a:gd name="connsiteX0" fmla="*/ 0 w 1572614"/>
              <a:gd name="connsiteY0" fmla="*/ 1805869 h 1805869"/>
              <a:gd name="connsiteX1" fmla="*/ 841650 w 1572614"/>
              <a:gd name="connsiteY1" fmla="*/ 1304239 h 1805869"/>
              <a:gd name="connsiteX2" fmla="*/ 1572596 w 1572614"/>
              <a:gd name="connsiteY2" fmla="*/ 0 h 1805869"/>
              <a:gd name="connsiteX0" fmla="*/ 619154 w 1572994"/>
              <a:gd name="connsiteY0" fmla="*/ 880003 h 1805869"/>
              <a:gd name="connsiteX1" fmla="*/ 1237220 w 1572994"/>
              <a:gd name="connsiteY1" fmla="*/ 1347236 h 1805869"/>
              <a:gd name="connsiteX2" fmla="*/ 619154 w 1572994"/>
              <a:gd name="connsiteY2" fmla="*/ 1347236 h 1805869"/>
              <a:gd name="connsiteX3" fmla="*/ 619154 w 1572994"/>
              <a:gd name="connsiteY3" fmla="*/ 880003 h 1805869"/>
              <a:gd name="connsiteX0" fmla="*/ 0 w 1572994"/>
              <a:gd name="connsiteY0" fmla="*/ 1805869 h 1805869"/>
              <a:gd name="connsiteX1" fmla="*/ 841650 w 1572994"/>
              <a:gd name="connsiteY1" fmla="*/ 1304239 h 1805869"/>
              <a:gd name="connsiteX2" fmla="*/ 1572596 w 1572994"/>
              <a:gd name="connsiteY2" fmla="*/ 0 h 1805869"/>
              <a:gd name="connsiteX0" fmla="*/ 619154 w 1608217"/>
              <a:gd name="connsiteY0" fmla="*/ 880003 h 1805869"/>
              <a:gd name="connsiteX1" fmla="*/ 1237220 w 1608217"/>
              <a:gd name="connsiteY1" fmla="*/ 1347236 h 1805869"/>
              <a:gd name="connsiteX2" fmla="*/ 619154 w 1608217"/>
              <a:gd name="connsiteY2" fmla="*/ 1347236 h 1805869"/>
              <a:gd name="connsiteX3" fmla="*/ 619154 w 1608217"/>
              <a:gd name="connsiteY3" fmla="*/ 880003 h 1805869"/>
              <a:gd name="connsiteX0" fmla="*/ 0 w 1608217"/>
              <a:gd name="connsiteY0" fmla="*/ 1805869 h 1805869"/>
              <a:gd name="connsiteX1" fmla="*/ 1102497 w 1608217"/>
              <a:gd name="connsiteY1" fmla="*/ 1633881 h 1805869"/>
              <a:gd name="connsiteX2" fmla="*/ 1572596 w 1608217"/>
              <a:gd name="connsiteY2" fmla="*/ 0 h 1805869"/>
              <a:gd name="connsiteX0" fmla="*/ 619154 w 1608217"/>
              <a:gd name="connsiteY0" fmla="*/ 880003 h 1805869"/>
              <a:gd name="connsiteX1" fmla="*/ 1237220 w 1608217"/>
              <a:gd name="connsiteY1" fmla="*/ 1347236 h 1805869"/>
              <a:gd name="connsiteX2" fmla="*/ 619154 w 1608217"/>
              <a:gd name="connsiteY2" fmla="*/ 1347236 h 1805869"/>
              <a:gd name="connsiteX3" fmla="*/ 619154 w 1608217"/>
              <a:gd name="connsiteY3" fmla="*/ 880003 h 1805869"/>
              <a:gd name="connsiteX0" fmla="*/ 0 w 1608217"/>
              <a:gd name="connsiteY0" fmla="*/ 1805869 h 1805869"/>
              <a:gd name="connsiteX1" fmla="*/ 1102497 w 1608217"/>
              <a:gd name="connsiteY1" fmla="*/ 1633881 h 1805869"/>
              <a:gd name="connsiteX2" fmla="*/ 1572596 w 1608217"/>
              <a:gd name="connsiteY2" fmla="*/ 0 h 1805869"/>
              <a:gd name="connsiteX0" fmla="*/ 619154 w 1608217"/>
              <a:gd name="connsiteY0" fmla="*/ 880003 h 1805869"/>
              <a:gd name="connsiteX1" fmla="*/ 1237220 w 1608217"/>
              <a:gd name="connsiteY1" fmla="*/ 1347236 h 1805869"/>
              <a:gd name="connsiteX2" fmla="*/ 619154 w 1608217"/>
              <a:gd name="connsiteY2" fmla="*/ 1347236 h 1805869"/>
              <a:gd name="connsiteX3" fmla="*/ 619154 w 1608217"/>
              <a:gd name="connsiteY3" fmla="*/ 880003 h 1805869"/>
              <a:gd name="connsiteX0" fmla="*/ 0 w 1608217"/>
              <a:gd name="connsiteY0" fmla="*/ 1805869 h 1805869"/>
              <a:gd name="connsiteX1" fmla="*/ 1102497 w 1608217"/>
              <a:gd name="connsiteY1" fmla="*/ 1633881 h 1805869"/>
              <a:gd name="connsiteX2" fmla="*/ 1572596 w 1608217"/>
              <a:gd name="connsiteY2" fmla="*/ 0 h 1805869"/>
              <a:gd name="connsiteX0" fmla="*/ 619154 w 1608217"/>
              <a:gd name="connsiteY0" fmla="*/ 880003 h 1809378"/>
              <a:gd name="connsiteX1" fmla="*/ 1237220 w 1608217"/>
              <a:gd name="connsiteY1" fmla="*/ 1347236 h 1809378"/>
              <a:gd name="connsiteX2" fmla="*/ 619154 w 1608217"/>
              <a:gd name="connsiteY2" fmla="*/ 1347236 h 1809378"/>
              <a:gd name="connsiteX3" fmla="*/ 619154 w 1608217"/>
              <a:gd name="connsiteY3" fmla="*/ 880003 h 1809378"/>
              <a:gd name="connsiteX0" fmla="*/ 0 w 1608217"/>
              <a:gd name="connsiteY0" fmla="*/ 1805869 h 1809378"/>
              <a:gd name="connsiteX1" fmla="*/ 1102497 w 1608217"/>
              <a:gd name="connsiteY1" fmla="*/ 1633881 h 1809378"/>
              <a:gd name="connsiteX2" fmla="*/ 1572596 w 1608217"/>
              <a:gd name="connsiteY2" fmla="*/ 0 h 1809378"/>
              <a:gd name="connsiteX0" fmla="*/ 619154 w 1572769"/>
              <a:gd name="connsiteY0" fmla="*/ 880003 h 1809378"/>
              <a:gd name="connsiteX1" fmla="*/ 1237220 w 1572769"/>
              <a:gd name="connsiteY1" fmla="*/ 1347236 h 1809378"/>
              <a:gd name="connsiteX2" fmla="*/ 619154 w 1572769"/>
              <a:gd name="connsiteY2" fmla="*/ 1347236 h 1809378"/>
              <a:gd name="connsiteX3" fmla="*/ 619154 w 1572769"/>
              <a:gd name="connsiteY3" fmla="*/ 880003 h 1809378"/>
              <a:gd name="connsiteX0" fmla="*/ 0 w 1572769"/>
              <a:gd name="connsiteY0" fmla="*/ 1805869 h 1809378"/>
              <a:gd name="connsiteX1" fmla="*/ 1102497 w 1572769"/>
              <a:gd name="connsiteY1" fmla="*/ 1633881 h 1809378"/>
              <a:gd name="connsiteX2" fmla="*/ 1572596 w 1572769"/>
              <a:gd name="connsiteY2" fmla="*/ 0 h 1809378"/>
              <a:gd name="connsiteX0" fmla="*/ 619154 w 1564181"/>
              <a:gd name="connsiteY0" fmla="*/ 925866 h 1855241"/>
              <a:gd name="connsiteX1" fmla="*/ 1237220 w 1564181"/>
              <a:gd name="connsiteY1" fmla="*/ 1393099 h 1855241"/>
              <a:gd name="connsiteX2" fmla="*/ 619154 w 1564181"/>
              <a:gd name="connsiteY2" fmla="*/ 1393099 h 1855241"/>
              <a:gd name="connsiteX3" fmla="*/ 619154 w 1564181"/>
              <a:gd name="connsiteY3" fmla="*/ 925866 h 1855241"/>
              <a:gd name="connsiteX0" fmla="*/ 0 w 1564181"/>
              <a:gd name="connsiteY0" fmla="*/ 1851732 h 1855241"/>
              <a:gd name="connsiteX1" fmla="*/ 1102497 w 1564181"/>
              <a:gd name="connsiteY1" fmla="*/ 1679744 h 1855241"/>
              <a:gd name="connsiteX2" fmla="*/ 1563997 w 1564181"/>
              <a:gd name="connsiteY2" fmla="*/ 0 h 1855241"/>
              <a:gd name="connsiteX0" fmla="*/ 619154 w 1564334"/>
              <a:gd name="connsiteY0" fmla="*/ 925866 h 1860353"/>
              <a:gd name="connsiteX1" fmla="*/ 1237220 w 1564334"/>
              <a:gd name="connsiteY1" fmla="*/ 1393099 h 1860353"/>
              <a:gd name="connsiteX2" fmla="*/ 619154 w 1564334"/>
              <a:gd name="connsiteY2" fmla="*/ 1393099 h 1860353"/>
              <a:gd name="connsiteX3" fmla="*/ 619154 w 1564334"/>
              <a:gd name="connsiteY3" fmla="*/ 925866 h 1860353"/>
              <a:gd name="connsiteX0" fmla="*/ 0 w 1564334"/>
              <a:gd name="connsiteY0" fmla="*/ 1851732 h 1860353"/>
              <a:gd name="connsiteX1" fmla="*/ 1165559 w 1564334"/>
              <a:gd name="connsiteY1" fmla="*/ 1699809 h 1860353"/>
              <a:gd name="connsiteX2" fmla="*/ 1563997 w 1564334"/>
              <a:gd name="connsiteY2" fmla="*/ 0 h 1860353"/>
              <a:gd name="connsiteX0" fmla="*/ 619154 w 1558628"/>
              <a:gd name="connsiteY0" fmla="*/ 968863 h 1903350"/>
              <a:gd name="connsiteX1" fmla="*/ 1237220 w 1558628"/>
              <a:gd name="connsiteY1" fmla="*/ 1436096 h 1903350"/>
              <a:gd name="connsiteX2" fmla="*/ 619154 w 1558628"/>
              <a:gd name="connsiteY2" fmla="*/ 1436096 h 1903350"/>
              <a:gd name="connsiteX3" fmla="*/ 619154 w 1558628"/>
              <a:gd name="connsiteY3" fmla="*/ 968863 h 1903350"/>
              <a:gd name="connsiteX0" fmla="*/ 0 w 1558628"/>
              <a:gd name="connsiteY0" fmla="*/ 1894729 h 1903350"/>
              <a:gd name="connsiteX1" fmla="*/ 1165559 w 1558628"/>
              <a:gd name="connsiteY1" fmla="*/ 1742806 h 1903350"/>
              <a:gd name="connsiteX2" fmla="*/ 1558264 w 1558628"/>
              <a:gd name="connsiteY2" fmla="*/ 0 h 1903350"/>
              <a:gd name="connsiteX0" fmla="*/ 619154 w 1558736"/>
              <a:gd name="connsiteY0" fmla="*/ 968863 h 1903350"/>
              <a:gd name="connsiteX1" fmla="*/ 1237220 w 1558736"/>
              <a:gd name="connsiteY1" fmla="*/ 1436096 h 1903350"/>
              <a:gd name="connsiteX2" fmla="*/ 619154 w 1558736"/>
              <a:gd name="connsiteY2" fmla="*/ 1436096 h 1903350"/>
              <a:gd name="connsiteX3" fmla="*/ 619154 w 1558736"/>
              <a:gd name="connsiteY3" fmla="*/ 968863 h 1903350"/>
              <a:gd name="connsiteX0" fmla="*/ 0 w 1558736"/>
              <a:gd name="connsiteY0" fmla="*/ 1894729 h 1903350"/>
              <a:gd name="connsiteX1" fmla="*/ 1165559 w 1558736"/>
              <a:gd name="connsiteY1" fmla="*/ 1742806 h 1903350"/>
              <a:gd name="connsiteX2" fmla="*/ 1558264 w 1558736"/>
              <a:gd name="connsiteY2" fmla="*/ 0 h 1903350"/>
              <a:gd name="connsiteX0" fmla="*/ 619154 w 1558736"/>
              <a:gd name="connsiteY0" fmla="*/ 968863 h 1895447"/>
              <a:gd name="connsiteX1" fmla="*/ 1237220 w 1558736"/>
              <a:gd name="connsiteY1" fmla="*/ 1436096 h 1895447"/>
              <a:gd name="connsiteX2" fmla="*/ 619154 w 1558736"/>
              <a:gd name="connsiteY2" fmla="*/ 1436096 h 1895447"/>
              <a:gd name="connsiteX3" fmla="*/ 619154 w 1558736"/>
              <a:gd name="connsiteY3" fmla="*/ 968863 h 1895447"/>
              <a:gd name="connsiteX0" fmla="*/ 0 w 1558736"/>
              <a:gd name="connsiteY0" fmla="*/ 1894729 h 1895447"/>
              <a:gd name="connsiteX1" fmla="*/ 1165559 w 1558736"/>
              <a:gd name="connsiteY1" fmla="*/ 1742806 h 1895447"/>
              <a:gd name="connsiteX2" fmla="*/ 1558264 w 1558736"/>
              <a:gd name="connsiteY2" fmla="*/ 0 h 1895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58736" h="1895447" stroke="0" extrusionOk="0">
                <a:moveTo>
                  <a:pt x="619154" y="968863"/>
                </a:moveTo>
                <a:cubicBezTo>
                  <a:pt x="960502" y="968863"/>
                  <a:pt x="1237220" y="1178050"/>
                  <a:pt x="1237220" y="1436096"/>
                </a:cubicBezTo>
                <a:lnTo>
                  <a:pt x="619154" y="1436096"/>
                </a:lnTo>
                <a:lnTo>
                  <a:pt x="619154" y="968863"/>
                </a:lnTo>
                <a:close/>
              </a:path>
              <a:path w="1558736" h="1895447" fill="none">
                <a:moveTo>
                  <a:pt x="0" y="1894729"/>
                </a:moveTo>
                <a:cubicBezTo>
                  <a:pt x="419095" y="1894729"/>
                  <a:pt x="961449" y="1914794"/>
                  <a:pt x="1165559" y="1742806"/>
                </a:cubicBezTo>
                <a:cubicBezTo>
                  <a:pt x="1522329" y="1370166"/>
                  <a:pt x="1563997" y="753813"/>
                  <a:pt x="1558264" y="0"/>
                </a:cubicBezTo>
              </a:path>
            </a:pathLst>
          </a:custGeom>
          <a:ln w="38100">
            <a:solidFill>
              <a:srgbClr val="008A3E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8" name="圖片 17">
            <a:extLst>
              <a:ext uri="{FF2B5EF4-FFF2-40B4-BE49-F238E27FC236}">
                <a16:creationId xmlns:a16="http://schemas.microsoft.com/office/drawing/2014/main" id="{0722E9B4-C840-4F1B-B91C-29B5CA4C94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10655601" y="1550887"/>
            <a:ext cx="1243988" cy="647700"/>
          </a:xfrm>
          <a:prstGeom prst="rect">
            <a:avLst/>
          </a:prstGeom>
        </p:spPr>
      </p:pic>
      <p:pic>
        <p:nvPicPr>
          <p:cNvPr id="19" name="圖片 18">
            <a:extLst>
              <a:ext uri="{FF2B5EF4-FFF2-40B4-BE49-F238E27FC236}">
                <a16:creationId xmlns:a16="http://schemas.microsoft.com/office/drawing/2014/main" id="{D079A210-B0D1-4873-A3DB-D44BD753D7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 flipV="1">
            <a:off x="6220628" y="5358022"/>
            <a:ext cx="1243988" cy="647700"/>
          </a:xfrm>
          <a:prstGeom prst="rect">
            <a:avLst/>
          </a:prstGeom>
        </p:spPr>
      </p:pic>
      <p:pic>
        <p:nvPicPr>
          <p:cNvPr id="20" name="圖片 19">
            <a:extLst>
              <a:ext uri="{FF2B5EF4-FFF2-40B4-BE49-F238E27FC236}">
                <a16:creationId xmlns:a16="http://schemas.microsoft.com/office/drawing/2014/main" id="{71C63A05-51D4-4214-B65E-AF76B2E193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92403" y="5852875"/>
            <a:ext cx="1243988" cy="647700"/>
          </a:xfrm>
          <a:prstGeom prst="rect">
            <a:avLst/>
          </a:prstGeom>
        </p:spPr>
      </p:pic>
      <p:pic>
        <p:nvPicPr>
          <p:cNvPr id="21" name="圖片 20">
            <a:extLst>
              <a:ext uri="{FF2B5EF4-FFF2-40B4-BE49-F238E27FC236}">
                <a16:creationId xmlns:a16="http://schemas.microsoft.com/office/drawing/2014/main" id="{99BF9C7E-17E8-41EB-8B40-4D65C26680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0243" y="1311738"/>
            <a:ext cx="1243988" cy="647700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150FF397-6DE9-4A8A-A9A1-BAE77A6719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80951" y="5852875"/>
            <a:ext cx="347308" cy="704885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0F798231-CECD-416D-A863-72FCE5DA5B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>
            <a:off x="8508596" y="778390"/>
            <a:ext cx="423591" cy="1159562"/>
          </a:xfrm>
          <a:prstGeom prst="rect">
            <a:avLst/>
          </a:prstGeom>
        </p:spPr>
      </p:pic>
      <p:pic>
        <p:nvPicPr>
          <p:cNvPr id="14" name="衝突點(上)">
            <a:extLst>
              <a:ext uri="{FF2B5EF4-FFF2-40B4-BE49-F238E27FC236}">
                <a16:creationId xmlns:a16="http://schemas.microsoft.com/office/drawing/2014/main" id="{5973C91D-58F7-4F2E-B392-7A59E63BACC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66412" y="3545739"/>
            <a:ext cx="347937" cy="419064"/>
          </a:xfrm>
          <a:prstGeom prst="rect">
            <a:avLst/>
          </a:prstGeom>
        </p:spPr>
      </p:pic>
      <p:sp>
        <p:nvSpPr>
          <p:cNvPr id="22" name="文字方塊 21">
            <a:extLst>
              <a:ext uri="{FF2B5EF4-FFF2-40B4-BE49-F238E27FC236}">
                <a16:creationId xmlns:a16="http://schemas.microsoft.com/office/drawing/2014/main" id="{422AD885-5BE3-4162-BE80-1D7219174C44}"/>
              </a:ext>
            </a:extLst>
          </p:cNvPr>
          <p:cNvSpPr txBox="1"/>
          <p:nvPr/>
        </p:nvSpPr>
        <p:spPr>
          <a:xfrm>
            <a:off x="7164227" y="5987863"/>
            <a:ext cx="1101144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車輛紅燈</a:t>
            </a:r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41314CCC-7D8F-4833-8015-6E98CA72E1F6}"/>
              </a:ext>
            </a:extLst>
          </p:cNvPr>
          <p:cNvSpPr txBox="1"/>
          <p:nvPr/>
        </p:nvSpPr>
        <p:spPr>
          <a:xfrm>
            <a:off x="9840886" y="1259170"/>
            <a:ext cx="1101144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車輛紅燈</a:t>
            </a: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19F0E99E-8B74-4DE3-B1F9-78E154432A20}"/>
              </a:ext>
            </a:extLst>
          </p:cNvPr>
          <p:cNvSpPr/>
          <p:nvPr/>
        </p:nvSpPr>
        <p:spPr>
          <a:xfrm>
            <a:off x="6611624" y="818261"/>
            <a:ext cx="1121319" cy="369332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車輛黃燈</a:t>
            </a: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C2B90359-CAA8-4141-A5BE-037118478A64}"/>
              </a:ext>
            </a:extLst>
          </p:cNvPr>
          <p:cNvSpPr/>
          <p:nvPr/>
        </p:nvSpPr>
        <p:spPr>
          <a:xfrm>
            <a:off x="10459724" y="5377561"/>
            <a:ext cx="1121319" cy="369332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車輛黃燈</a:t>
            </a:r>
          </a:p>
        </p:txBody>
      </p:sp>
      <p:pic>
        <p:nvPicPr>
          <p:cNvPr id="24" name="圖片 13" descr="小圖1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4" y="165100"/>
            <a:ext cx="940275" cy="941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內容版面配置區 6"/>
          <p:cNvSpPr txBox="1">
            <a:spLocks/>
          </p:cNvSpPr>
          <p:nvPr/>
        </p:nvSpPr>
        <p:spPr bwMode="auto">
          <a:xfrm>
            <a:off x="914399" y="2496731"/>
            <a:ext cx="5431035" cy="3682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47675" indent="-447675" algn="l" rtl="0" eaLnBrk="0" fontAlgn="base" hangingPunct="0">
              <a:lnSpc>
                <a:spcPct val="100000"/>
              </a:lnSpc>
              <a:spcBef>
                <a:spcPts val="800"/>
              </a:spcBef>
              <a:spcAft>
                <a:spcPts val="600"/>
              </a:spcAft>
              <a:buClr>
                <a:schemeClr val="accent2"/>
              </a:buClr>
              <a:buFont typeface="Wingdings" panose="05000000000000000000" pitchFamily="2" charset="2"/>
              <a:buChar char="v"/>
              <a:defRPr sz="2800" kern="12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cs"/>
              </a:defRPr>
            </a:lvl1pPr>
            <a:lvl2pPr marL="685800" indent="-228600" algn="l" rtl="0" eaLnBrk="0" fontAlgn="base" hangingPunct="0">
              <a:lnSpc>
                <a:spcPct val="100000"/>
              </a:lnSpc>
              <a:spcBef>
                <a:spcPts val="800"/>
              </a:spcBef>
              <a:spcAft>
                <a:spcPts val="600"/>
              </a:spcAft>
              <a:buClr>
                <a:srgbClr val="0070C0"/>
              </a:buClr>
              <a:buSzPct val="85000"/>
              <a:buFont typeface="Wingdings" panose="05000000000000000000" pitchFamily="2" charset="2"/>
              <a:buChar char="n"/>
              <a:defRPr sz="2600" kern="12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8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8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8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dirty="0"/>
              <a:t>搶黃燈通過時，對向也可能有車輛搶黃燈。</a:t>
            </a:r>
            <a:endParaRPr lang="en-US" altLang="zh-TW" dirty="0"/>
          </a:p>
          <a:p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202218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1.11111E-6 L -0.00378 -0.19491 C -0.00651 -0.27708 -0.01146 -0.29768 -0.03945 -0.3412 " pathEditMode="relative" rAng="0" ptsTypes="AAA">
                                      <p:cBhvr>
                                        <p:cTn id="1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79" y="-1706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580000">
                                      <p:cBhvr>
                                        <p:cTn id="1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8BAD6FF-0425-401F-B0BF-47F6CE9AE9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9163" y="270847"/>
            <a:ext cx="4796243" cy="646331"/>
          </a:xfrm>
        </p:spPr>
        <p:txBody>
          <a:bodyPr/>
          <a:lstStyle/>
          <a:p>
            <a:r>
              <a:rPr lang="zh-TW" altLang="en-US" dirty="0"/>
              <a:t>黃燈守則一：能停就停</a:t>
            </a:r>
          </a:p>
        </p:txBody>
      </p:sp>
      <p:pic>
        <p:nvPicPr>
          <p:cNvPr id="1026" name="Picture 2" descr="ãåæ¹èèªé»çãçåçæå°çµæ">
            <a:extLst>
              <a:ext uri="{FF2B5EF4-FFF2-40B4-BE49-F238E27FC236}">
                <a16:creationId xmlns:a16="http://schemas.microsoft.com/office/drawing/2014/main" id="{B13216F4-F70F-4208-AFDE-FFE03FCEE12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6026677" y="1855695"/>
            <a:ext cx="5692069" cy="3130638"/>
          </a:xfrm>
        </p:spPr>
      </p:pic>
      <p:sp>
        <p:nvSpPr>
          <p:cNvPr id="5" name="內容版面配置區 1">
            <a:extLst>
              <a:ext uri="{FF2B5EF4-FFF2-40B4-BE49-F238E27FC236}">
                <a16:creationId xmlns:a16="http://schemas.microsoft.com/office/drawing/2014/main" id="{2221040B-4F38-43F6-B85E-0AE6CA97BCFD}"/>
              </a:ext>
            </a:extLst>
          </p:cNvPr>
          <p:cNvSpPr txBox="1">
            <a:spLocks/>
          </p:cNvSpPr>
          <p:nvPr/>
        </p:nvSpPr>
        <p:spPr>
          <a:xfrm>
            <a:off x="839953" y="3150368"/>
            <a:ext cx="5921527" cy="5304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47675" indent="-447675" algn="l" defTabSz="914400" rtl="0" eaLnBrk="1" latinLnBrk="0" hangingPunct="1">
              <a:lnSpc>
                <a:spcPct val="100000"/>
              </a:lnSpc>
              <a:spcBef>
                <a:spcPts val="625"/>
              </a:spcBef>
              <a:buClr>
                <a:srgbClr val="FFC000"/>
              </a:buClr>
              <a:buFont typeface="Wingdings" panose="05000000000000000000" pitchFamily="2" charset="2"/>
              <a:buChar char="v"/>
              <a:defRPr sz="3400" kern="1200" baseline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spcAft>
                <a:spcPts val="600"/>
              </a:spcAft>
              <a:buClr>
                <a:srgbClr val="0070C0"/>
              </a:buClr>
              <a:buSzPct val="85000"/>
              <a:buFont typeface="Wingdings" panose="05000000000000000000" pitchFamily="2" charset="2"/>
              <a:buChar char="n"/>
              <a:defRPr sz="3000" kern="1200" baseline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2.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有足夠煞停距離，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          應於</a:t>
            </a:r>
            <a:r>
              <a:rPr lang="zh-TW" altLang="en-US" sz="2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停止線前煞停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8" name="內容版面配置區 1">
            <a:extLst>
              <a:ext uri="{FF2B5EF4-FFF2-40B4-BE49-F238E27FC236}">
                <a16:creationId xmlns:a16="http://schemas.microsoft.com/office/drawing/2014/main" id="{F0ADEADE-E1BA-4CED-A911-0D94A1C518A4}"/>
              </a:ext>
            </a:extLst>
          </p:cNvPr>
          <p:cNvSpPr txBox="1">
            <a:spLocks/>
          </p:cNvSpPr>
          <p:nvPr/>
        </p:nvSpPr>
        <p:spPr>
          <a:xfrm>
            <a:off x="839953" y="2227976"/>
            <a:ext cx="5756155" cy="6429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47675" indent="-447675" algn="l" defTabSz="914400" rtl="0" eaLnBrk="1" latinLnBrk="0" hangingPunct="1">
              <a:lnSpc>
                <a:spcPct val="100000"/>
              </a:lnSpc>
              <a:spcBef>
                <a:spcPts val="625"/>
              </a:spcBef>
              <a:buClr>
                <a:srgbClr val="FFC000"/>
              </a:buClr>
              <a:buFont typeface="Wingdings" panose="05000000000000000000" pitchFamily="2" charset="2"/>
              <a:buChar char="v"/>
              <a:defRPr sz="3400" kern="1200" baseline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spcAft>
                <a:spcPts val="600"/>
              </a:spcAft>
              <a:buClr>
                <a:srgbClr val="0070C0"/>
              </a:buClr>
              <a:buSzPct val="85000"/>
              <a:buFont typeface="Wingdings" panose="05000000000000000000" pitchFamily="2" charset="2"/>
              <a:buChar char="n"/>
              <a:defRPr sz="3000" kern="1200" baseline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-457200">
              <a:buNone/>
            </a:pP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1.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發現前方號誌轉為黃燈。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-457200">
              <a:buFont typeface="Wingdings" panose="05000000000000000000" pitchFamily="2" charset="2"/>
              <a:buNone/>
            </a:pP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橢圓 2">
            <a:extLst>
              <a:ext uri="{FF2B5EF4-FFF2-40B4-BE49-F238E27FC236}">
                <a16:creationId xmlns:a16="http://schemas.microsoft.com/office/drawing/2014/main" id="{A7A42D04-1A2F-4570-8647-0762FA1C382B}"/>
              </a:ext>
            </a:extLst>
          </p:cNvPr>
          <p:cNvSpPr/>
          <p:nvPr/>
        </p:nvSpPr>
        <p:spPr>
          <a:xfrm>
            <a:off x="8477804" y="2227976"/>
            <a:ext cx="1012371" cy="51162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908595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內容版面配置區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2"/>
          <a:srcRect l="9609" t="4469" r="9371" b="15174"/>
          <a:stretch/>
        </p:blipFill>
        <p:spPr>
          <a:xfrm>
            <a:off x="5656038" y="1818999"/>
            <a:ext cx="6078762" cy="3389645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99164" y="270847"/>
            <a:ext cx="9394368" cy="646331"/>
          </a:xfrm>
        </p:spPr>
        <p:txBody>
          <a:bodyPr/>
          <a:lstStyle/>
          <a:p>
            <a:r>
              <a:rPr lang="zh-TW" altLang="en-US" dirty="0"/>
              <a:t>黃燈守則二：若來不及停下，應小心盡速通過</a:t>
            </a:r>
          </a:p>
        </p:txBody>
      </p:sp>
      <p:sp>
        <p:nvSpPr>
          <p:cNvPr id="7" name="橢圓 6">
            <a:extLst>
              <a:ext uri="{FF2B5EF4-FFF2-40B4-BE49-F238E27FC236}">
                <a16:creationId xmlns:a16="http://schemas.microsoft.com/office/drawing/2014/main" id="{A7A42D04-1A2F-4570-8647-0762FA1C382B}"/>
              </a:ext>
            </a:extLst>
          </p:cNvPr>
          <p:cNvSpPr/>
          <p:nvPr/>
        </p:nvSpPr>
        <p:spPr>
          <a:xfrm>
            <a:off x="8119215" y="2792718"/>
            <a:ext cx="1012371" cy="51162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9" name="內容版面配置區 1">
            <a:extLst>
              <a:ext uri="{FF2B5EF4-FFF2-40B4-BE49-F238E27FC236}">
                <a16:creationId xmlns:a16="http://schemas.microsoft.com/office/drawing/2014/main" id="{F0ADEADE-E1BA-4CED-A911-0D94A1C518A4}"/>
              </a:ext>
            </a:extLst>
          </p:cNvPr>
          <p:cNvSpPr txBox="1">
            <a:spLocks/>
          </p:cNvSpPr>
          <p:nvPr/>
        </p:nvSpPr>
        <p:spPr>
          <a:xfrm>
            <a:off x="839953" y="2174186"/>
            <a:ext cx="5756155" cy="88322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447675" indent="-447675" algn="l" defTabSz="914400" rtl="0" eaLnBrk="1" latinLnBrk="0" hangingPunct="1">
              <a:lnSpc>
                <a:spcPct val="100000"/>
              </a:lnSpc>
              <a:spcBef>
                <a:spcPts val="625"/>
              </a:spcBef>
              <a:buClr>
                <a:srgbClr val="FFC000"/>
              </a:buClr>
              <a:buFont typeface="Wingdings" panose="05000000000000000000" pitchFamily="2" charset="2"/>
              <a:buChar char="v"/>
              <a:defRPr sz="3400" kern="1200" baseline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spcAft>
                <a:spcPts val="600"/>
              </a:spcAft>
              <a:buClr>
                <a:srgbClr val="0070C0"/>
              </a:buClr>
              <a:buSzPct val="85000"/>
              <a:buFont typeface="Wingdings" panose="05000000000000000000" pitchFamily="2" charset="2"/>
              <a:buChar char="n"/>
              <a:defRPr sz="3000" kern="1200" baseline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-457200">
              <a:buNone/>
            </a:pPr>
            <a:r>
              <a:rPr lang="en-US" altLang="zh-TW" sz="3000" dirty="0">
                <a:latin typeface="標楷體" panose="03000509000000000000" pitchFamily="65" charset="-120"/>
                <a:ea typeface="標楷體" panose="03000509000000000000" pitchFamily="65" charset="-120"/>
              </a:rPr>
              <a:t>1.</a:t>
            </a:r>
            <a:r>
              <a:rPr lang="zh-TW" altLang="en-US" sz="3000" dirty="0">
                <a:latin typeface="標楷體" panose="03000509000000000000" pitchFamily="65" charset="-120"/>
                <a:ea typeface="標楷體" panose="03000509000000000000" pitchFamily="65" charset="-120"/>
              </a:rPr>
              <a:t>接近路口時，</a:t>
            </a:r>
            <a:r>
              <a:rPr lang="en-US" altLang="zh-TW" sz="3000" dirty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3000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3000" dirty="0">
                <a:latin typeface="標楷體" panose="03000509000000000000" pitchFamily="65" charset="-120"/>
                <a:ea typeface="標楷體" panose="03000509000000000000" pitchFamily="65" charset="-120"/>
              </a:rPr>
              <a:t>        發現號誌轉為黃燈。</a:t>
            </a:r>
            <a:endParaRPr lang="en-US" altLang="zh-TW" sz="3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-457200">
              <a:buFont typeface="Wingdings" panose="05000000000000000000" pitchFamily="2" charset="2"/>
              <a:buNone/>
            </a:pP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0" name="內容版面配置區 1">
            <a:extLst>
              <a:ext uri="{FF2B5EF4-FFF2-40B4-BE49-F238E27FC236}">
                <a16:creationId xmlns:a16="http://schemas.microsoft.com/office/drawing/2014/main" id="{2221040B-4F38-43F6-B85E-0AE6CA97BCFD}"/>
              </a:ext>
            </a:extLst>
          </p:cNvPr>
          <p:cNvSpPr txBox="1">
            <a:spLocks/>
          </p:cNvSpPr>
          <p:nvPr/>
        </p:nvSpPr>
        <p:spPr>
          <a:xfrm>
            <a:off x="839953" y="3356561"/>
            <a:ext cx="5921527" cy="5304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47675" indent="-447675" algn="l" defTabSz="914400" rtl="0" eaLnBrk="1" latinLnBrk="0" hangingPunct="1">
              <a:lnSpc>
                <a:spcPct val="100000"/>
              </a:lnSpc>
              <a:spcBef>
                <a:spcPts val="625"/>
              </a:spcBef>
              <a:buClr>
                <a:srgbClr val="FFC000"/>
              </a:buClr>
              <a:buFont typeface="Wingdings" panose="05000000000000000000" pitchFamily="2" charset="2"/>
              <a:buChar char="v"/>
              <a:defRPr sz="3400" kern="1200" baseline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spcAft>
                <a:spcPts val="600"/>
              </a:spcAft>
              <a:buClr>
                <a:srgbClr val="0070C0"/>
              </a:buClr>
              <a:buSzPct val="85000"/>
              <a:buFont typeface="Wingdings" panose="05000000000000000000" pitchFamily="2" charset="2"/>
              <a:buChar char="n"/>
              <a:defRPr sz="3000" kern="1200" baseline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2.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無法在停止線前煞停。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1" name="內容版面配置區 1">
            <a:extLst>
              <a:ext uri="{FF2B5EF4-FFF2-40B4-BE49-F238E27FC236}">
                <a16:creationId xmlns:a16="http://schemas.microsoft.com/office/drawing/2014/main" id="{8AE341C4-43B6-438F-B280-CF26F9DA0CBD}"/>
              </a:ext>
            </a:extLst>
          </p:cNvPr>
          <p:cNvSpPr txBox="1">
            <a:spLocks/>
          </p:cNvSpPr>
          <p:nvPr/>
        </p:nvSpPr>
        <p:spPr>
          <a:xfrm>
            <a:off x="855327" y="4326790"/>
            <a:ext cx="5921527" cy="5304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47675" indent="-447675" algn="l" defTabSz="914400" rtl="0" eaLnBrk="1" latinLnBrk="0" hangingPunct="1">
              <a:lnSpc>
                <a:spcPct val="100000"/>
              </a:lnSpc>
              <a:spcBef>
                <a:spcPts val="625"/>
              </a:spcBef>
              <a:buClr>
                <a:srgbClr val="FFC000"/>
              </a:buClr>
              <a:buFont typeface="Wingdings" panose="05000000000000000000" pitchFamily="2" charset="2"/>
              <a:buChar char="v"/>
              <a:defRPr sz="3400" kern="1200" baseline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spcAft>
                <a:spcPts val="600"/>
              </a:spcAft>
              <a:buClr>
                <a:srgbClr val="0070C0"/>
              </a:buClr>
              <a:buSzPct val="85000"/>
              <a:buFont typeface="Wingdings" panose="05000000000000000000" pitchFamily="2" charset="2"/>
              <a:buChar char="n"/>
              <a:defRPr sz="3000" kern="1200" baseline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3.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應</a:t>
            </a:r>
            <a:r>
              <a:rPr lang="zh-TW" altLang="en-US" sz="2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小心盡速通過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路口。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2" name="橢圓 11">
            <a:extLst>
              <a:ext uri="{FF2B5EF4-FFF2-40B4-BE49-F238E27FC236}">
                <a16:creationId xmlns:a16="http://schemas.microsoft.com/office/drawing/2014/main" id="{A7A42D04-1A2F-4570-8647-0762FA1C382B}"/>
              </a:ext>
            </a:extLst>
          </p:cNvPr>
          <p:cNvSpPr/>
          <p:nvPr/>
        </p:nvSpPr>
        <p:spPr>
          <a:xfrm>
            <a:off x="8352298" y="1669822"/>
            <a:ext cx="1012371" cy="51162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738776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43175EA-49D3-48CA-9073-8171993577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9163" y="270847"/>
            <a:ext cx="3009449" cy="646331"/>
          </a:xfrm>
        </p:spPr>
        <p:txBody>
          <a:bodyPr/>
          <a:lstStyle/>
          <a:p>
            <a:r>
              <a:rPr lang="zh-TW" altLang="en-US" dirty="0"/>
              <a:t>再次叮嚀</a:t>
            </a:r>
            <a:r>
              <a:rPr lang="en-US" altLang="zh-TW" dirty="0"/>
              <a:t>……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idx="1"/>
          </p:nvPr>
        </p:nvSpPr>
        <p:spPr>
          <a:xfrm>
            <a:off x="595424" y="1030361"/>
            <a:ext cx="11596576" cy="5149344"/>
          </a:xfrm>
        </p:spPr>
        <p:txBody>
          <a:bodyPr/>
          <a:lstStyle/>
          <a:p>
            <a:r>
              <a:rPr lang="zh-TW" altLang="en-US" dirty="0"/>
              <a:t>當要通過號誌路口時，我會</a:t>
            </a:r>
            <a:r>
              <a:rPr lang="en-US" altLang="zh-TW" dirty="0"/>
              <a:t>……</a:t>
            </a:r>
          </a:p>
          <a:p>
            <a:pPr lvl="1"/>
            <a:r>
              <a:rPr lang="zh-TW" altLang="en-US" dirty="0"/>
              <a:t>確實遵守紅綠燈，</a:t>
            </a:r>
            <a:r>
              <a:rPr lang="zh-TW" altLang="en-US" b="1" dirty="0">
                <a:solidFill>
                  <a:srgbClr val="FF0000"/>
                </a:solidFill>
              </a:rPr>
              <a:t>不搶黃燈、不闖紅燈</a:t>
            </a:r>
            <a:r>
              <a:rPr lang="zh-TW" altLang="en-US" dirty="0"/>
              <a:t>。</a:t>
            </a:r>
            <a:endParaRPr lang="en-US" altLang="zh-TW" dirty="0"/>
          </a:p>
          <a:p>
            <a:pPr lvl="1"/>
            <a:r>
              <a:rPr lang="zh-TW" altLang="en-US" b="1" dirty="0">
                <a:solidFill>
                  <a:srgbClr val="FF0000"/>
                </a:solidFill>
              </a:rPr>
              <a:t>看自己的燈號</a:t>
            </a:r>
            <a:r>
              <a:rPr lang="zh-TW" altLang="en-US" dirty="0"/>
              <a:t>，別人的紅燈，我不一定是綠燈。</a:t>
            </a:r>
            <a:r>
              <a:rPr lang="zh-TW" altLang="en-US" b="1" dirty="0">
                <a:solidFill>
                  <a:srgbClr val="FF0000"/>
                </a:solidFill>
              </a:rPr>
              <a:t>全紅時，大家都是紅燈</a:t>
            </a:r>
            <a:r>
              <a:rPr lang="zh-TW" altLang="en-US" dirty="0"/>
              <a:t>。</a:t>
            </a:r>
            <a:endParaRPr lang="en-US" altLang="zh-TW" dirty="0"/>
          </a:p>
          <a:p>
            <a:pPr lvl="1"/>
            <a:r>
              <a:rPr lang="zh-TW" altLang="en-US" dirty="0"/>
              <a:t>發現前方號誌轉為黃燈，且</a:t>
            </a:r>
            <a:r>
              <a:rPr lang="zh-TW" altLang="en-US" b="1" dirty="0">
                <a:solidFill>
                  <a:srgbClr val="FF0000"/>
                </a:solidFill>
              </a:rPr>
              <a:t>有足夠煞停距離</a:t>
            </a:r>
            <a:r>
              <a:rPr lang="zh-TW" altLang="en-US" dirty="0"/>
              <a:t>，應於</a:t>
            </a:r>
            <a:r>
              <a:rPr lang="zh-TW" altLang="en-US" b="1" dirty="0">
                <a:solidFill>
                  <a:srgbClr val="FF0000"/>
                </a:solidFill>
              </a:rPr>
              <a:t>停止線前煞停</a:t>
            </a:r>
            <a:r>
              <a:rPr lang="zh-TW" altLang="en-US" dirty="0"/>
              <a:t>。</a:t>
            </a:r>
            <a:endParaRPr lang="en-US" altLang="zh-TW" dirty="0"/>
          </a:p>
          <a:p>
            <a:pPr lvl="1"/>
            <a:r>
              <a:rPr lang="zh-TW" altLang="en-US" dirty="0"/>
              <a:t>接近路口時，發現號誌轉為黃燈，</a:t>
            </a:r>
            <a:r>
              <a:rPr lang="zh-TW" altLang="en-US" b="1" dirty="0">
                <a:solidFill>
                  <a:srgbClr val="FF0000"/>
                </a:solidFill>
              </a:rPr>
              <a:t>無法於停止線前煞停</a:t>
            </a:r>
            <a:r>
              <a:rPr lang="zh-TW" altLang="en-US" dirty="0"/>
              <a:t>，則應</a:t>
            </a:r>
            <a:r>
              <a:rPr lang="zh-TW" altLang="en-US" b="1" dirty="0">
                <a:solidFill>
                  <a:srgbClr val="FF0000"/>
                </a:solidFill>
              </a:rPr>
              <a:t>小心盡速</a:t>
            </a:r>
            <a:r>
              <a:rPr lang="en-US" altLang="zh-TW" b="1" dirty="0">
                <a:solidFill>
                  <a:srgbClr val="FF0000"/>
                </a:solidFill>
              </a:rPr>
              <a:t/>
            </a:r>
            <a:br>
              <a:rPr lang="en-US" altLang="zh-TW" b="1" dirty="0">
                <a:solidFill>
                  <a:srgbClr val="FF0000"/>
                </a:solidFill>
              </a:rPr>
            </a:br>
            <a:r>
              <a:rPr lang="zh-TW" altLang="en-US" b="1" dirty="0">
                <a:solidFill>
                  <a:srgbClr val="FF0000"/>
                </a:solidFill>
              </a:rPr>
              <a:t>通過</a:t>
            </a:r>
            <a:r>
              <a:rPr lang="zh-TW" altLang="en-US" dirty="0"/>
              <a:t>。</a:t>
            </a:r>
            <a:endParaRPr lang="en-US" altLang="zh-TW" dirty="0"/>
          </a:p>
          <a:p>
            <a:pPr lvl="1"/>
            <a:endParaRPr lang="en-US" altLang="zh-TW" dirty="0"/>
          </a:p>
          <a:p>
            <a:pPr lvl="1"/>
            <a:endParaRPr lang="en-US" altLang="zh-TW" dirty="0"/>
          </a:p>
          <a:p>
            <a:endParaRPr lang="zh-TW" altLang="en-US" dirty="0"/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AF3709E2-F298-4B19-A657-89CDEF3A7108}"/>
              </a:ext>
            </a:extLst>
          </p:cNvPr>
          <p:cNvSpPr txBox="1"/>
          <p:nvPr/>
        </p:nvSpPr>
        <p:spPr>
          <a:xfrm>
            <a:off x="2347424" y="2327496"/>
            <a:ext cx="6237283" cy="18893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zh-TW"/>
            </a:defPPr>
            <a:lvl1pPr marL="447675" indent="-447675">
              <a:lnSpc>
                <a:spcPct val="100000"/>
              </a:lnSpc>
              <a:spcBef>
                <a:spcPts val="625"/>
              </a:spcBef>
              <a:buClr>
                <a:srgbClr val="FFC000"/>
              </a:buClr>
              <a:buFont typeface="Wingdings" panose="05000000000000000000" pitchFamily="2" charset="2"/>
              <a:buChar char="v"/>
              <a:defRPr sz="3400" baseline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defRPr>
            </a:lvl1pPr>
            <a:lvl2pPr marL="685800" indent="-228600">
              <a:lnSpc>
                <a:spcPct val="100000"/>
              </a:lnSpc>
              <a:spcBef>
                <a:spcPts val="800"/>
              </a:spcBef>
              <a:spcAft>
                <a:spcPts val="600"/>
              </a:spcAft>
              <a:buClr>
                <a:srgbClr val="0070C0"/>
              </a:buClr>
              <a:buSzPct val="85000"/>
              <a:buFont typeface="Wingdings" panose="05000000000000000000" pitchFamily="2" charset="2"/>
              <a:buChar char="n"/>
              <a:defRPr sz="3000" baseline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baseline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aseline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aseline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>
              <a:lnSpc>
                <a:spcPct val="150000"/>
              </a:lnSpc>
            </a:pPr>
            <a:endParaRPr lang="en-US" altLang="zh-TW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80548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EF62B5CE-90C1-45AC-AA77-E9E147EED83F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zh-TW" altLang="en-US" dirty="0"/>
              <a:t>大家來想想</a:t>
            </a:r>
            <a:r>
              <a:rPr lang="en-US" altLang="zh-TW" dirty="0"/>
              <a:t>……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1060789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ãç´çå³è½çèãçåçæå°çµæ">
            <a:extLst>
              <a:ext uri="{FF2B5EF4-FFF2-40B4-BE49-F238E27FC236}">
                <a16:creationId xmlns:a16="http://schemas.microsoft.com/office/drawing/2014/main" id="{76110A26-9DEE-4EFA-9E02-D385CAC888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38" t="5241" r="37024" b="62833"/>
          <a:stretch/>
        </p:blipFill>
        <p:spPr bwMode="auto">
          <a:xfrm>
            <a:off x="2372410" y="1220648"/>
            <a:ext cx="7694956" cy="3557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標題 5">
            <a:extLst>
              <a:ext uri="{FF2B5EF4-FFF2-40B4-BE49-F238E27FC236}">
                <a16:creationId xmlns:a16="http://schemas.microsoft.com/office/drawing/2014/main" id="{306DDEC4-95F3-4914-894C-B9D5D3D32A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9164" y="270847"/>
            <a:ext cx="6671014" cy="646331"/>
          </a:xfrm>
        </p:spPr>
        <p:txBody>
          <a:bodyPr/>
          <a:lstStyle/>
          <a:p>
            <a:r>
              <a:rPr lang="zh-TW" altLang="en-US" dirty="0">
                <a:latin typeface="標楷體" panose="03000509000000000000" pitchFamily="65" charset="-120"/>
              </a:rPr>
              <a:t>現在可以行駛的方向是什麼</a:t>
            </a:r>
            <a:r>
              <a:rPr lang="zh-TW" altLang="en-US" dirty="0" smtClean="0">
                <a:latin typeface="標楷體" panose="03000509000000000000" pitchFamily="65" charset="-120"/>
              </a:rPr>
              <a:t>呢？</a:t>
            </a:r>
            <a:endParaRPr lang="zh-TW" altLang="en-US" dirty="0"/>
          </a:p>
        </p:txBody>
      </p:sp>
      <p:pic>
        <p:nvPicPr>
          <p:cNvPr id="7" name="圖片 13" descr="小圖1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4" y="165100"/>
            <a:ext cx="940275" cy="941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3"/>
          <p:cNvSpPr/>
          <p:nvPr/>
        </p:nvSpPr>
        <p:spPr>
          <a:xfrm>
            <a:off x="1744585" y="5082101"/>
            <a:ext cx="14414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(1)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直行</a:t>
            </a:r>
          </a:p>
        </p:txBody>
      </p:sp>
      <p:sp>
        <p:nvSpPr>
          <p:cNvPr id="8" name="矩形 7"/>
          <p:cNvSpPr/>
          <p:nvPr/>
        </p:nvSpPr>
        <p:spPr>
          <a:xfrm>
            <a:off x="3257006" y="5082101"/>
            <a:ext cx="14414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(2)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左轉</a:t>
            </a:r>
          </a:p>
        </p:txBody>
      </p:sp>
      <p:sp>
        <p:nvSpPr>
          <p:cNvPr id="9" name="矩形 8"/>
          <p:cNvSpPr/>
          <p:nvPr/>
        </p:nvSpPr>
        <p:spPr>
          <a:xfrm>
            <a:off x="4700750" y="5082101"/>
            <a:ext cx="14414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(3)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右轉</a:t>
            </a:r>
          </a:p>
        </p:txBody>
      </p:sp>
      <p:sp>
        <p:nvSpPr>
          <p:cNvPr id="10" name="矩形 9"/>
          <p:cNvSpPr/>
          <p:nvPr/>
        </p:nvSpPr>
        <p:spPr>
          <a:xfrm>
            <a:off x="6305127" y="5082101"/>
            <a:ext cx="215956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(4)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都不能走</a:t>
            </a:r>
          </a:p>
        </p:txBody>
      </p:sp>
      <p:sp>
        <p:nvSpPr>
          <p:cNvPr id="11" name="矩形 10"/>
          <p:cNvSpPr/>
          <p:nvPr/>
        </p:nvSpPr>
        <p:spPr>
          <a:xfrm>
            <a:off x="8537880" y="5082101"/>
            <a:ext cx="215956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(5)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我不知道</a:t>
            </a:r>
          </a:p>
        </p:txBody>
      </p:sp>
    </p:spTree>
    <p:extLst>
      <p:ext uri="{BB962C8B-B14F-4D97-AF65-F5344CB8AC3E}">
        <p14:creationId xmlns:p14="http://schemas.microsoft.com/office/powerpoint/2010/main" val="24545858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標題 5">
            <a:extLst>
              <a:ext uri="{FF2B5EF4-FFF2-40B4-BE49-F238E27FC236}">
                <a16:creationId xmlns:a16="http://schemas.microsoft.com/office/drawing/2014/main" id="{306DDEC4-95F3-4914-894C-B9D5D3D32A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9164" y="270847"/>
            <a:ext cx="9862622" cy="646331"/>
          </a:xfrm>
        </p:spPr>
        <p:txBody>
          <a:bodyPr/>
          <a:lstStyle/>
          <a:p>
            <a:r>
              <a:rPr lang="zh-TW" altLang="en-US" dirty="0"/>
              <a:t>左右方向為紅燈時，我的方向就一定是綠燈嗎？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709AD339-57F6-44CF-97D6-2EF8F3A89C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482" t="17143" r="23043" b="20680"/>
          <a:stretch/>
        </p:blipFill>
        <p:spPr>
          <a:xfrm>
            <a:off x="6018055" y="764894"/>
            <a:ext cx="5120102" cy="5841437"/>
          </a:xfrm>
          <a:prstGeom prst="rect">
            <a:avLst/>
          </a:prstGeom>
        </p:spPr>
      </p:pic>
      <p:grpSp>
        <p:nvGrpSpPr>
          <p:cNvPr id="4" name="群組 3">
            <a:extLst>
              <a:ext uri="{FF2B5EF4-FFF2-40B4-BE49-F238E27FC236}">
                <a16:creationId xmlns:a16="http://schemas.microsoft.com/office/drawing/2014/main" id="{47133318-40BB-4603-8CE3-B5ED5ED1F7B0}"/>
              </a:ext>
            </a:extLst>
          </p:cNvPr>
          <p:cNvGrpSpPr/>
          <p:nvPr/>
        </p:nvGrpSpPr>
        <p:grpSpPr>
          <a:xfrm>
            <a:off x="9372931" y="5595181"/>
            <a:ext cx="1243988" cy="647700"/>
            <a:chOff x="6727385" y="1760028"/>
            <a:chExt cx="1243988" cy="647700"/>
          </a:xfrm>
        </p:grpSpPr>
        <p:pic>
          <p:nvPicPr>
            <p:cNvPr id="25" name="圖片 24">
              <a:extLst>
                <a:ext uri="{FF2B5EF4-FFF2-40B4-BE49-F238E27FC236}">
                  <a16:creationId xmlns:a16="http://schemas.microsoft.com/office/drawing/2014/main" id="{F6F31FFB-6FDD-4659-AA4E-82FBE20282A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6727385" y="1760028"/>
              <a:ext cx="1243988" cy="647700"/>
            </a:xfrm>
            <a:prstGeom prst="rect">
              <a:avLst/>
            </a:prstGeom>
          </p:spPr>
        </p:pic>
        <p:sp>
          <p:nvSpPr>
            <p:cNvPr id="26" name="橢圓 25">
              <a:extLst>
                <a:ext uri="{FF2B5EF4-FFF2-40B4-BE49-F238E27FC236}">
                  <a16:creationId xmlns:a16="http://schemas.microsoft.com/office/drawing/2014/main" id="{EC089EFB-EB23-4739-B7BB-D1B7C82CB2BD}"/>
                </a:ext>
              </a:extLst>
            </p:cNvPr>
            <p:cNvSpPr/>
            <p:nvPr/>
          </p:nvSpPr>
          <p:spPr>
            <a:xfrm>
              <a:off x="6916647" y="1945650"/>
              <a:ext cx="268653" cy="276455"/>
            </a:xfrm>
            <a:prstGeom prst="ellipse">
              <a:avLst/>
            </a:prstGeom>
            <a:solidFill>
              <a:srgbClr val="A5A5A5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pic>
        <p:nvPicPr>
          <p:cNvPr id="17" name="圖片 16">
            <a:extLst>
              <a:ext uri="{FF2B5EF4-FFF2-40B4-BE49-F238E27FC236}">
                <a16:creationId xmlns:a16="http://schemas.microsoft.com/office/drawing/2014/main" id="{C5D3FCA2-181F-47C9-95D8-0DF5A71B14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67447" y="5693156"/>
            <a:ext cx="296214" cy="601187"/>
          </a:xfrm>
          <a:prstGeom prst="rect">
            <a:avLst/>
          </a:prstGeom>
        </p:spPr>
      </p:pic>
      <p:pic>
        <p:nvPicPr>
          <p:cNvPr id="19" name="圖片 18">
            <a:extLst>
              <a:ext uri="{FF2B5EF4-FFF2-40B4-BE49-F238E27FC236}">
                <a16:creationId xmlns:a16="http://schemas.microsoft.com/office/drawing/2014/main" id="{4C1D2C2B-9846-4692-9224-AB7B83C80A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6366278" y="3875315"/>
            <a:ext cx="296220" cy="601200"/>
          </a:xfrm>
          <a:prstGeom prst="rect">
            <a:avLst/>
          </a:prstGeom>
        </p:spPr>
      </p:pic>
      <p:pic>
        <p:nvPicPr>
          <p:cNvPr id="20" name="圖片 19">
            <a:extLst>
              <a:ext uri="{FF2B5EF4-FFF2-40B4-BE49-F238E27FC236}">
                <a16:creationId xmlns:a16="http://schemas.microsoft.com/office/drawing/2014/main" id="{F99E8C4A-8793-4A6E-895F-1F6161C849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10562229" y="3210131"/>
            <a:ext cx="296220" cy="601200"/>
          </a:xfrm>
          <a:prstGeom prst="rect">
            <a:avLst/>
          </a:prstGeom>
        </p:spPr>
      </p:pic>
      <p:pic>
        <p:nvPicPr>
          <p:cNvPr id="21" name="圖片 20">
            <a:extLst>
              <a:ext uri="{FF2B5EF4-FFF2-40B4-BE49-F238E27FC236}">
                <a16:creationId xmlns:a16="http://schemas.microsoft.com/office/drawing/2014/main" id="{A8B081A8-0C67-49A9-A1CB-4FC7406C7F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9926395" y="2137387"/>
            <a:ext cx="1243988" cy="647700"/>
          </a:xfrm>
          <a:prstGeom prst="rect">
            <a:avLst/>
          </a:prstGeom>
        </p:spPr>
      </p:pic>
      <p:pic>
        <p:nvPicPr>
          <p:cNvPr id="27" name="圖片 26">
            <a:extLst>
              <a:ext uri="{FF2B5EF4-FFF2-40B4-BE49-F238E27FC236}">
                <a16:creationId xmlns:a16="http://schemas.microsoft.com/office/drawing/2014/main" id="{B676ACB8-E58E-4C6C-BE42-A3EA4A41E3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 flipV="1">
            <a:off x="6013026" y="4953527"/>
            <a:ext cx="1243988" cy="647700"/>
          </a:xfrm>
          <a:prstGeom prst="rect">
            <a:avLst/>
          </a:prstGeom>
        </p:spPr>
      </p:pic>
      <p:pic>
        <p:nvPicPr>
          <p:cNvPr id="29" name="圖片 28">
            <a:extLst>
              <a:ext uri="{FF2B5EF4-FFF2-40B4-BE49-F238E27FC236}">
                <a16:creationId xmlns:a16="http://schemas.microsoft.com/office/drawing/2014/main" id="{4A0FE7AD-111E-4F36-93F6-E50E27B505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6574985" y="1607628"/>
            <a:ext cx="1243988" cy="647700"/>
          </a:xfrm>
          <a:prstGeom prst="rect">
            <a:avLst/>
          </a:prstGeom>
        </p:spPr>
      </p:pic>
      <p:sp>
        <p:nvSpPr>
          <p:cNvPr id="16" name="矩形 15">
            <a:extLst>
              <a:ext uri="{FF2B5EF4-FFF2-40B4-BE49-F238E27FC236}">
                <a16:creationId xmlns:a16="http://schemas.microsoft.com/office/drawing/2014/main" id="{AA239F8D-402E-4454-9AF4-8CE8F440E170}"/>
              </a:ext>
            </a:extLst>
          </p:cNvPr>
          <p:cNvSpPr/>
          <p:nvPr/>
        </p:nvSpPr>
        <p:spPr>
          <a:xfrm>
            <a:off x="9796178" y="5334529"/>
            <a:ext cx="64793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72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  <a:endParaRPr lang="zh-TW" altLang="en-US" sz="72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06B4A709-773F-4511-835B-B886EAE195CE}"/>
              </a:ext>
            </a:extLst>
          </p:cNvPr>
          <p:cNvSpPr/>
          <p:nvPr/>
        </p:nvSpPr>
        <p:spPr>
          <a:xfrm>
            <a:off x="6881027" y="1331312"/>
            <a:ext cx="64793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72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  <a:endParaRPr lang="zh-TW" altLang="en-US" sz="72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30" name="圖片 29">
            <a:extLst>
              <a:ext uri="{FF2B5EF4-FFF2-40B4-BE49-F238E27FC236}">
                <a16:creationId xmlns:a16="http://schemas.microsoft.com/office/drawing/2014/main" id="{D8CF9301-F225-4CB5-BBA7-CCD87D30F8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8100920" y="1365340"/>
            <a:ext cx="296214" cy="601187"/>
          </a:xfrm>
          <a:prstGeom prst="rect">
            <a:avLst/>
          </a:prstGeom>
        </p:spPr>
      </p:pic>
      <p:grpSp>
        <p:nvGrpSpPr>
          <p:cNvPr id="13" name="群組 12">
            <a:extLst>
              <a:ext uri="{FF2B5EF4-FFF2-40B4-BE49-F238E27FC236}">
                <a16:creationId xmlns:a16="http://schemas.microsoft.com/office/drawing/2014/main" id="{6EF3B287-F59F-4E62-9BBC-95B94C03BFCA}"/>
              </a:ext>
            </a:extLst>
          </p:cNvPr>
          <p:cNvGrpSpPr/>
          <p:nvPr/>
        </p:nvGrpSpPr>
        <p:grpSpPr>
          <a:xfrm>
            <a:off x="9895998" y="3921473"/>
            <a:ext cx="1804490" cy="1282953"/>
            <a:chOff x="9895998" y="3921473"/>
            <a:chExt cx="1804490" cy="1282953"/>
          </a:xfrm>
        </p:grpSpPr>
        <p:sp>
          <p:nvSpPr>
            <p:cNvPr id="33" name="想法泡泡: 雲朵 32">
              <a:extLst>
                <a:ext uri="{FF2B5EF4-FFF2-40B4-BE49-F238E27FC236}">
                  <a16:creationId xmlns:a16="http://schemas.microsoft.com/office/drawing/2014/main" id="{17ED3993-3E00-42B5-BF12-39AEE2DCA516}"/>
                </a:ext>
              </a:extLst>
            </p:cNvPr>
            <p:cNvSpPr/>
            <p:nvPr/>
          </p:nvSpPr>
          <p:spPr>
            <a:xfrm>
              <a:off x="9895998" y="3921473"/>
              <a:ext cx="1804490" cy="1282953"/>
            </a:xfrm>
            <a:prstGeom prst="cloudCallout">
              <a:avLst>
                <a:gd name="adj1" fmla="val -93900"/>
                <a:gd name="adj2" fmla="val 114256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34" name="文字方塊 33">
              <a:extLst>
                <a:ext uri="{FF2B5EF4-FFF2-40B4-BE49-F238E27FC236}">
                  <a16:creationId xmlns:a16="http://schemas.microsoft.com/office/drawing/2014/main" id="{29ECDD2C-E589-4E00-8EE2-922979CBB011}"/>
                </a:ext>
              </a:extLst>
            </p:cNvPr>
            <p:cNvSpPr txBox="1"/>
            <p:nvPr/>
          </p:nvSpPr>
          <p:spPr>
            <a:xfrm>
              <a:off x="10077364" y="4138926"/>
              <a:ext cx="1313180" cy="8079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300"/>
                </a:spcBef>
              </a:pPr>
              <a:r>
                <a:rPr lang="zh-TW" altLang="en-US" sz="2200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別人紅燈</a:t>
              </a:r>
              <a:endParaRPr lang="en-US" altLang="zh-TW" sz="2200" dirty="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>
                <a:spcBef>
                  <a:spcPts val="300"/>
                </a:spcBef>
              </a:pPr>
              <a:r>
                <a:rPr lang="en-US" altLang="zh-TW" sz="2200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=</a:t>
              </a:r>
              <a:r>
                <a:rPr lang="zh-TW" altLang="en-US" sz="2200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我綠燈</a:t>
              </a:r>
              <a:r>
                <a:rPr lang="en-US" altLang="zh-TW" sz="2200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?</a:t>
              </a:r>
              <a:endParaRPr lang="zh-TW" altLang="en-US" sz="2200" dirty="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sp>
        <p:nvSpPr>
          <p:cNvPr id="3" name="橢圓 2">
            <a:extLst>
              <a:ext uri="{FF2B5EF4-FFF2-40B4-BE49-F238E27FC236}">
                <a16:creationId xmlns:a16="http://schemas.microsoft.com/office/drawing/2014/main" id="{25AC028F-F383-4B5B-A0E3-20EE6AED71E0}"/>
              </a:ext>
            </a:extLst>
          </p:cNvPr>
          <p:cNvSpPr/>
          <p:nvPr/>
        </p:nvSpPr>
        <p:spPr>
          <a:xfrm>
            <a:off x="6759643" y="1793250"/>
            <a:ext cx="268653" cy="276455"/>
          </a:xfrm>
          <a:prstGeom prst="ellipse">
            <a:avLst/>
          </a:prstGeom>
          <a:solidFill>
            <a:srgbClr val="A5A5A5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ECA0A67F-CFE4-424F-9DB2-7CC0814C7D90}"/>
              </a:ext>
            </a:extLst>
          </p:cNvPr>
          <p:cNvSpPr/>
          <p:nvPr/>
        </p:nvSpPr>
        <p:spPr>
          <a:xfrm>
            <a:off x="10204553" y="1438351"/>
            <a:ext cx="1121319" cy="369332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車輛紅燈</a:t>
            </a:r>
          </a:p>
        </p:txBody>
      </p:sp>
      <p:sp>
        <p:nvSpPr>
          <p:cNvPr id="36" name="矩形 35">
            <a:extLst>
              <a:ext uri="{FF2B5EF4-FFF2-40B4-BE49-F238E27FC236}">
                <a16:creationId xmlns:a16="http://schemas.microsoft.com/office/drawing/2014/main" id="{88E4A3B8-1DA5-4BCF-BE57-AED3795624B0}"/>
              </a:ext>
            </a:extLst>
          </p:cNvPr>
          <p:cNvSpPr/>
          <p:nvPr/>
        </p:nvSpPr>
        <p:spPr>
          <a:xfrm>
            <a:off x="6333309" y="5908440"/>
            <a:ext cx="1121319" cy="369332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車輛紅燈</a:t>
            </a:r>
          </a:p>
        </p:txBody>
      </p:sp>
      <p:sp>
        <p:nvSpPr>
          <p:cNvPr id="37" name="文字方塊 36">
            <a:extLst>
              <a:ext uri="{FF2B5EF4-FFF2-40B4-BE49-F238E27FC236}">
                <a16:creationId xmlns:a16="http://schemas.microsoft.com/office/drawing/2014/main" id="{1AD15B75-8EAF-4BF5-8205-EC2C1CDFADEF}"/>
              </a:ext>
            </a:extLst>
          </p:cNvPr>
          <p:cNvSpPr txBox="1"/>
          <p:nvPr/>
        </p:nvSpPr>
        <p:spPr>
          <a:xfrm>
            <a:off x="851706" y="1106624"/>
            <a:ext cx="4308380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spcBef>
                <a:spcPts val="1200"/>
              </a:spcBef>
              <a:spcAft>
                <a:spcPts val="1200"/>
              </a:spcAft>
              <a:buAutoNum type="arabicParenBoth"/>
            </a:pP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一定是綠燈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514350" indent="-514350">
              <a:spcBef>
                <a:spcPts val="1200"/>
              </a:spcBef>
              <a:spcAft>
                <a:spcPts val="1200"/>
              </a:spcAft>
              <a:buAutoNum type="arabicParenBoth"/>
            </a:pP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不一定是綠燈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514350" indent="-514350">
              <a:spcBef>
                <a:spcPts val="1200"/>
              </a:spcBef>
              <a:spcAft>
                <a:spcPts val="1200"/>
              </a:spcAft>
              <a:buAutoNum type="arabicParenBoth"/>
            </a:pP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我不知道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24" name="圖片 13" descr="小圖1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4" y="165100"/>
            <a:ext cx="940275" cy="941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9076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標題 5">
            <a:extLst>
              <a:ext uri="{FF2B5EF4-FFF2-40B4-BE49-F238E27FC236}">
                <a16:creationId xmlns:a16="http://schemas.microsoft.com/office/drawing/2014/main" id="{306DDEC4-95F3-4914-894C-B9D5D3D32A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9164" y="270847"/>
            <a:ext cx="6679806" cy="646331"/>
          </a:xfrm>
        </p:spPr>
        <p:txBody>
          <a:bodyPr/>
          <a:lstStyle/>
          <a:p>
            <a:r>
              <a:rPr lang="zh-TW" altLang="en-US" dirty="0"/>
              <a:t>前方號誌轉為黃燈時，我應該</a:t>
            </a:r>
            <a:r>
              <a:rPr lang="en-US" altLang="zh-TW" dirty="0"/>
              <a:t>…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F2EE6134-2021-4B46-9B16-AD8AE1644D2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881" t="29922" r="24957" b="18903"/>
          <a:stretch/>
        </p:blipFill>
        <p:spPr>
          <a:xfrm>
            <a:off x="6642455" y="869260"/>
            <a:ext cx="5197313" cy="5637045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150FF397-6DE9-4A8A-A9A1-BAE77A6719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21010" y="5741152"/>
            <a:ext cx="347308" cy="704885"/>
          </a:xfrm>
          <a:prstGeom prst="rect">
            <a:avLst/>
          </a:prstGeom>
        </p:spPr>
      </p:pic>
      <p:pic>
        <p:nvPicPr>
          <p:cNvPr id="18" name="圖片 17">
            <a:extLst>
              <a:ext uri="{FF2B5EF4-FFF2-40B4-BE49-F238E27FC236}">
                <a16:creationId xmlns:a16="http://schemas.microsoft.com/office/drawing/2014/main" id="{0722E9B4-C840-4F1B-B91C-29B5CA4C94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10669445" y="1245032"/>
            <a:ext cx="1243988" cy="647700"/>
          </a:xfrm>
          <a:prstGeom prst="rect">
            <a:avLst/>
          </a:prstGeom>
        </p:spPr>
      </p:pic>
      <p:pic>
        <p:nvPicPr>
          <p:cNvPr id="19" name="圖片 18">
            <a:extLst>
              <a:ext uri="{FF2B5EF4-FFF2-40B4-BE49-F238E27FC236}">
                <a16:creationId xmlns:a16="http://schemas.microsoft.com/office/drawing/2014/main" id="{D079A210-B0D1-4873-A3DB-D44BD753D7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 flipV="1">
            <a:off x="6220628" y="4628080"/>
            <a:ext cx="1243988" cy="647700"/>
          </a:xfrm>
          <a:prstGeom prst="rect">
            <a:avLst/>
          </a:prstGeom>
        </p:spPr>
      </p:pic>
      <p:pic>
        <p:nvPicPr>
          <p:cNvPr id="20" name="圖片 19">
            <a:extLst>
              <a:ext uri="{FF2B5EF4-FFF2-40B4-BE49-F238E27FC236}">
                <a16:creationId xmlns:a16="http://schemas.microsoft.com/office/drawing/2014/main" id="{71C63A05-51D4-4214-B65E-AF76B2E193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92403" y="5122933"/>
            <a:ext cx="1243988" cy="647700"/>
          </a:xfrm>
          <a:prstGeom prst="rect">
            <a:avLst/>
          </a:prstGeom>
        </p:spPr>
      </p:pic>
      <p:pic>
        <p:nvPicPr>
          <p:cNvPr id="21" name="圖片 20">
            <a:extLst>
              <a:ext uri="{FF2B5EF4-FFF2-40B4-BE49-F238E27FC236}">
                <a16:creationId xmlns:a16="http://schemas.microsoft.com/office/drawing/2014/main" id="{99BF9C7E-17E8-41EB-8B40-4D65C26680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44478" y="869260"/>
            <a:ext cx="1243988" cy="647700"/>
          </a:xfrm>
          <a:prstGeom prst="rect">
            <a:avLst/>
          </a:prstGeom>
        </p:spPr>
      </p:pic>
      <p:sp>
        <p:nvSpPr>
          <p:cNvPr id="26" name="文字方塊 25">
            <a:extLst>
              <a:ext uri="{FF2B5EF4-FFF2-40B4-BE49-F238E27FC236}">
                <a16:creationId xmlns:a16="http://schemas.microsoft.com/office/drawing/2014/main" id="{F58BBB27-7133-4184-B0C4-13BCD58FC1CD}"/>
              </a:ext>
            </a:extLst>
          </p:cNvPr>
          <p:cNvSpPr txBox="1"/>
          <p:nvPr/>
        </p:nvSpPr>
        <p:spPr>
          <a:xfrm>
            <a:off x="904979" y="1131554"/>
            <a:ext cx="5006740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spcBef>
                <a:spcPts val="1200"/>
              </a:spcBef>
              <a:spcAft>
                <a:spcPts val="1200"/>
              </a:spcAft>
              <a:buAutoNum type="arabicParenBoth"/>
            </a:pP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無論如何都要迅速通過路口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514350" indent="-514350">
              <a:spcBef>
                <a:spcPts val="1200"/>
              </a:spcBef>
              <a:spcAft>
                <a:spcPts val="1200"/>
              </a:spcAft>
              <a:buAutoNum type="arabicParenBoth"/>
            </a:pP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能停得住就停在停止線前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514350" indent="-514350">
              <a:spcBef>
                <a:spcPts val="1200"/>
              </a:spcBef>
              <a:spcAft>
                <a:spcPts val="1200"/>
              </a:spcAft>
              <a:buAutoNum type="arabicParenBoth"/>
            </a:pP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我不知道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257EED9D-C7E2-4E60-B343-0E8E88BEF6CD}"/>
              </a:ext>
            </a:extLst>
          </p:cNvPr>
          <p:cNvSpPr/>
          <p:nvPr/>
        </p:nvSpPr>
        <p:spPr>
          <a:xfrm>
            <a:off x="9846270" y="946888"/>
            <a:ext cx="1121319" cy="369332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車輛紅燈</a:t>
            </a:r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A682F0EA-FAB1-4437-97C9-D251DC508CE2}"/>
              </a:ext>
            </a:extLst>
          </p:cNvPr>
          <p:cNvSpPr/>
          <p:nvPr/>
        </p:nvSpPr>
        <p:spPr>
          <a:xfrm>
            <a:off x="7175350" y="4417658"/>
            <a:ext cx="1121319" cy="369332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車輛紅燈</a:t>
            </a: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73D27479-F05C-4AD3-8953-E5E6315C29B7}"/>
              </a:ext>
            </a:extLst>
          </p:cNvPr>
          <p:cNvSpPr/>
          <p:nvPr/>
        </p:nvSpPr>
        <p:spPr>
          <a:xfrm>
            <a:off x="10434847" y="4702225"/>
            <a:ext cx="1121319" cy="369332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車輛黃燈</a:t>
            </a: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59393B82-A194-490C-860E-F639948B655C}"/>
              </a:ext>
            </a:extLst>
          </p:cNvPr>
          <p:cNvSpPr/>
          <p:nvPr/>
        </p:nvSpPr>
        <p:spPr>
          <a:xfrm>
            <a:off x="6624324" y="1523597"/>
            <a:ext cx="1121319" cy="369332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車輛黃燈</a:t>
            </a:r>
          </a:p>
        </p:txBody>
      </p:sp>
      <p:pic>
        <p:nvPicPr>
          <p:cNvPr id="15" name="圖片 13" descr="小圖1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4" y="165100"/>
            <a:ext cx="940275" cy="941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3731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F861702-0856-43D9-8618-A39ED03211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9164" y="270847"/>
            <a:ext cx="2556214" cy="646331"/>
          </a:xfrm>
        </p:spPr>
        <p:txBody>
          <a:bodyPr/>
          <a:lstStyle/>
          <a:p>
            <a:r>
              <a:rPr lang="zh-TW" altLang="en-US"/>
              <a:t>號誌化路口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56A228D2-B6F5-4667-AA58-759DB5F06E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9706" y="1217355"/>
            <a:ext cx="8392589" cy="5098921"/>
          </a:xfrm>
          <a:prstGeom prst="rect">
            <a:avLst/>
          </a:prstGeom>
        </p:spPr>
      </p:pic>
      <p:sp>
        <p:nvSpPr>
          <p:cNvPr id="7" name="橢圓 6">
            <a:extLst>
              <a:ext uri="{FF2B5EF4-FFF2-40B4-BE49-F238E27FC236}">
                <a16:creationId xmlns:a16="http://schemas.microsoft.com/office/drawing/2014/main" id="{358A1F37-AE60-4F77-9749-CFAD8768F735}"/>
              </a:ext>
            </a:extLst>
          </p:cNvPr>
          <p:cNvSpPr/>
          <p:nvPr/>
        </p:nvSpPr>
        <p:spPr>
          <a:xfrm>
            <a:off x="4385569" y="2325950"/>
            <a:ext cx="1411549" cy="89664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橢圓 7">
            <a:extLst>
              <a:ext uri="{FF2B5EF4-FFF2-40B4-BE49-F238E27FC236}">
                <a16:creationId xmlns:a16="http://schemas.microsoft.com/office/drawing/2014/main" id="{F044CE34-25AF-48AD-BBFF-01FFEEFA4702}"/>
              </a:ext>
            </a:extLst>
          </p:cNvPr>
          <p:cNvSpPr/>
          <p:nvPr/>
        </p:nvSpPr>
        <p:spPr>
          <a:xfrm>
            <a:off x="7023832" y="1688237"/>
            <a:ext cx="1411549" cy="89664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70182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AF83289-2A19-488D-BBA4-77AE69D9EF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9163" y="270847"/>
            <a:ext cx="5730237" cy="646331"/>
          </a:xfrm>
        </p:spPr>
        <p:txBody>
          <a:bodyPr/>
          <a:lstStyle/>
          <a:p>
            <a:r>
              <a:rPr lang="zh-TW" altLang="en-US" dirty="0"/>
              <a:t>認識行車管制號誌</a:t>
            </a:r>
            <a:r>
              <a:rPr lang="en-US" altLang="zh-TW" dirty="0"/>
              <a:t>(</a:t>
            </a:r>
            <a:r>
              <a:rPr lang="zh-TW" altLang="en-US" dirty="0"/>
              <a:t>紅綠燈</a:t>
            </a:r>
            <a:r>
              <a:rPr lang="en-US" altLang="zh-TW" dirty="0"/>
              <a:t>)</a:t>
            </a:r>
            <a:endParaRPr lang="zh-TW" altLang="en-US" dirty="0"/>
          </a:p>
        </p:txBody>
      </p:sp>
      <p:grpSp>
        <p:nvGrpSpPr>
          <p:cNvPr id="6" name="群組 5">
            <a:extLst>
              <a:ext uri="{FF2B5EF4-FFF2-40B4-BE49-F238E27FC236}">
                <a16:creationId xmlns:a16="http://schemas.microsoft.com/office/drawing/2014/main" id="{9AC2DF63-460A-4985-8089-CF2404CA5005}"/>
              </a:ext>
            </a:extLst>
          </p:cNvPr>
          <p:cNvGrpSpPr/>
          <p:nvPr/>
        </p:nvGrpSpPr>
        <p:grpSpPr>
          <a:xfrm>
            <a:off x="1247662" y="5139416"/>
            <a:ext cx="10753838" cy="1155310"/>
            <a:chOff x="1055286" y="4589346"/>
            <a:chExt cx="10753838" cy="1155310"/>
          </a:xfrm>
        </p:grpSpPr>
        <p:pic>
          <p:nvPicPr>
            <p:cNvPr id="47" name="內容版面配置區 4">
              <a:extLst>
                <a:ext uri="{FF2B5EF4-FFF2-40B4-BE49-F238E27FC236}">
                  <a16:creationId xmlns:a16="http://schemas.microsoft.com/office/drawing/2014/main" id="{EE2F5DD2-24DE-41B9-97BC-40AB191E1E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0614"/>
            <a:stretch/>
          </p:blipFill>
          <p:spPr>
            <a:xfrm>
              <a:off x="1055286" y="4589346"/>
              <a:ext cx="4810654" cy="1155310"/>
            </a:xfrm>
            <a:prstGeom prst="rect">
              <a:avLst/>
            </a:prstGeom>
          </p:spPr>
        </p:pic>
        <p:sp>
          <p:nvSpPr>
            <p:cNvPr id="48" name="文字方塊 47">
              <a:extLst>
                <a:ext uri="{FF2B5EF4-FFF2-40B4-BE49-F238E27FC236}">
                  <a16:creationId xmlns:a16="http://schemas.microsoft.com/office/drawing/2014/main" id="{7F5D86D1-C303-40BA-92D7-0D90EB113968}"/>
                </a:ext>
              </a:extLst>
            </p:cNvPr>
            <p:cNvSpPr txBox="1"/>
            <p:nvPr/>
          </p:nvSpPr>
          <p:spPr>
            <a:xfrm>
              <a:off x="5813774" y="4874614"/>
              <a:ext cx="5995350" cy="584775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defPPr>
                <a:defRPr lang="zh-TW"/>
              </a:defPPr>
              <a:lvl1pPr marL="447675" indent="-447675">
                <a:lnSpc>
                  <a:spcPct val="100000"/>
                </a:lnSpc>
                <a:spcBef>
                  <a:spcPts val="625"/>
                </a:spcBef>
                <a:buClr>
                  <a:srgbClr val="FFC000"/>
                </a:buClr>
                <a:buFont typeface="Wingdings" panose="05000000000000000000" pitchFamily="2" charset="2"/>
                <a:buChar char="v"/>
                <a:defRPr sz="3400" baseline="0"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defRPr>
              </a:lvl1pPr>
              <a:lvl2pPr marL="685800" indent="-228600">
                <a:lnSpc>
                  <a:spcPct val="100000"/>
                </a:lnSpc>
                <a:spcBef>
                  <a:spcPts val="800"/>
                </a:spcBef>
                <a:spcAft>
                  <a:spcPts val="600"/>
                </a:spcAft>
                <a:buClr>
                  <a:srgbClr val="0070C0"/>
                </a:buClr>
                <a:buSzPct val="85000"/>
                <a:buFont typeface="Wingdings" panose="05000000000000000000" pitchFamily="2" charset="2"/>
                <a:buChar char="n"/>
                <a:defRPr sz="3000" baseline="0"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800" baseline="0"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aseline="0"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aseline="0"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defRPr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pPr>
                <a:buClr>
                  <a:schemeClr val="accent2"/>
                </a:buClr>
              </a:pPr>
              <a:r>
                <a:rPr lang="zh-TW" altLang="en-US" sz="2800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箭頭指向綠燈：箭頭綠燈亮的方向        </a:t>
              </a:r>
              <a:r>
                <a:rPr lang="en-US" altLang="zh-TW" sz="2800" dirty="0">
                  <a:latin typeface="標楷體" panose="03000509000000000000" pitchFamily="65" charset="-120"/>
                  <a:ea typeface="標楷體" panose="03000509000000000000" pitchFamily="65" charset="-120"/>
                </a:rPr>
                <a:t/>
              </a:r>
              <a:br>
                <a:rPr lang="en-US" altLang="zh-TW" sz="2800" dirty="0">
                  <a:latin typeface="標楷體" panose="03000509000000000000" pitchFamily="65" charset="-120"/>
                  <a:ea typeface="標楷體" panose="03000509000000000000" pitchFamily="65" charset="-120"/>
                </a:rPr>
              </a:br>
              <a:r>
                <a:rPr lang="zh-TW" altLang="en-US" sz="2800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              可以通行。</a:t>
              </a:r>
              <a:endPara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>
                <a:buClr>
                  <a:schemeClr val="accent2"/>
                </a:buClr>
              </a:pPr>
              <a:endPara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grpSp>
        <p:nvGrpSpPr>
          <p:cNvPr id="4" name="群組 3">
            <a:extLst>
              <a:ext uri="{FF2B5EF4-FFF2-40B4-BE49-F238E27FC236}">
                <a16:creationId xmlns:a16="http://schemas.microsoft.com/office/drawing/2014/main" id="{980DDE81-94DD-470C-B250-C297DDF6FA62}"/>
              </a:ext>
            </a:extLst>
          </p:cNvPr>
          <p:cNvGrpSpPr/>
          <p:nvPr/>
        </p:nvGrpSpPr>
        <p:grpSpPr>
          <a:xfrm>
            <a:off x="1247662" y="3804949"/>
            <a:ext cx="7064975" cy="1127858"/>
            <a:chOff x="1055286" y="1389012"/>
            <a:chExt cx="7064975" cy="1127858"/>
          </a:xfrm>
        </p:grpSpPr>
        <p:sp>
          <p:nvSpPr>
            <p:cNvPr id="23" name="文字方塊 22">
              <a:extLst>
                <a:ext uri="{FF2B5EF4-FFF2-40B4-BE49-F238E27FC236}">
                  <a16:creationId xmlns:a16="http://schemas.microsoft.com/office/drawing/2014/main" id="{B93195A1-3E34-4CAF-B124-5914B30B46A1}"/>
                </a:ext>
              </a:extLst>
            </p:cNvPr>
            <p:cNvSpPr txBox="1"/>
            <p:nvPr/>
          </p:nvSpPr>
          <p:spPr>
            <a:xfrm>
              <a:off x="3995414" y="1667209"/>
              <a:ext cx="4124847" cy="615553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447675" indent="-447675">
                <a:lnSpc>
                  <a:spcPct val="100000"/>
                </a:lnSpc>
                <a:spcBef>
                  <a:spcPts val="625"/>
                </a:spcBef>
                <a:buClr>
                  <a:srgbClr val="FFC000"/>
                </a:buClr>
                <a:buFont typeface="Wingdings" panose="05000000000000000000" pitchFamily="2" charset="2"/>
                <a:buChar char="v"/>
                <a:defRPr sz="3400" baseline="0"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defRPr>
              </a:lvl1pPr>
              <a:lvl2pPr marL="685800" indent="-228600">
                <a:lnSpc>
                  <a:spcPct val="100000"/>
                </a:lnSpc>
                <a:spcBef>
                  <a:spcPts val="800"/>
                </a:spcBef>
                <a:spcAft>
                  <a:spcPts val="600"/>
                </a:spcAft>
                <a:buClr>
                  <a:srgbClr val="0070C0"/>
                </a:buClr>
                <a:buSzPct val="85000"/>
                <a:buFont typeface="Wingdings" panose="05000000000000000000" pitchFamily="2" charset="2"/>
                <a:buChar char="n"/>
                <a:defRPr sz="3000" baseline="0"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800" baseline="0"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aseline="0"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aseline="0"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defRPr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pPr>
                <a:buClr>
                  <a:schemeClr val="accent2"/>
                </a:buClr>
              </a:pPr>
              <a:r>
                <a:rPr lang="zh-TW" altLang="en-US" sz="2800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紅燈：禁止通行。</a:t>
              </a:r>
              <a:endPara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>
                <a:buClr>
                  <a:schemeClr val="accent2"/>
                </a:buClr>
              </a:pPr>
              <a:endPara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pic>
          <p:nvPicPr>
            <p:cNvPr id="51" name="圖片 50">
              <a:extLst>
                <a:ext uri="{FF2B5EF4-FFF2-40B4-BE49-F238E27FC236}">
                  <a16:creationId xmlns:a16="http://schemas.microsoft.com/office/drawing/2014/main" id="{201C10BC-4E08-47FA-8C64-43DD4C5A95F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5286" y="1389012"/>
              <a:ext cx="3048264" cy="1127858"/>
            </a:xfrm>
            <a:prstGeom prst="rect">
              <a:avLst/>
            </a:prstGeom>
          </p:spPr>
        </p:pic>
      </p:grpSp>
      <p:grpSp>
        <p:nvGrpSpPr>
          <p:cNvPr id="5" name="群組 4">
            <a:extLst>
              <a:ext uri="{FF2B5EF4-FFF2-40B4-BE49-F238E27FC236}">
                <a16:creationId xmlns:a16="http://schemas.microsoft.com/office/drawing/2014/main" id="{B8B6DF15-3BF7-4260-B08C-7CAB7CBEF404}"/>
              </a:ext>
            </a:extLst>
          </p:cNvPr>
          <p:cNvGrpSpPr/>
          <p:nvPr/>
        </p:nvGrpSpPr>
        <p:grpSpPr>
          <a:xfrm>
            <a:off x="1247662" y="2470482"/>
            <a:ext cx="10384561" cy="1171947"/>
            <a:chOff x="1055286" y="2439766"/>
            <a:chExt cx="10384561" cy="1171947"/>
          </a:xfrm>
        </p:grpSpPr>
        <p:sp>
          <p:nvSpPr>
            <p:cNvPr id="34" name="文字方塊 33">
              <a:extLst>
                <a:ext uri="{FF2B5EF4-FFF2-40B4-BE49-F238E27FC236}">
                  <a16:creationId xmlns:a16="http://schemas.microsoft.com/office/drawing/2014/main" id="{714FD03D-0DF7-44DC-821D-3F23CFEB006B}"/>
                </a:ext>
              </a:extLst>
            </p:cNvPr>
            <p:cNvSpPr txBox="1"/>
            <p:nvPr/>
          </p:nvSpPr>
          <p:spPr>
            <a:xfrm>
              <a:off x="3995414" y="2797706"/>
              <a:ext cx="7444433" cy="814007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fontScale="92500" lnSpcReduction="10000"/>
            </a:bodyPr>
            <a:lstStyle>
              <a:defPPr>
                <a:defRPr lang="zh-TW"/>
              </a:defPPr>
              <a:lvl1pPr marL="447675" indent="-447675">
                <a:lnSpc>
                  <a:spcPct val="100000"/>
                </a:lnSpc>
                <a:spcBef>
                  <a:spcPts val="625"/>
                </a:spcBef>
                <a:buClr>
                  <a:srgbClr val="FFC000"/>
                </a:buClr>
                <a:buFont typeface="Wingdings" panose="05000000000000000000" pitchFamily="2" charset="2"/>
                <a:buChar char="v"/>
                <a:defRPr sz="3400" baseline="0"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defRPr>
              </a:lvl1pPr>
              <a:lvl2pPr marL="685800" indent="-228600">
                <a:lnSpc>
                  <a:spcPct val="100000"/>
                </a:lnSpc>
                <a:spcBef>
                  <a:spcPts val="800"/>
                </a:spcBef>
                <a:spcAft>
                  <a:spcPts val="600"/>
                </a:spcAft>
                <a:buClr>
                  <a:srgbClr val="0070C0"/>
                </a:buClr>
                <a:buSzPct val="85000"/>
                <a:buFont typeface="Wingdings" panose="05000000000000000000" pitchFamily="2" charset="2"/>
                <a:buChar char="n"/>
                <a:defRPr sz="3000" baseline="0"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800" baseline="0"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aseline="0"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aseline="0"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defRPr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pPr>
                <a:buClr>
                  <a:schemeClr val="accent2"/>
                </a:buClr>
              </a:pPr>
              <a:r>
                <a:rPr lang="zh-TW" altLang="en-US" sz="2800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黃燈：</a:t>
              </a:r>
              <a:r>
                <a:rPr lang="zh-TW" altLang="en-US" sz="2800" b="1" dirty="0">
                  <a:solidFill>
                    <a:srgbClr val="FF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通行時間即將結束</a:t>
              </a:r>
              <a:r>
                <a:rPr lang="zh-TW" altLang="en-US" sz="2800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，需</a:t>
              </a:r>
              <a:r>
                <a:rPr lang="zh-TW" altLang="en-US" sz="2800" dirty="0">
                  <a:solidFill>
                    <a:sysClr val="windowText" lastClr="00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視情況決定停止</a:t>
              </a:r>
              <a:r>
                <a:rPr lang="en-US" altLang="zh-TW" sz="2800" dirty="0">
                  <a:solidFill>
                    <a:sysClr val="windowText" lastClr="00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/>
              </a:r>
              <a:br>
                <a:rPr lang="en-US" altLang="zh-TW" sz="2800" dirty="0">
                  <a:solidFill>
                    <a:sysClr val="windowText" lastClr="00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</a:br>
              <a:r>
                <a:rPr lang="zh-TW" altLang="en-US" sz="2800" dirty="0">
                  <a:solidFill>
                    <a:sysClr val="windowText" lastClr="00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      或通過</a:t>
              </a:r>
              <a:r>
                <a:rPr lang="zh-TW" altLang="en-US" sz="2800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。</a:t>
              </a:r>
              <a:endPara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>
                <a:buClr>
                  <a:schemeClr val="accent2"/>
                </a:buClr>
              </a:pPr>
              <a:endParaRPr lang="en-US" altLang="zh-TW" sz="2800" dirty="0">
                <a:solidFill>
                  <a:sysClr val="windowText" lastClr="000000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pic>
          <p:nvPicPr>
            <p:cNvPr id="53" name="圖片 52">
              <a:extLst>
                <a:ext uri="{FF2B5EF4-FFF2-40B4-BE49-F238E27FC236}">
                  <a16:creationId xmlns:a16="http://schemas.microsoft.com/office/drawing/2014/main" id="{D54F85FF-7DCC-4B34-A3A7-F166B574A6B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5286" y="2439766"/>
              <a:ext cx="3042168" cy="1127858"/>
            </a:xfrm>
            <a:prstGeom prst="rect">
              <a:avLst/>
            </a:prstGeom>
          </p:spPr>
        </p:pic>
      </p:grpSp>
      <p:grpSp>
        <p:nvGrpSpPr>
          <p:cNvPr id="3" name="群組 2">
            <a:extLst>
              <a:ext uri="{FF2B5EF4-FFF2-40B4-BE49-F238E27FC236}">
                <a16:creationId xmlns:a16="http://schemas.microsoft.com/office/drawing/2014/main" id="{36D0807F-B797-4D37-853C-47770AFE277E}"/>
              </a:ext>
            </a:extLst>
          </p:cNvPr>
          <p:cNvGrpSpPr/>
          <p:nvPr/>
        </p:nvGrpSpPr>
        <p:grpSpPr>
          <a:xfrm>
            <a:off x="1247662" y="1044044"/>
            <a:ext cx="7183190" cy="1127858"/>
            <a:chOff x="1055286" y="3490520"/>
            <a:chExt cx="7183190" cy="1127858"/>
          </a:xfrm>
        </p:grpSpPr>
        <p:sp>
          <p:nvSpPr>
            <p:cNvPr id="41" name="文字方塊 40">
              <a:extLst>
                <a:ext uri="{FF2B5EF4-FFF2-40B4-BE49-F238E27FC236}">
                  <a16:creationId xmlns:a16="http://schemas.microsoft.com/office/drawing/2014/main" id="{E419CBF1-BCD6-454E-87DE-95DD23F371DB}"/>
                </a:ext>
              </a:extLst>
            </p:cNvPr>
            <p:cNvSpPr txBox="1"/>
            <p:nvPr/>
          </p:nvSpPr>
          <p:spPr>
            <a:xfrm>
              <a:off x="3995414" y="3754526"/>
              <a:ext cx="4243062" cy="584775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defPPr>
                <a:defRPr lang="zh-TW"/>
              </a:defPPr>
              <a:lvl1pPr marL="447675" indent="-447675">
                <a:lnSpc>
                  <a:spcPct val="100000"/>
                </a:lnSpc>
                <a:spcBef>
                  <a:spcPts val="625"/>
                </a:spcBef>
                <a:buClr>
                  <a:srgbClr val="FFC000"/>
                </a:buClr>
                <a:buFont typeface="Wingdings" panose="05000000000000000000" pitchFamily="2" charset="2"/>
                <a:buChar char="v"/>
                <a:defRPr sz="3400" baseline="0"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defRPr>
              </a:lvl1pPr>
              <a:lvl2pPr marL="685800" indent="-228600">
                <a:lnSpc>
                  <a:spcPct val="100000"/>
                </a:lnSpc>
                <a:spcBef>
                  <a:spcPts val="800"/>
                </a:spcBef>
                <a:spcAft>
                  <a:spcPts val="600"/>
                </a:spcAft>
                <a:buClr>
                  <a:srgbClr val="0070C0"/>
                </a:buClr>
                <a:buSzPct val="85000"/>
                <a:buFont typeface="Wingdings" panose="05000000000000000000" pitchFamily="2" charset="2"/>
                <a:buChar char="n"/>
                <a:defRPr sz="3000" baseline="0"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800" baseline="0"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aseline="0"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aseline="0"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defRPr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pPr>
                <a:buClr>
                  <a:schemeClr val="accent2"/>
                </a:buClr>
              </a:pPr>
              <a:r>
                <a:rPr lang="zh-TW" altLang="en-US" sz="2800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綠燈：可以通行。</a:t>
              </a:r>
              <a:endPara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pic>
          <p:nvPicPr>
            <p:cNvPr id="55" name="圖片 54">
              <a:extLst>
                <a:ext uri="{FF2B5EF4-FFF2-40B4-BE49-F238E27FC236}">
                  <a16:creationId xmlns:a16="http://schemas.microsoft.com/office/drawing/2014/main" id="{AA58D588-125A-4F27-A286-50F2CC168E4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5286" y="3490520"/>
              <a:ext cx="3042168" cy="112785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18525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AF83289-2A19-488D-BBA4-77AE69D9EF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9164" y="270847"/>
            <a:ext cx="6618260" cy="646331"/>
          </a:xfrm>
        </p:spPr>
        <p:txBody>
          <a:bodyPr/>
          <a:lstStyle/>
          <a:p>
            <a:r>
              <a:rPr lang="zh-TW" altLang="en-US"/>
              <a:t>現在可以通行的方向有哪些呢？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grpSp>
        <p:nvGrpSpPr>
          <p:cNvPr id="20" name="群組 19">
            <a:extLst>
              <a:ext uri="{FF2B5EF4-FFF2-40B4-BE49-F238E27FC236}">
                <a16:creationId xmlns:a16="http://schemas.microsoft.com/office/drawing/2014/main" id="{0BE87B9B-96DB-47A5-928F-73859E308B6B}"/>
              </a:ext>
            </a:extLst>
          </p:cNvPr>
          <p:cNvGrpSpPr/>
          <p:nvPr/>
        </p:nvGrpSpPr>
        <p:grpSpPr>
          <a:xfrm>
            <a:off x="1463345" y="1229624"/>
            <a:ext cx="8869770" cy="1751993"/>
            <a:chOff x="1463345" y="1412506"/>
            <a:chExt cx="8869770" cy="1751993"/>
          </a:xfrm>
        </p:grpSpPr>
        <p:grpSp>
          <p:nvGrpSpPr>
            <p:cNvPr id="19" name="群組 18">
              <a:extLst>
                <a:ext uri="{FF2B5EF4-FFF2-40B4-BE49-F238E27FC236}">
                  <a16:creationId xmlns:a16="http://schemas.microsoft.com/office/drawing/2014/main" id="{C8B1A0DD-A7B7-4E9F-B949-1241ABAF5505}"/>
                </a:ext>
              </a:extLst>
            </p:cNvPr>
            <p:cNvGrpSpPr/>
            <p:nvPr/>
          </p:nvGrpSpPr>
          <p:grpSpPr>
            <a:xfrm>
              <a:off x="1463345" y="1412506"/>
              <a:ext cx="4810654" cy="1155310"/>
              <a:chOff x="1463345" y="1412506"/>
              <a:chExt cx="4810654" cy="1155310"/>
            </a:xfrm>
          </p:grpSpPr>
          <p:pic>
            <p:nvPicPr>
              <p:cNvPr id="29" name="內容版面配置區 4">
                <a:extLst>
                  <a:ext uri="{FF2B5EF4-FFF2-40B4-BE49-F238E27FC236}">
                    <a16:creationId xmlns:a16="http://schemas.microsoft.com/office/drawing/2014/main" id="{B498671F-670D-459E-879C-57814A85054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0614"/>
              <a:stretch/>
            </p:blipFill>
            <p:spPr>
              <a:xfrm>
                <a:off x="1463345" y="1412506"/>
                <a:ext cx="4810654" cy="1155310"/>
              </a:xfrm>
              <a:prstGeom prst="rect">
                <a:avLst/>
              </a:prstGeom>
            </p:spPr>
          </p:pic>
          <p:sp>
            <p:nvSpPr>
              <p:cNvPr id="31" name="橢圓 30">
                <a:extLst>
                  <a:ext uri="{FF2B5EF4-FFF2-40B4-BE49-F238E27FC236}">
                    <a16:creationId xmlns:a16="http://schemas.microsoft.com/office/drawing/2014/main" id="{D1FE5275-ADAB-4C36-A501-7D422A57A79F}"/>
                  </a:ext>
                </a:extLst>
              </p:cNvPr>
              <p:cNvSpPr/>
              <p:nvPr/>
            </p:nvSpPr>
            <p:spPr>
              <a:xfrm>
                <a:off x="3478388" y="1581788"/>
                <a:ext cx="809366" cy="816745"/>
              </a:xfrm>
              <a:prstGeom prst="ellipse">
                <a:avLst/>
              </a:prstGeom>
              <a:solidFill>
                <a:srgbClr val="3A3A3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dirty="0"/>
              </a:p>
            </p:txBody>
          </p:sp>
        </p:grpSp>
        <p:sp>
          <p:nvSpPr>
            <p:cNvPr id="33" name="文字方塊 32">
              <a:extLst>
                <a:ext uri="{FF2B5EF4-FFF2-40B4-BE49-F238E27FC236}">
                  <a16:creationId xmlns:a16="http://schemas.microsoft.com/office/drawing/2014/main" id="{06A34DEC-A1ED-4682-828E-7B783B2E5312}"/>
                </a:ext>
              </a:extLst>
            </p:cNvPr>
            <p:cNvSpPr txBox="1"/>
            <p:nvPr/>
          </p:nvSpPr>
          <p:spPr>
            <a:xfrm>
              <a:off x="1463345" y="2501433"/>
              <a:ext cx="8869770" cy="663066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447675" indent="-447675">
                <a:lnSpc>
                  <a:spcPct val="100000"/>
                </a:lnSpc>
                <a:spcBef>
                  <a:spcPts val="625"/>
                </a:spcBef>
                <a:buClr>
                  <a:srgbClr val="FFC000"/>
                </a:buClr>
                <a:buFont typeface="Wingdings" panose="05000000000000000000" pitchFamily="2" charset="2"/>
                <a:buChar char="v"/>
                <a:defRPr sz="3400" baseline="0"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defRPr>
              </a:lvl1pPr>
              <a:lvl2pPr marL="685800" indent="-228600">
                <a:lnSpc>
                  <a:spcPct val="100000"/>
                </a:lnSpc>
                <a:spcBef>
                  <a:spcPts val="800"/>
                </a:spcBef>
                <a:spcAft>
                  <a:spcPts val="600"/>
                </a:spcAft>
                <a:buClr>
                  <a:srgbClr val="0070C0"/>
                </a:buClr>
                <a:buSzPct val="85000"/>
                <a:buFont typeface="Wingdings" panose="05000000000000000000" pitchFamily="2" charset="2"/>
                <a:buChar char="n"/>
                <a:defRPr sz="3000" baseline="0"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800" baseline="0"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aseline="0"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aseline="0"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defRPr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pPr>
                <a:buClr>
                  <a:schemeClr val="accent2"/>
                </a:buClr>
              </a:pPr>
              <a:r>
                <a:rPr lang="zh-TW" altLang="en-US" sz="3200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可以直行或右轉，</a:t>
              </a:r>
              <a:r>
                <a:rPr lang="zh-TW" altLang="en-US" sz="3200" b="1" dirty="0">
                  <a:solidFill>
                    <a:srgbClr val="FE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不能左轉</a:t>
              </a:r>
              <a:r>
                <a:rPr lang="zh-TW" altLang="en-US" sz="3200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。</a:t>
              </a:r>
              <a:endPara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>
                <a:buClr>
                  <a:schemeClr val="accent2"/>
                </a:buClr>
              </a:pPr>
              <a:endParaRPr lang="en-US" altLang="zh-TW" sz="3200" b="1" dirty="0">
                <a:solidFill>
                  <a:srgbClr val="FE0000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grpSp>
        <p:nvGrpSpPr>
          <p:cNvPr id="30" name="群組 29">
            <a:extLst>
              <a:ext uri="{FF2B5EF4-FFF2-40B4-BE49-F238E27FC236}">
                <a16:creationId xmlns:a16="http://schemas.microsoft.com/office/drawing/2014/main" id="{D24A4C39-5D13-490D-AA05-07BEC9CEDF26}"/>
              </a:ext>
            </a:extLst>
          </p:cNvPr>
          <p:cNvGrpSpPr/>
          <p:nvPr/>
        </p:nvGrpSpPr>
        <p:grpSpPr>
          <a:xfrm>
            <a:off x="1408262" y="3306908"/>
            <a:ext cx="8869770" cy="1796819"/>
            <a:chOff x="1408262" y="3119674"/>
            <a:chExt cx="8869770" cy="1796819"/>
          </a:xfrm>
        </p:grpSpPr>
        <p:sp>
          <p:nvSpPr>
            <p:cNvPr id="25" name="文字方塊 24">
              <a:extLst>
                <a:ext uri="{FF2B5EF4-FFF2-40B4-BE49-F238E27FC236}">
                  <a16:creationId xmlns:a16="http://schemas.microsoft.com/office/drawing/2014/main" id="{A3A457D8-20F1-47EE-9751-D3511A9942DB}"/>
                </a:ext>
              </a:extLst>
            </p:cNvPr>
            <p:cNvSpPr txBox="1"/>
            <p:nvPr/>
          </p:nvSpPr>
          <p:spPr>
            <a:xfrm>
              <a:off x="1408262" y="4253426"/>
              <a:ext cx="8869770" cy="663067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447675" indent="-447675">
                <a:lnSpc>
                  <a:spcPct val="100000"/>
                </a:lnSpc>
                <a:spcBef>
                  <a:spcPts val="625"/>
                </a:spcBef>
                <a:buClr>
                  <a:srgbClr val="FFC000"/>
                </a:buClr>
                <a:buFont typeface="Wingdings" panose="05000000000000000000" pitchFamily="2" charset="2"/>
                <a:buChar char="v"/>
                <a:defRPr sz="3400" baseline="0"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defRPr>
              </a:lvl1pPr>
              <a:lvl2pPr marL="685800" indent="-228600">
                <a:lnSpc>
                  <a:spcPct val="100000"/>
                </a:lnSpc>
                <a:spcBef>
                  <a:spcPts val="800"/>
                </a:spcBef>
                <a:spcAft>
                  <a:spcPts val="600"/>
                </a:spcAft>
                <a:buClr>
                  <a:srgbClr val="0070C0"/>
                </a:buClr>
                <a:buSzPct val="85000"/>
                <a:buFont typeface="Wingdings" panose="05000000000000000000" pitchFamily="2" charset="2"/>
                <a:buChar char="n"/>
                <a:defRPr sz="3000" baseline="0"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800" baseline="0"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aseline="0"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aseline="0"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defRPr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pPr>
                <a:buClr>
                  <a:schemeClr val="accent2"/>
                </a:buClr>
              </a:pPr>
              <a:r>
                <a:rPr lang="zh-TW" altLang="en-US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僅能左轉，</a:t>
              </a:r>
              <a:r>
                <a:rPr lang="zh-TW" altLang="en-US" b="1" dirty="0">
                  <a:solidFill>
                    <a:srgbClr val="FE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不能直行與右轉</a:t>
              </a:r>
              <a:r>
                <a:rPr lang="zh-TW" altLang="en-US" sz="3600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。</a:t>
              </a:r>
              <a:endParaRPr lang="en-US" altLang="zh-TW" sz="3600" dirty="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>
                <a:buClr>
                  <a:schemeClr val="accent2"/>
                </a:buClr>
              </a:pPr>
              <a:endParaRPr lang="en-US" altLang="zh-TW" b="1" dirty="0">
                <a:solidFill>
                  <a:srgbClr val="FE0000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grpSp>
          <p:nvGrpSpPr>
            <p:cNvPr id="21" name="群組 20">
              <a:extLst>
                <a:ext uri="{FF2B5EF4-FFF2-40B4-BE49-F238E27FC236}">
                  <a16:creationId xmlns:a16="http://schemas.microsoft.com/office/drawing/2014/main" id="{DE758838-975E-41EA-ACA1-EE37B78166CB}"/>
                </a:ext>
              </a:extLst>
            </p:cNvPr>
            <p:cNvGrpSpPr/>
            <p:nvPr/>
          </p:nvGrpSpPr>
          <p:grpSpPr>
            <a:xfrm>
              <a:off x="1507520" y="3119674"/>
              <a:ext cx="4766479" cy="1152244"/>
              <a:chOff x="1507520" y="3119674"/>
              <a:chExt cx="4766479" cy="1152244"/>
            </a:xfrm>
          </p:grpSpPr>
          <p:pic>
            <p:nvPicPr>
              <p:cNvPr id="15" name="圖片 14">
                <a:extLst>
                  <a:ext uri="{FF2B5EF4-FFF2-40B4-BE49-F238E27FC236}">
                    <a16:creationId xmlns:a16="http://schemas.microsoft.com/office/drawing/2014/main" id="{3B5B6729-624E-47C9-88A3-3ECE2134978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0355"/>
              <a:stretch/>
            </p:blipFill>
            <p:spPr>
              <a:xfrm>
                <a:off x="1507520" y="3119674"/>
                <a:ext cx="4766479" cy="1152244"/>
              </a:xfrm>
              <a:prstGeom prst="rect">
                <a:avLst/>
              </a:prstGeom>
            </p:spPr>
          </p:pic>
          <p:sp>
            <p:nvSpPr>
              <p:cNvPr id="26" name="橢圓 25">
                <a:extLst>
                  <a:ext uri="{FF2B5EF4-FFF2-40B4-BE49-F238E27FC236}">
                    <a16:creationId xmlns:a16="http://schemas.microsoft.com/office/drawing/2014/main" id="{3BCC0E8F-6BE4-4128-96F2-39A5B3DC9865}"/>
                  </a:ext>
                </a:extLst>
              </p:cNvPr>
              <p:cNvSpPr/>
              <p:nvPr/>
            </p:nvSpPr>
            <p:spPr>
              <a:xfrm>
                <a:off x="1666090" y="3290252"/>
                <a:ext cx="809739" cy="778221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27" name="橢圓 26">
                <a:extLst>
                  <a:ext uri="{FF2B5EF4-FFF2-40B4-BE49-F238E27FC236}">
                    <a16:creationId xmlns:a16="http://schemas.microsoft.com/office/drawing/2014/main" id="{F6819B6D-ED9F-429E-8AD8-83DC4AA9011A}"/>
                  </a:ext>
                </a:extLst>
              </p:cNvPr>
              <p:cNvSpPr/>
              <p:nvPr/>
            </p:nvSpPr>
            <p:spPr>
              <a:xfrm>
                <a:off x="4391002" y="3297872"/>
                <a:ext cx="809739" cy="776697"/>
              </a:xfrm>
              <a:prstGeom prst="ellipse">
                <a:avLst/>
              </a:prstGeom>
              <a:solidFill>
                <a:srgbClr val="3A3A3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28" name="橢圓 27">
                <a:extLst>
                  <a:ext uri="{FF2B5EF4-FFF2-40B4-BE49-F238E27FC236}">
                    <a16:creationId xmlns:a16="http://schemas.microsoft.com/office/drawing/2014/main" id="{E8077CFF-6039-4CF9-BAA0-81791FF957F4}"/>
                  </a:ext>
                </a:extLst>
              </p:cNvPr>
              <p:cNvSpPr/>
              <p:nvPr/>
            </p:nvSpPr>
            <p:spPr>
              <a:xfrm>
                <a:off x="5279891" y="3297872"/>
                <a:ext cx="809739" cy="776697"/>
              </a:xfrm>
              <a:prstGeom prst="ellipse">
                <a:avLst/>
              </a:prstGeom>
              <a:solidFill>
                <a:srgbClr val="3A3A3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</p:grpSp>
      <p:pic>
        <p:nvPicPr>
          <p:cNvPr id="16" name="圖片 13" descr="小圖1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4" y="165100"/>
            <a:ext cx="940275" cy="941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2677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群組 7">
            <a:extLst>
              <a:ext uri="{FF2B5EF4-FFF2-40B4-BE49-F238E27FC236}">
                <a16:creationId xmlns:a16="http://schemas.microsoft.com/office/drawing/2014/main" id="{04410521-C9D8-461A-8A91-5D5A5699455A}"/>
              </a:ext>
            </a:extLst>
          </p:cNvPr>
          <p:cNvGrpSpPr/>
          <p:nvPr/>
        </p:nvGrpSpPr>
        <p:grpSpPr>
          <a:xfrm>
            <a:off x="1767707" y="2226724"/>
            <a:ext cx="8859913" cy="3810677"/>
            <a:chOff x="2050742" y="2596841"/>
            <a:chExt cx="8859913" cy="3810677"/>
          </a:xfrm>
        </p:grpSpPr>
        <p:pic>
          <p:nvPicPr>
            <p:cNvPr id="4" name="圖片 3">
              <a:extLst>
                <a:ext uri="{FF2B5EF4-FFF2-40B4-BE49-F238E27FC236}">
                  <a16:creationId xmlns:a16="http://schemas.microsoft.com/office/drawing/2014/main" id="{70FDF85E-1896-47E4-81C0-45A2EBE2C6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9608" t="1892" r="29025" b="1284"/>
            <a:stretch/>
          </p:blipFill>
          <p:spPr>
            <a:xfrm rot="5400000">
              <a:off x="4580997" y="77859"/>
              <a:ext cx="3799404" cy="8859913"/>
            </a:xfrm>
            <a:prstGeom prst="rect">
              <a:avLst/>
            </a:prstGeom>
          </p:spPr>
        </p:pic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8EEA0031-7AF7-43D1-9E10-2D87540A4A7E}"/>
                </a:ext>
              </a:extLst>
            </p:cNvPr>
            <p:cNvSpPr/>
            <p:nvPr/>
          </p:nvSpPr>
          <p:spPr>
            <a:xfrm>
              <a:off x="4998128" y="2596841"/>
              <a:ext cx="760869" cy="4541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9CA8B44E-1503-4C13-95DF-D0C1FB86BF64}"/>
                </a:ext>
              </a:extLst>
            </p:cNvPr>
            <p:cNvSpPr/>
            <p:nvPr/>
          </p:nvSpPr>
          <p:spPr>
            <a:xfrm>
              <a:off x="7224330" y="5912139"/>
              <a:ext cx="760869" cy="4541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</p:grpSp>
      <p:sp>
        <p:nvSpPr>
          <p:cNvPr id="2" name="標題 1">
            <a:extLst>
              <a:ext uri="{FF2B5EF4-FFF2-40B4-BE49-F238E27FC236}">
                <a16:creationId xmlns:a16="http://schemas.microsoft.com/office/drawing/2014/main" id="{0BE9A481-0B96-4E64-B6AE-DD983EDF9F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9163" y="270847"/>
            <a:ext cx="3962983" cy="646331"/>
          </a:xfrm>
        </p:spPr>
        <p:txBody>
          <a:bodyPr/>
          <a:lstStyle/>
          <a:p>
            <a:r>
              <a:rPr lang="zh-TW" altLang="en-US"/>
              <a:t>為什麼要有黃燈？</a:t>
            </a:r>
            <a:endParaRPr lang="zh-TW" altLang="en-US" dirty="0"/>
          </a:p>
        </p:txBody>
      </p:sp>
      <p:sp>
        <p:nvSpPr>
          <p:cNvPr id="9" name="內容版面配置區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綠燈若直接轉為紅燈，駕駛將</a:t>
            </a:r>
            <a:r>
              <a:rPr lang="zh-TW" altLang="en-US" b="1" dirty="0">
                <a:solidFill>
                  <a:srgbClr val="FF0000"/>
                </a:solidFill>
              </a:rPr>
              <a:t>無法及時停下</a:t>
            </a:r>
            <a:r>
              <a:rPr lang="zh-TW" altLang="en-US" dirty="0"/>
              <a:t>。</a:t>
            </a:r>
            <a:endParaRPr lang="en-US" altLang="zh-TW" dirty="0"/>
          </a:p>
          <a:p>
            <a:endParaRPr lang="zh-TW" altLang="en-US" b="1" dirty="0">
              <a:solidFill>
                <a:srgbClr val="FF0000"/>
              </a:solidFill>
            </a:endParaRPr>
          </a:p>
          <a:p>
            <a:endParaRPr lang="zh-TW" altLang="en-US" dirty="0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B3ABF919-ACC9-4317-B861-58FE77594E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3380971" y="5114171"/>
            <a:ext cx="1215624" cy="630837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4A0D88F3-183E-4FA4-A3A1-49DD7E7D8E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 flipH="1">
            <a:off x="7676858" y="2530391"/>
            <a:ext cx="1215624" cy="630837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6A653457-A248-4097-9B76-A8ECDEE235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7683410" y="2529868"/>
            <a:ext cx="1215624" cy="630837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5A4AEC16-C1EC-4010-92C0-43C4764DE6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3377797" y="5114407"/>
            <a:ext cx="1215624" cy="630837"/>
          </a:xfrm>
          <a:prstGeom prst="rect">
            <a:avLst/>
          </a:prstGeom>
        </p:spPr>
      </p:pic>
      <p:sp>
        <p:nvSpPr>
          <p:cNvPr id="17" name="箭號: 向上 16">
            <a:extLst>
              <a:ext uri="{FF2B5EF4-FFF2-40B4-BE49-F238E27FC236}">
                <a16:creationId xmlns:a16="http://schemas.microsoft.com/office/drawing/2014/main" id="{BB85CB0B-022E-402D-A95D-5F04C2B85212}"/>
              </a:ext>
            </a:extLst>
          </p:cNvPr>
          <p:cNvSpPr/>
          <p:nvPr/>
        </p:nvSpPr>
        <p:spPr>
          <a:xfrm rot="5400000">
            <a:off x="3110967" y="3533041"/>
            <a:ext cx="304333" cy="1768010"/>
          </a:xfrm>
          <a:prstGeom prst="upArrow">
            <a:avLst>
              <a:gd name="adj1" fmla="val 50000"/>
              <a:gd name="adj2" fmla="val 92443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F9D6AB76-4097-40B6-9BAA-EFAD5611FA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2020871" y="4124278"/>
            <a:ext cx="289460" cy="585535"/>
          </a:xfrm>
          <a:prstGeom prst="rect">
            <a:avLst/>
          </a:prstGeom>
        </p:spPr>
      </p:pic>
      <p:sp>
        <p:nvSpPr>
          <p:cNvPr id="15" name="箭號: 向上 14">
            <a:extLst>
              <a:ext uri="{FF2B5EF4-FFF2-40B4-BE49-F238E27FC236}">
                <a16:creationId xmlns:a16="http://schemas.microsoft.com/office/drawing/2014/main" id="{BE20F25E-95DF-4F02-9C57-DF8BCD0B21C2}"/>
              </a:ext>
            </a:extLst>
          </p:cNvPr>
          <p:cNvSpPr/>
          <p:nvPr/>
        </p:nvSpPr>
        <p:spPr>
          <a:xfrm rot="5400000" flipV="1">
            <a:off x="8863277" y="2955636"/>
            <a:ext cx="304333" cy="1768010"/>
          </a:xfrm>
          <a:prstGeom prst="upArrow">
            <a:avLst>
              <a:gd name="adj1" fmla="val 50000"/>
              <a:gd name="adj2" fmla="val 92443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4" name="圖片 13">
            <a:extLst>
              <a:ext uri="{FF2B5EF4-FFF2-40B4-BE49-F238E27FC236}">
                <a16:creationId xmlns:a16="http://schemas.microsoft.com/office/drawing/2014/main" id="{99BC019F-011D-49A7-B55E-359DD524C8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 flipV="1">
            <a:off x="10043933" y="3542070"/>
            <a:ext cx="289460" cy="585535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0CC63057-009F-4435-B8B0-330FF89092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3377032" y="5118429"/>
            <a:ext cx="1215624" cy="630837"/>
          </a:xfrm>
          <a:prstGeom prst="rect">
            <a:avLst/>
          </a:prstGeom>
        </p:spPr>
      </p:pic>
      <p:pic>
        <p:nvPicPr>
          <p:cNvPr id="18" name="圖片 17">
            <a:extLst>
              <a:ext uri="{FF2B5EF4-FFF2-40B4-BE49-F238E27FC236}">
                <a16:creationId xmlns:a16="http://schemas.microsoft.com/office/drawing/2014/main" id="{6A9BB82F-AB8E-4D1D-8F46-857801559D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 flipH="1">
            <a:off x="7689962" y="2529868"/>
            <a:ext cx="1215624" cy="630837"/>
          </a:xfrm>
          <a:prstGeom prst="rect">
            <a:avLst/>
          </a:prstGeom>
        </p:spPr>
      </p:pic>
      <p:sp>
        <p:nvSpPr>
          <p:cNvPr id="20" name="箭號: 向上 19">
            <a:extLst>
              <a:ext uri="{FF2B5EF4-FFF2-40B4-BE49-F238E27FC236}">
                <a16:creationId xmlns:a16="http://schemas.microsoft.com/office/drawing/2014/main" id="{D937D481-ED9F-41D4-BD6A-FDD6D3E125D3}"/>
              </a:ext>
            </a:extLst>
          </p:cNvPr>
          <p:cNvSpPr/>
          <p:nvPr/>
        </p:nvSpPr>
        <p:spPr>
          <a:xfrm rot="5400000">
            <a:off x="6116518" y="2648949"/>
            <a:ext cx="304333" cy="3551069"/>
          </a:xfrm>
          <a:prstGeom prst="upArrow">
            <a:avLst>
              <a:gd name="adj1" fmla="val 50000"/>
              <a:gd name="adj2" fmla="val 92443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5" name="箭號: 向上 24">
            <a:extLst>
              <a:ext uri="{FF2B5EF4-FFF2-40B4-BE49-F238E27FC236}">
                <a16:creationId xmlns:a16="http://schemas.microsoft.com/office/drawing/2014/main" id="{F30F1E99-884E-4E2F-94CA-22458D70EB65}"/>
              </a:ext>
            </a:extLst>
          </p:cNvPr>
          <p:cNvSpPr/>
          <p:nvPr/>
        </p:nvSpPr>
        <p:spPr>
          <a:xfrm rot="5400000" flipV="1">
            <a:off x="6021473" y="2064108"/>
            <a:ext cx="304333" cy="3551067"/>
          </a:xfrm>
          <a:prstGeom prst="upArrow">
            <a:avLst>
              <a:gd name="adj1" fmla="val 50000"/>
              <a:gd name="adj2" fmla="val 92443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D9A3214C-6DF5-4892-B89A-9494DB0A7E88}"/>
              </a:ext>
            </a:extLst>
          </p:cNvPr>
          <p:cNvSpPr txBox="1"/>
          <p:nvPr/>
        </p:nvSpPr>
        <p:spPr>
          <a:xfrm>
            <a:off x="2458369" y="5668069"/>
            <a:ext cx="1101144" cy="369332"/>
          </a:xfrm>
          <a:prstGeom prst="rect">
            <a:avLst/>
          </a:prstGeom>
          <a:solidFill>
            <a:srgbClr val="33FF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車輛綠燈</a:t>
            </a:r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0A98B34B-B0C7-4CC0-9012-B6D371DAC9F8}"/>
              </a:ext>
            </a:extLst>
          </p:cNvPr>
          <p:cNvSpPr txBox="1"/>
          <p:nvPr/>
        </p:nvSpPr>
        <p:spPr>
          <a:xfrm>
            <a:off x="8663839" y="2265900"/>
            <a:ext cx="1101144" cy="369332"/>
          </a:xfrm>
          <a:prstGeom prst="rect">
            <a:avLst/>
          </a:prstGeom>
          <a:solidFill>
            <a:srgbClr val="33FF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車輛綠燈</a:t>
            </a:r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FECDE5C4-B4EB-4BBE-BAA9-01CF7E18188E}"/>
              </a:ext>
            </a:extLst>
          </p:cNvPr>
          <p:cNvSpPr txBox="1"/>
          <p:nvPr/>
        </p:nvSpPr>
        <p:spPr>
          <a:xfrm>
            <a:off x="2458369" y="5668637"/>
            <a:ext cx="1101144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車輛紅燈</a:t>
            </a:r>
          </a:p>
        </p:txBody>
      </p:sp>
      <p:sp>
        <p:nvSpPr>
          <p:cNvPr id="27" name="文字方塊 26">
            <a:extLst>
              <a:ext uri="{FF2B5EF4-FFF2-40B4-BE49-F238E27FC236}">
                <a16:creationId xmlns:a16="http://schemas.microsoft.com/office/drawing/2014/main" id="{3A1F9FFF-6208-4296-8344-3C57F60A1133}"/>
              </a:ext>
            </a:extLst>
          </p:cNvPr>
          <p:cNvSpPr txBox="1"/>
          <p:nvPr/>
        </p:nvSpPr>
        <p:spPr>
          <a:xfrm>
            <a:off x="8676718" y="2266469"/>
            <a:ext cx="1101144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車輛紅燈</a:t>
            </a:r>
          </a:p>
        </p:txBody>
      </p:sp>
      <p:pic>
        <p:nvPicPr>
          <p:cNvPr id="24" name="圖片 13" descr="小圖1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4" y="165100"/>
            <a:ext cx="940275" cy="941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2775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3.33333E-6 L 0.18659 0.0002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23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96296E-6 L -0.19192 0.00023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96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659 0.00023 L 0.69115 0.00023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221" y="0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9193 0.00023 L -0.69011 0.00139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909" y="46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5" grpId="0" animBg="1"/>
      <p:bldP spid="15" grpId="1" animBg="1"/>
      <p:bldP spid="20" grpId="0" animBg="1"/>
      <p:bldP spid="20" grpId="1" animBg="1"/>
      <p:bldP spid="25" grpId="0" animBg="1"/>
      <p:bldP spid="25" grpId="1" animBg="1"/>
      <p:bldP spid="22" grpId="0" animBg="1"/>
      <p:bldP spid="23" grpId="0" animBg="1"/>
      <p:bldP spid="26" grpId="0" animBg="1"/>
      <p:bldP spid="2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BDF2608-0F75-46E6-9E8C-2D18DAC984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9163" y="270847"/>
            <a:ext cx="4130037" cy="646331"/>
          </a:xfrm>
        </p:spPr>
        <p:txBody>
          <a:bodyPr/>
          <a:lstStyle/>
          <a:p>
            <a:r>
              <a:rPr lang="zh-TW" altLang="en-US">
                <a:latin typeface="標楷體" panose="03000509000000000000" pitchFamily="65" charset="-120"/>
              </a:rPr>
              <a:t>別人紅燈</a:t>
            </a:r>
            <a:r>
              <a:rPr lang="en-US" altLang="zh-TW">
                <a:latin typeface="標楷體" panose="03000509000000000000" pitchFamily="65" charset="-120"/>
              </a:rPr>
              <a:t>=</a:t>
            </a:r>
            <a:r>
              <a:rPr lang="zh-TW" altLang="en-US">
                <a:latin typeface="標楷體" panose="03000509000000000000" pitchFamily="65" charset="-120"/>
              </a:rPr>
              <a:t>我綠燈？</a:t>
            </a:r>
            <a:endParaRPr lang="zh-TW" altLang="en-US" dirty="0">
              <a:latin typeface="標楷體" panose="03000509000000000000" pitchFamily="65" charset="-120"/>
            </a:endParaRPr>
          </a:p>
        </p:txBody>
      </p:sp>
      <p:sp>
        <p:nvSpPr>
          <p:cNvPr id="4" name="內容版面配置區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橫向為紅燈，</a:t>
            </a:r>
            <a:r>
              <a:rPr lang="en-US" altLang="zh-TW" dirty="0"/>
              <a:t/>
            </a:r>
            <a:br>
              <a:rPr lang="en-US" altLang="zh-TW" dirty="0"/>
            </a:br>
            <a:r>
              <a:rPr lang="zh-TW" altLang="en-US" b="1" dirty="0">
                <a:solidFill>
                  <a:srgbClr val="FF0000"/>
                </a:solidFill>
              </a:rPr>
              <a:t>自己也可能是紅燈</a:t>
            </a:r>
            <a:r>
              <a:rPr lang="zh-TW" altLang="en-US" dirty="0"/>
              <a:t>。</a:t>
            </a:r>
            <a:endParaRPr lang="en-US" altLang="zh-TW" dirty="0"/>
          </a:p>
          <a:p>
            <a:endParaRPr lang="en-US" altLang="zh-TW" dirty="0"/>
          </a:p>
          <a:p>
            <a:endParaRPr lang="zh-TW" altLang="en-US" dirty="0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709AD339-57F6-44CF-97D6-2EF8F3A89C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482" t="17143" r="23043" b="20680"/>
          <a:stretch/>
        </p:blipFill>
        <p:spPr>
          <a:xfrm>
            <a:off x="6018055" y="764894"/>
            <a:ext cx="5120102" cy="5841437"/>
          </a:xfrm>
          <a:prstGeom prst="rect">
            <a:avLst/>
          </a:prstGeom>
        </p:spPr>
      </p:pic>
      <p:grpSp>
        <p:nvGrpSpPr>
          <p:cNvPr id="10" name="群組 9">
            <a:extLst>
              <a:ext uri="{FF2B5EF4-FFF2-40B4-BE49-F238E27FC236}">
                <a16:creationId xmlns:a16="http://schemas.microsoft.com/office/drawing/2014/main" id="{D56CB594-83D4-4134-9C89-55E8D20566CF}"/>
              </a:ext>
            </a:extLst>
          </p:cNvPr>
          <p:cNvGrpSpPr/>
          <p:nvPr/>
        </p:nvGrpSpPr>
        <p:grpSpPr>
          <a:xfrm>
            <a:off x="6575692" y="1607628"/>
            <a:ext cx="1243988" cy="647700"/>
            <a:chOff x="2847558" y="2460721"/>
            <a:chExt cx="1243988" cy="647700"/>
          </a:xfrm>
        </p:grpSpPr>
        <p:pic>
          <p:nvPicPr>
            <p:cNvPr id="41" name="圖片 40">
              <a:extLst>
                <a:ext uri="{FF2B5EF4-FFF2-40B4-BE49-F238E27FC236}">
                  <a16:creationId xmlns:a16="http://schemas.microsoft.com/office/drawing/2014/main" id="{E19B1B7D-2C9C-493B-8ACB-C94CFB6741B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2847558" y="2460721"/>
              <a:ext cx="1243988" cy="647700"/>
            </a:xfrm>
            <a:prstGeom prst="rect">
              <a:avLst/>
            </a:prstGeom>
          </p:spPr>
        </p:pic>
        <p:sp>
          <p:nvSpPr>
            <p:cNvPr id="42" name="橢圓 41">
              <a:extLst>
                <a:ext uri="{FF2B5EF4-FFF2-40B4-BE49-F238E27FC236}">
                  <a16:creationId xmlns:a16="http://schemas.microsoft.com/office/drawing/2014/main" id="{3EFCD00D-D7A9-4B0E-8353-1BF9BF0DF466}"/>
                </a:ext>
              </a:extLst>
            </p:cNvPr>
            <p:cNvSpPr/>
            <p:nvPr/>
          </p:nvSpPr>
          <p:spPr>
            <a:xfrm>
              <a:off x="3030826" y="2645139"/>
              <a:ext cx="268926" cy="276650"/>
            </a:xfrm>
            <a:prstGeom prst="ellipse">
              <a:avLst/>
            </a:prstGeom>
            <a:solidFill>
              <a:srgbClr val="A5A5A5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grpSp>
        <p:nvGrpSpPr>
          <p:cNvPr id="11" name="群組 10">
            <a:extLst>
              <a:ext uri="{FF2B5EF4-FFF2-40B4-BE49-F238E27FC236}">
                <a16:creationId xmlns:a16="http://schemas.microsoft.com/office/drawing/2014/main" id="{AC543576-F02C-456F-9844-0E9E08E3D945}"/>
              </a:ext>
            </a:extLst>
          </p:cNvPr>
          <p:cNvGrpSpPr/>
          <p:nvPr/>
        </p:nvGrpSpPr>
        <p:grpSpPr>
          <a:xfrm>
            <a:off x="9385152" y="5593450"/>
            <a:ext cx="1243988" cy="647700"/>
            <a:chOff x="3030826" y="3948031"/>
            <a:chExt cx="1243988" cy="647700"/>
          </a:xfrm>
        </p:grpSpPr>
        <p:pic>
          <p:nvPicPr>
            <p:cNvPr id="43" name="圖片 42">
              <a:extLst>
                <a:ext uri="{FF2B5EF4-FFF2-40B4-BE49-F238E27FC236}">
                  <a16:creationId xmlns:a16="http://schemas.microsoft.com/office/drawing/2014/main" id="{25F22D08-1132-4345-8728-31D6CB87E63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3030826" y="3948031"/>
              <a:ext cx="1243988" cy="647700"/>
            </a:xfrm>
            <a:prstGeom prst="rect">
              <a:avLst/>
            </a:prstGeom>
          </p:spPr>
        </p:pic>
        <p:sp>
          <p:nvSpPr>
            <p:cNvPr id="44" name="橢圓 43">
              <a:extLst>
                <a:ext uri="{FF2B5EF4-FFF2-40B4-BE49-F238E27FC236}">
                  <a16:creationId xmlns:a16="http://schemas.microsoft.com/office/drawing/2014/main" id="{6D23A46B-15D6-401D-A375-C319FB5753BC}"/>
                </a:ext>
              </a:extLst>
            </p:cNvPr>
            <p:cNvSpPr/>
            <p:nvPr/>
          </p:nvSpPr>
          <p:spPr>
            <a:xfrm>
              <a:off x="3214094" y="4132449"/>
              <a:ext cx="268926" cy="276650"/>
            </a:xfrm>
            <a:prstGeom prst="ellipse">
              <a:avLst/>
            </a:prstGeom>
            <a:solidFill>
              <a:srgbClr val="A5A5A5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pic>
        <p:nvPicPr>
          <p:cNvPr id="17" name="圖片 16">
            <a:extLst>
              <a:ext uri="{FF2B5EF4-FFF2-40B4-BE49-F238E27FC236}">
                <a16:creationId xmlns:a16="http://schemas.microsoft.com/office/drawing/2014/main" id="{C5D3FCA2-181F-47C9-95D8-0DF5A71B14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67447" y="5693156"/>
            <a:ext cx="296214" cy="601187"/>
          </a:xfrm>
          <a:prstGeom prst="rect">
            <a:avLst/>
          </a:prstGeom>
        </p:spPr>
      </p:pic>
      <p:pic>
        <p:nvPicPr>
          <p:cNvPr id="19" name="圖片 18">
            <a:extLst>
              <a:ext uri="{FF2B5EF4-FFF2-40B4-BE49-F238E27FC236}">
                <a16:creationId xmlns:a16="http://schemas.microsoft.com/office/drawing/2014/main" id="{4C1D2C2B-9846-4692-9224-AB7B83C80A52}"/>
              </a:ext>
            </a:extLst>
          </p:cNvPr>
          <p:cNvPicPr>
            <a:picLocks noChangeAspect="1"/>
          </p:cNvPicPr>
          <p:nvPr/>
        </p:nvPicPr>
        <p:blipFill>
          <a:blip r:embed="rId5">
            <a:biLevel thresh="75000"/>
          </a:blip>
          <a:stretch>
            <a:fillRect/>
          </a:stretch>
        </p:blipFill>
        <p:spPr>
          <a:xfrm rot="5400000">
            <a:off x="6366278" y="3875315"/>
            <a:ext cx="296220" cy="601200"/>
          </a:xfrm>
          <a:prstGeom prst="rect">
            <a:avLst/>
          </a:prstGeom>
        </p:spPr>
      </p:pic>
      <p:pic>
        <p:nvPicPr>
          <p:cNvPr id="20" name="圖片 19">
            <a:extLst>
              <a:ext uri="{FF2B5EF4-FFF2-40B4-BE49-F238E27FC236}">
                <a16:creationId xmlns:a16="http://schemas.microsoft.com/office/drawing/2014/main" id="{F99E8C4A-8793-4A6E-895F-1F6161C849A6}"/>
              </a:ext>
            </a:extLst>
          </p:cNvPr>
          <p:cNvPicPr>
            <a:picLocks noChangeAspect="1"/>
          </p:cNvPicPr>
          <p:nvPr/>
        </p:nvPicPr>
        <p:blipFill>
          <a:blip r:embed="rId5">
            <a:biLevel thresh="75000"/>
          </a:blip>
          <a:stretch>
            <a:fillRect/>
          </a:stretch>
        </p:blipFill>
        <p:spPr>
          <a:xfrm rot="16200000">
            <a:off x="10562229" y="3210131"/>
            <a:ext cx="296220" cy="601200"/>
          </a:xfrm>
          <a:prstGeom prst="rect">
            <a:avLst/>
          </a:prstGeom>
        </p:spPr>
      </p:pic>
      <p:pic>
        <p:nvPicPr>
          <p:cNvPr id="24" name="Picture 2" descr="ç¸éåç">
            <a:extLst>
              <a:ext uri="{FF2B5EF4-FFF2-40B4-BE49-F238E27FC236}">
                <a16:creationId xmlns:a16="http://schemas.microsoft.com/office/drawing/2014/main" id="{BF30099E-0B75-41BE-8300-79C1F82E0D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358" b="94634" l="9125" r="90000">
                        <a14:foregroundMark x1="62250" y1="9593" x2="62625" y2="5691"/>
                        <a14:foregroundMark x1="69375" y1="14472" x2="70125" y2="13333"/>
                        <a14:foregroundMark x1="62250" y1="18699" x2="63375" y2="19106"/>
                        <a14:foregroundMark x1="54375" y1="17967" x2="58000" y2="19350"/>
                        <a14:foregroundMark x1="49000" y1="9837" x2="49000" y2="10569"/>
                        <a14:foregroundMark x1="49375" y1="14472" x2="49375" y2="149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262"/>
          <a:stretch/>
        </p:blipFill>
        <p:spPr bwMode="auto">
          <a:xfrm>
            <a:off x="790517" y="3560246"/>
            <a:ext cx="1915834" cy="2849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圖片 20">
            <a:extLst>
              <a:ext uri="{FF2B5EF4-FFF2-40B4-BE49-F238E27FC236}">
                <a16:creationId xmlns:a16="http://schemas.microsoft.com/office/drawing/2014/main" id="{A8B081A8-0C67-49A9-A1CB-4FC7406C7F0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9926395" y="2137387"/>
            <a:ext cx="1243988" cy="647700"/>
          </a:xfrm>
          <a:prstGeom prst="rect">
            <a:avLst/>
          </a:prstGeom>
        </p:spPr>
      </p:pic>
      <p:pic>
        <p:nvPicPr>
          <p:cNvPr id="27" name="圖片 26">
            <a:extLst>
              <a:ext uri="{FF2B5EF4-FFF2-40B4-BE49-F238E27FC236}">
                <a16:creationId xmlns:a16="http://schemas.microsoft.com/office/drawing/2014/main" id="{B676ACB8-E58E-4C6C-BE42-A3EA4A41E34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400000" flipV="1">
            <a:off x="6013026" y="4953527"/>
            <a:ext cx="1243988" cy="647700"/>
          </a:xfrm>
          <a:prstGeom prst="rect">
            <a:avLst/>
          </a:prstGeom>
        </p:spPr>
      </p:pic>
      <p:pic>
        <p:nvPicPr>
          <p:cNvPr id="28" name="圖片 27">
            <a:extLst>
              <a:ext uri="{FF2B5EF4-FFF2-40B4-BE49-F238E27FC236}">
                <a16:creationId xmlns:a16="http://schemas.microsoft.com/office/drawing/2014/main" id="{4F7CD50D-5F5F-486B-A1E8-6F9A6A00F7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9628" y="5594491"/>
            <a:ext cx="1243988" cy="647700"/>
          </a:xfrm>
          <a:prstGeom prst="rect">
            <a:avLst/>
          </a:prstGeom>
        </p:spPr>
      </p:pic>
      <p:pic>
        <p:nvPicPr>
          <p:cNvPr id="29" name="圖片 28">
            <a:extLst>
              <a:ext uri="{FF2B5EF4-FFF2-40B4-BE49-F238E27FC236}">
                <a16:creationId xmlns:a16="http://schemas.microsoft.com/office/drawing/2014/main" id="{4A0FE7AD-111E-4F36-93F6-E50E27B505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6572313" y="1610625"/>
            <a:ext cx="1243988" cy="647700"/>
          </a:xfrm>
          <a:prstGeom prst="rect">
            <a:avLst/>
          </a:prstGeom>
        </p:spPr>
      </p:pic>
      <p:sp>
        <p:nvSpPr>
          <p:cNvPr id="16" name="矩形 15">
            <a:extLst>
              <a:ext uri="{FF2B5EF4-FFF2-40B4-BE49-F238E27FC236}">
                <a16:creationId xmlns:a16="http://schemas.microsoft.com/office/drawing/2014/main" id="{AA239F8D-402E-4454-9AF4-8CE8F440E170}"/>
              </a:ext>
            </a:extLst>
          </p:cNvPr>
          <p:cNvSpPr/>
          <p:nvPr/>
        </p:nvSpPr>
        <p:spPr>
          <a:xfrm>
            <a:off x="9727874" y="5277377"/>
            <a:ext cx="64793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72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  <a:endParaRPr lang="zh-TW" altLang="en-US" sz="72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06B4A709-773F-4511-835B-B886EAE195CE}"/>
              </a:ext>
            </a:extLst>
          </p:cNvPr>
          <p:cNvSpPr/>
          <p:nvPr/>
        </p:nvSpPr>
        <p:spPr>
          <a:xfrm>
            <a:off x="6822657" y="1260908"/>
            <a:ext cx="64793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72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  <a:endParaRPr lang="zh-TW" altLang="en-US" sz="72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30" name="圖片 29">
            <a:extLst>
              <a:ext uri="{FF2B5EF4-FFF2-40B4-BE49-F238E27FC236}">
                <a16:creationId xmlns:a16="http://schemas.microsoft.com/office/drawing/2014/main" id="{D8CF9301-F225-4CB5-BBA7-CCD87D30F828}"/>
              </a:ext>
            </a:extLst>
          </p:cNvPr>
          <p:cNvPicPr>
            <a:picLocks noChangeAspect="1"/>
          </p:cNvPicPr>
          <p:nvPr/>
        </p:nvPicPr>
        <p:blipFill>
          <a:blip r:embed="rId4">
            <a:biLevel thresh="50000"/>
          </a:blip>
          <a:stretch>
            <a:fillRect/>
          </a:stretch>
        </p:blipFill>
        <p:spPr>
          <a:xfrm flipV="1">
            <a:off x="8100920" y="1365340"/>
            <a:ext cx="296214" cy="601187"/>
          </a:xfrm>
          <a:prstGeom prst="rect">
            <a:avLst/>
          </a:prstGeom>
        </p:spPr>
      </p:pic>
      <p:grpSp>
        <p:nvGrpSpPr>
          <p:cNvPr id="9" name="群組 8">
            <a:extLst>
              <a:ext uri="{FF2B5EF4-FFF2-40B4-BE49-F238E27FC236}">
                <a16:creationId xmlns:a16="http://schemas.microsoft.com/office/drawing/2014/main" id="{F7F61832-3C67-4A33-97DB-99920963D97F}"/>
              </a:ext>
            </a:extLst>
          </p:cNvPr>
          <p:cNvGrpSpPr/>
          <p:nvPr/>
        </p:nvGrpSpPr>
        <p:grpSpPr>
          <a:xfrm>
            <a:off x="6562982" y="1603673"/>
            <a:ext cx="1262688" cy="654652"/>
            <a:chOff x="5749485" y="2345951"/>
            <a:chExt cx="1243988" cy="647700"/>
          </a:xfrm>
        </p:grpSpPr>
        <p:pic>
          <p:nvPicPr>
            <p:cNvPr id="25" name="圖片 24">
              <a:extLst>
                <a:ext uri="{FF2B5EF4-FFF2-40B4-BE49-F238E27FC236}">
                  <a16:creationId xmlns:a16="http://schemas.microsoft.com/office/drawing/2014/main" id="{30264786-4F90-41FE-BA59-3DC65E10C17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5749485" y="2345951"/>
              <a:ext cx="1243988" cy="647700"/>
            </a:xfrm>
            <a:prstGeom prst="rect">
              <a:avLst/>
            </a:prstGeom>
          </p:spPr>
        </p:pic>
        <p:sp>
          <p:nvSpPr>
            <p:cNvPr id="26" name="橢圓 25">
              <a:extLst>
                <a:ext uri="{FF2B5EF4-FFF2-40B4-BE49-F238E27FC236}">
                  <a16:creationId xmlns:a16="http://schemas.microsoft.com/office/drawing/2014/main" id="{85C17311-E9CD-478D-BD72-0F6C4CF6F0E6}"/>
                </a:ext>
              </a:extLst>
            </p:cNvPr>
            <p:cNvSpPr/>
            <p:nvPr/>
          </p:nvSpPr>
          <p:spPr>
            <a:xfrm>
              <a:off x="5932753" y="2531293"/>
              <a:ext cx="268926" cy="276650"/>
            </a:xfrm>
            <a:prstGeom prst="ellipse">
              <a:avLst/>
            </a:prstGeom>
            <a:solidFill>
              <a:srgbClr val="A5A5A5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35" name="橢圓 34">
              <a:extLst>
                <a:ext uri="{FF2B5EF4-FFF2-40B4-BE49-F238E27FC236}">
                  <a16:creationId xmlns:a16="http://schemas.microsoft.com/office/drawing/2014/main" id="{9480E0BE-237B-461F-9A77-83FA1FECCF44}"/>
                </a:ext>
              </a:extLst>
            </p:cNvPr>
            <p:cNvSpPr/>
            <p:nvPr/>
          </p:nvSpPr>
          <p:spPr>
            <a:xfrm>
              <a:off x="6233570" y="2525751"/>
              <a:ext cx="268926" cy="276650"/>
            </a:xfrm>
            <a:prstGeom prst="ellipse">
              <a:avLst/>
            </a:prstGeom>
            <a:solidFill>
              <a:srgbClr val="FFFF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grpSp>
        <p:nvGrpSpPr>
          <p:cNvPr id="36" name="群組 35">
            <a:extLst>
              <a:ext uri="{FF2B5EF4-FFF2-40B4-BE49-F238E27FC236}">
                <a16:creationId xmlns:a16="http://schemas.microsoft.com/office/drawing/2014/main" id="{7A815715-7651-42E8-869D-CB1B2B4B4FD2}"/>
              </a:ext>
            </a:extLst>
          </p:cNvPr>
          <p:cNvGrpSpPr/>
          <p:nvPr/>
        </p:nvGrpSpPr>
        <p:grpSpPr>
          <a:xfrm>
            <a:off x="9393228" y="5593243"/>
            <a:ext cx="1243988" cy="647700"/>
            <a:chOff x="5749485" y="2345951"/>
            <a:chExt cx="1243988" cy="647700"/>
          </a:xfrm>
        </p:grpSpPr>
        <p:pic>
          <p:nvPicPr>
            <p:cNvPr id="37" name="圖片 36">
              <a:extLst>
                <a:ext uri="{FF2B5EF4-FFF2-40B4-BE49-F238E27FC236}">
                  <a16:creationId xmlns:a16="http://schemas.microsoft.com/office/drawing/2014/main" id="{81681C17-889B-4F42-BA84-99C85E32D91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5749485" y="2345951"/>
              <a:ext cx="1243988" cy="647700"/>
            </a:xfrm>
            <a:prstGeom prst="rect">
              <a:avLst/>
            </a:prstGeom>
          </p:spPr>
        </p:pic>
        <p:sp>
          <p:nvSpPr>
            <p:cNvPr id="38" name="橢圓 37">
              <a:extLst>
                <a:ext uri="{FF2B5EF4-FFF2-40B4-BE49-F238E27FC236}">
                  <a16:creationId xmlns:a16="http://schemas.microsoft.com/office/drawing/2014/main" id="{2F50B207-82EE-4C7F-929F-6061F654339A}"/>
                </a:ext>
              </a:extLst>
            </p:cNvPr>
            <p:cNvSpPr/>
            <p:nvPr/>
          </p:nvSpPr>
          <p:spPr>
            <a:xfrm>
              <a:off x="5932464" y="2530369"/>
              <a:ext cx="268926" cy="276650"/>
            </a:xfrm>
            <a:prstGeom prst="ellipse">
              <a:avLst/>
            </a:prstGeom>
            <a:solidFill>
              <a:srgbClr val="A5A5A5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39" name="橢圓 38">
              <a:extLst>
                <a:ext uri="{FF2B5EF4-FFF2-40B4-BE49-F238E27FC236}">
                  <a16:creationId xmlns:a16="http://schemas.microsoft.com/office/drawing/2014/main" id="{3CC9A25B-56A8-4226-9A82-E3C03A83A4D8}"/>
                </a:ext>
              </a:extLst>
            </p:cNvPr>
            <p:cNvSpPr/>
            <p:nvPr/>
          </p:nvSpPr>
          <p:spPr>
            <a:xfrm>
              <a:off x="6232646" y="2525751"/>
              <a:ext cx="268926" cy="276650"/>
            </a:xfrm>
            <a:prstGeom prst="ellipse">
              <a:avLst/>
            </a:prstGeom>
            <a:solidFill>
              <a:srgbClr val="FFFF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pic>
        <p:nvPicPr>
          <p:cNvPr id="49" name="圖片 48">
            <a:extLst>
              <a:ext uri="{FF2B5EF4-FFF2-40B4-BE49-F238E27FC236}">
                <a16:creationId xmlns:a16="http://schemas.microsoft.com/office/drawing/2014/main" id="{D0C7530D-A589-4554-BCA8-57D00011388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0800000" flipV="1">
            <a:off x="6572313" y="1604747"/>
            <a:ext cx="1243988" cy="662592"/>
          </a:xfrm>
          <a:prstGeom prst="rect">
            <a:avLst/>
          </a:prstGeom>
        </p:spPr>
      </p:pic>
      <p:pic>
        <p:nvPicPr>
          <p:cNvPr id="50" name="圖片 49">
            <a:extLst>
              <a:ext uri="{FF2B5EF4-FFF2-40B4-BE49-F238E27FC236}">
                <a16:creationId xmlns:a16="http://schemas.microsoft.com/office/drawing/2014/main" id="{650017F8-667C-491E-B479-8CC1F9AB63B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0800000" flipH="1" flipV="1">
            <a:off x="9400510" y="5600201"/>
            <a:ext cx="1243988" cy="647700"/>
          </a:xfrm>
          <a:prstGeom prst="rect">
            <a:avLst/>
          </a:prstGeom>
        </p:spPr>
      </p:pic>
      <p:sp>
        <p:nvSpPr>
          <p:cNvPr id="14" name="橢圓 13">
            <a:extLst>
              <a:ext uri="{FF2B5EF4-FFF2-40B4-BE49-F238E27FC236}">
                <a16:creationId xmlns:a16="http://schemas.microsoft.com/office/drawing/2014/main" id="{A64CB63D-AB25-4FD0-9720-E80CF2840F2F}"/>
              </a:ext>
            </a:extLst>
          </p:cNvPr>
          <p:cNvSpPr/>
          <p:nvPr/>
        </p:nvSpPr>
        <p:spPr>
          <a:xfrm>
            <a:off x="8513540" y="5600201"/>
            <a:ext cx="763088" cy="789713"/>
          </a:xfrm>
          <a:prstGeom prst="ellipse">
            <a:avLst/>
          </a:prstGeom>
          <a:noFill/>
          <a:ln w="38100"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pSp>
        <p:nvGrpSpPr>
          <p:cNvPr id="18" name="群組 17">
            <a:extLst>
              <a:ext uri="{FF2B5EF4-FFF2-40B4-BE49-F238E27FC236}">
                <a16:creationId xmlns:a16="http://schemas.microsoft.com/office/drawing/2014/main" id="{DB34A340-AA81-459C-B082-13D65B255C76}"/>
              </a:ext>
            </a:extLst>
          </p:cNvPr>
          <p:cNvGrpSpPr/>
          <p:nvPr/>
        </p:nvGrpSpPr>
        <p:grpSpPr>
          <a:xfrm>
            <a:off x="696079" y="2461237"/>
            <a:ext cx="5168619" cy="3114645"/>
            <a:chOff x="1694886" y="3886201"/>
            <a:chExt cx="4313270" cy="2503714"/>
          </a:xfrm>
        </p:grpSpPr>
        <p:sp>
          <p:nvSpPr>
            <p:cNvPr id="15" name="書卷: 水平 14">
              <a:extLst>
                <a:ext uri="{FF2B5EF4-FFF2-40B4-BE49-F238E27FC236}">
                  <a16:creationId xmlns:a16="http://schemas.microsoft.com/office/drawing/2014/main" id="{4F8A415E-A9D8-4741-BF1E-6647178ACFD9}"/>
                </a:ext>
              </a:extLst>
            </p:cNvPr>
            <p:cNvSpPr/>
            <p:nvPr/>
          </p:nvSpPr>
          <p:spPr>
            <a:xfrm>
              <a:off x="1694886" y="3886201"/>
              <a:ext cx="4277937" cy="2503714"/>
            </a:xfrm>
            <a:prstGeom prst="horizontalScroll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52" name="文字方塊 51">
              <a:extLst>
                <a:ext uri="{FF2B5EF4-FFF2-40B4-BE49-F238E27FC236}">
                  <a16:creationId xmlns:a16="http://schemas.microsoft.com/office/drawing/2014/main" id="{96A47CF9-845D-45D0-BB13-9E197EDCDFDC}"/>
                </a:ext>
              </a:extLst>
            </p:cNvPr>
            <p:cNvSpPr txBox="1"/>
            <p:nvPr/>
          </p:nvSpPr>
          <p:spPr>
            <a:xfrm>
              <a:off x="2025028" y="4471598"/>
              <a:ext cx="3983128" cy="14720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zh-TW" altLang="en-US" sz="3600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全紅時段</a:t>
              </a:r>
              <a:endParaRPr lang="en-US" altLang="zh-TW" sz="3600" dirty="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>
                <a:spcBef>
                  <a:spcPts val="600"/>
                </a:spcBef>
              </a:pPr>
              <a:r>
                <a:rPr lang="zh-TW" altLang="en-US" sz="3600" b="1" dirty="0">
                  <a:solidFill>
                    <a:srgbClr val="FF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還沒通過停止線之車輛皆不可進入路口</a:t>
              </a:r>
              <a:endParaRPr lang="en-US" altLang="zh-TW" sz="36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sp>
        <p:nvSpPr>
          <p:cNvPr id="40" name="文字方塊 39">
            <a:extLst>
              <a:ext uri="{FF2B5EF4-FFF2-40B4-BE49-F238E27FC236}">
                <a16:creationId xmlns:a16="http://schemas.microsoft.com/office/drawing/2014/main" id="{13BDE10B-7F19-4200-AB46-7BA86B5DF331}"/>
              </a:ext>
            </a:extLst>
          </p:cNvPr>
          <p:cNvSpPr txBox="1"/>
          <p:nvPr/>
        </p:nvSpPr>
        <p:spPr>
          <a:xfrm>
            <a:off x="6038696" y="5951973"/>
            <a:ext cx="1101144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車輛紅燈</a:t>
            </a:r>
          </a:p>
        </p:txBody>
      </p:sp>
      <p:sp>
        <p:nvSpPr>
          <p:cNvPr id="45" name="文字方塊 44">
            <a:extLst>
              <a:ext uri="{FF2B5EF4-FFF2-40B4-BE49-F238E27FC236}">
                <a16:creationId xmlns:a16="http://schemas.microsoft.com/office/drawing/2014/main" id="{1296D4B9-D9F8-4906-B964-7CE8C2476FE4}"/>
              </a:ext>
            </a:extLst>
          </p:cNvPr>
          <p:cNvSpPr txBox="1"/>
          <p:nvPr/>
        </p:nvSpPr>
        <p:spPr>
          <a:xfrm>
            <a:off x="9990364" y="1403584"/>
            <a:ext cx="1101144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車輛紅燈</a:t>
            </a:r>
          </a:p>
        </p:txBody>
      </p:sp>
      <p:sp>
        <p:nvSpPr>
          <p:cNvPr id="47" name="文字方塊 46">
            <a:extLst>
              <a:ext uri="{FF2B5EF4-FFF2-40B4-BE49-F238E27FC236}">
                <a16:creationId xmlns:a16="http://schemas.microsoft.com/office/drawing/2014/main" id="{F7FA8B4D-ABB5-4E84-A912-CF623BD89C12}"/>
              </a:ext>
            </a:extLst>
          </p:cNvPr>
          <p:cNvSpPr txBox="1"/>
          <p:nvPr/>
        </p:nvSpPr>
        <p:spPr>
          <a:xfrm>
            <a:off x="5379535" y="1749809"/>
            <a:ext cx="1101144" cy="369332"/>
          </a:xfrm>
          <a:prstGeom prst="rect">
            <a:avLst/>
          </a:prstGeom>
          <a:solidFill>
            <a:srgbClr val="33FF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車輛綠燈</a:t>
            </a:r>
          </a:p>
        </p:txBody>
      </p:sp>
      <p:sp>
        <p:nvSpPr>
          <p:cNvPr id="48" name="文字方塊 47">
            <a:extLst>
              <a:ext uri="{FF2B5EF4-FFF2-40B4-BE49-F238E27FC236}">
                <a16:creationId xmlns:a16="http://schemas.microsoft.com/office/drawing/2014/main" id="{F8F33174-70E2-4B44-B273-7607E6D3BBB0}"/>
              </a:ext>
            </a:extLst>
          </p:cNvPr>
          <p:cNvSpPr txBox="1"/>
          <p:nvPr/>
        </p:nvSpPr>
        <p:spPr>
          <a:xfrm>
            <a:off x="10683485" y="5740114"/>
            <a:ext cx="1101144" cy="369332"/>
          </a:xfrm>
          <a:prstGeom prst="rect">
            <a:avLst/>
          </a:prstGeom>
          <a:solidFill>
            <a:srgbClr val="33FF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車輛綠燈</a:t>
            </a:r>
          </a:p>
        </p:txBody>
      </p:sp>
      <p:sp>
        <p:nvSpPr>
          <p:cNvPr id="53" name="文字方塊 52">
            <a:extLst>
              <a:ext uri="{FF2B5EF4-FFF2-40B4-BE49-F238E27FC236}">
                <a16:creationId xmlns:a16="http://schemas.microsoft.com/office/drawing/2014/main" id="{4912604F-852E-44CD-A99F-85776549CE51}"/>
              </a:ext>
            </a:extLst>
          </p:cNvPr>
          <p:cNvSpPr txBox="1"/>
          <p:nvPr/>
        </p:nvSpPr>
        <p:spPr>
          <a:xfrm>
            <a:off x="10683485" y="5740114"/>
            <a:ext cx="1101144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車輛紅燈</a:t>
            </a:r>
          </a:p>
        </p:txBody>
      </p:sp>
      <p:sp>
        <p:nvSpPr>
          <p:cNvPr id="54" name="文字方塊 53">
            <a:extLst>
              <a:ext uri="{FF2B5EF4-FFF2-40B4-BE49-F238E27FC236}">
                <a16:creationId xmlns:a16="http://schemas.microsoft.com/office/drawing/2014/main" id="{BC2C6B0D-E2E7-4B47-B9B1-35F96663E924}"/>
              </a:ext>
            </a:extLst>
          </p:cNvPr>
          <p:cNvSpPr txBox="1"/>
          <p:nvPr/>
        </p:nvSpPr>
        <p:spPr>
          <a:xfrm>
            <a:off x="5374481" y="1747240"/>
            <a:ext cx="1101144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車輛紅燈</a:t>
            </a:r>
          </a:p>
        </p:txBody>
      </p:sp>
      <p:sp>
        <p:nvSpPr>
          <p:cNvPr id="46" name="矩形 45">
            <a:extLst>
              <a:ext uri="{FF2B5EF4-FFF2-40B4-BE49-F238E27FC236}">
                <a16:creationId xmlns:a16="http://schemas.microsoft.com/office/drawing/2014/main" id="{1964109E-3F37-4170-A5FD-5C88B16FA62A}"/>
              </a:ext>
            </a:extLst>
          </p:cNvPr>
          <p:cNvSpPr/>
          <p:nvPr/>
        </p:nvSpPr>
        <p:spPr>
          <a:xfrm>
            <a:off x="10676294" y="5740728"/>
            <a:ext cx="1121319" cy="369332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車輛黃燈</a:t>
            </a:r>
          </a:p>
        </p:txBody>
      </p:sp>
      <p:sp>
        <p:nvSpPr>
          <p:cNvPr id="51" name="矩形 50">
            <a:extLst>
              <a:ext uri="{FF2B5EF4-FFF2-40B4-BE49-F238E27FC236}">
                <a16:creationId xmlns:a16="http://schemas.microsoft.com/office/drawing/2014/main" id="{7736D94C-5781-443E-B266-EAECDAE64667}"/>
              </a:ext>
            </a:extLst>
          </p:cNvPr>
          <p:cNvSpPr/>
          <p:nvPr/>
        </p:nvSpPr>
        <p:spPr>
          <a:xfrm>
            <a:off x="5367694" y="1752928"/>
            <a:ext cx="1121319" cy="369332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車輛黃燈</a:t>
            </a:r>
          </a:p>
        </p:txBody>
      </p:sp>
      <p:pic>
        <p:nvPicPr>
          <p:cNvPr id="55" name="圖片 13" descr="小圖1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4" y="165100"/>
            <a:ext cx="940275" cy="941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" name="圖片 55">
            <a:extLst>
              <a:ext uri="{FF2B5EF4-FFF2-40B4-BE49-F238E27FC236}">
                <a16:creationId xmlns:a16="http://schemas.microsoft.com/office/drawing/2014/main" id="{4A0FE7AD-111E-4F36-93F6-E50E27B505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 flipH="1">
            <a:off x="9930505" y="2130428"/>
            <a:ext cx="1243988" cy="647700"/>
          </a:xfrm>
          <a:prstGeom prst="rect">
            <a:avLst/>
          </a:prstGeom>
        </p:spPr>
      </p:pic>
      <p:pic>
        <p:nvPicPr>
          <p:cNvPr id="57" name="圖片 56">
            <a:extLst>
              <a:ext uri="{FF2B5EF4-FFF2-40B4-BE49-F238E27FC236}">
                <a16:creationId xmlns:a16="http://schemas.microsoft.com/office/drawing/2014/main" id="{4A0FE7AD-111E-4F36-93F6-E50E27B505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 flipH="1">
            <a:off x="6015441" y="4954936"/>
            <a:ext cx="1243988" cy="647700"/>
          </a:xfrm>
          <a:prstGeom prst="rect">
            <a:avLst/>
          </a:prstGeom>
        </p:spPr>
      </p:pic>
      <p:sp>
        <p:nvSpPr>
          <p:cNvPr id="58" name="文字方塊 57">
            <a:extLst>
              <a:ext uri="{FF2B5EF4-FFF2-40B4-BE49-F238E27FC236}">
                <a16:creationId xmlns:a16="http://schemas.microsoft.com/office/drawing/2014/main" id="{1296D4B9-D9F8-4906-B964-7CE8C2476FE4}"/>
              </a:ext>
            </a:extLst>
          </p:cNvPr>
          <p:cNvSpPr txBox="1"/>
          <p:nvPr/>
        </p:nvSpPr>
        <p:spPr>
          <a:xfrm>
            <a:off x="6034220" y="5953382"/>
            <a:ext cx="1105620" cy="369332"/>
          </a:xfrm>
          <a:prstGeom prst="rect">
            <a:avLst/>
          </a:prstGeom>
          <a:solidFill>
            <a:srgbClr val="00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車輛綠燈</a:t>
            </a:r>
          </a:p>
        </p:txBody>
      </p:sp>
      <p:sp>
        <p:nvSpPr>
          <p:cNvPr id="59" name="文字方塊 58">
            <a:extLst>
              <a:ext uri="{FF2B5EF4-FFF2-40B4-BE49-F238E27FC236}">
                <a16:creationId xmlns:a16="http://schemas.microsoft.com/office/drawing/2014/main" id="{1296D4B9-D9F8-4906-B964-7CE8C2476FE4}"/>
              </a:ext>
            </a:extLst>
          </p:cNvPr>
          <p:cNvSpPr txBox="1"/>
          <p:nvPr/>
        </p:nvSpPr>
        <p:spPr>
          <a:xfrm>
            <a:off x="9987045" y="1405503"/>
            <a:ext cx="1101144" cy="369332"/>
          </a:xfrm>
          <a:prstGeom prst="rect">
            <a:avLst/>
          </a:prstGeom>
          <a:solidFill>
            <a:srgbClr val="00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車輛綠燈</a:t>
            </a:r>
          </a:p>
        </p:txBody>
      </p:sp>
    </p:spTree>
    <p:extLst>
      <p:ext uri="{BB962C8B-B14F-4D97-AF65-F5344CB8AC3E}">
        <p14:creationId xmlns:p14="http://schemas.microsoft.com/office/powerpoint/2010/main" val="468591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2" grpId="0"/>
      <p:bldP spid="47" grpId="0" animBg="1"/>
      <p:bldP spid="47" grpId="1" animBg="1"/>
      <p:bldP spid="48" grpId="0" animBg="1"/>
      <p:bldP spid="48" grpId="1" animBg="1"/>
      <p:bldP spid="53" grpId="0" animBg="1"/>
      <p:bldP spid="54" grpId="0" animBg="1"/>
      <p:bldP spid="46" grpId="0" animBg="1"/>
      <p:bldP spid="46" grpId="1" animBg="1"/>
      <p:bldP spid="51" grpId="0" animBg="1"/>
      <p:bldP spid="51" grpId="1" animBg="1"/>
      <p:bldP spid="58" grpId="0" animBg="1"/>
      <p:bldP spid="5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99164" y="270847"/>
            <a:ext cx="3927814" cy="646331"/>
          </a:xfrm>
        </p:spPr>
        <p:txBody>
          <a:bodyPr/>
          <a:lstStyle/>
          <a:p>
            <a:r>
              <a:rPr lang="zh-TW" altLang="en-US"/>
              <a:t>闖紅燈有多危險？</a:t>
            </a:r>
            <a:endParaRPr lang="zh-TW" altLang="en-US" dirty="0"/>
          </a:p>
        </p:txBody>
      </p:sp>
      <p:pic>
        <p:nvPicPr>
          <p:cNvPr id="6" name="(剪輯2)疑她闖紅燈 他搶黃燈 機車對撞360度空翻｜三立新聞台 (online-video-cutter.com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46956" y="1030288"/>
            <a:ext cx="9155288" cy="5149850"/>
          </a:xfrm>
        </p:spPr>
      </p:pic>
      <p:pic>
        <p:nvPicPr>
          <p:cNvPr id="4" name="圖片 13" descr="小圖1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4" y="165100"/>
            <a:ext cx="940275" cy="941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4133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內容版面配置區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A</a:t>
            </a:r>
            <a:r>
              <a:rPr lang="zh-TW" altLang="en-US" dirty="0"/>
              <a:t>騎士在紅燈時慢速進入路口</a:t>
            </a:r>
            <a:r>
              <a:rPr lang="en-US" altLang="zh-TW" dirty="0"/>
              <a:t/>
            </a:r>
            <a:br>
              <a:rPr lang="en-US" altLang="zh-TW" dirty="0"/>
            </a:br>
            <a:r>
              <a:rPr lang="zh-TW" altLang="en-US" dirty="0"/>
              <a:t>，與</a:t>
            </a:r>
            <a:r>
              <a:rPr lang="en-US" altLang="zh-TW" dirty="0"/>
              <a:t>B</a:t>
            </a:r>
            <a:r>
              <a:rPr lang="zh-TW" altLang="en-US" dirty="0"/>
              <a:t>騎士發生碰撞。</a:t>
            </a:r>
            <a:endParaRPr lang="en-US" altLang="zh-TW" dirty="0"/>
          </a:p>
          <a:p>
            <a:endParaRPr lang="en-US" altLang="zh-TW" dirty="0"/>
          </a:p>
          <a:p>
            <a:endParaRPr lang="zh-TW" altLang="en-US" dirty="0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709AD339-57F6-44CF-97D6-2EF8F3A89C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881" t="20391" r="23042" b="26942"/>
          <a:stretch/>
        </p:blipFill>
        <p:spPr>
          <a:xfrm>
            <a:off x="6374201" y="753620"/>
            <a:ext cx="5408281" cy="5801442"/>
          </a:xfrm>
          <a:prstGeom prst="rect">
            <a:avLst/>
          </a:prstGeom>
        </p:spPr>
      </p:pic>
      <p:cxnSp>
        <p:nvCxnSpPr>
          <p:cNvPr id="22" name="直線單箭頭接點 21">
            <a:extLst>
              <a:ext uri="{FF2B5EF4-FFF2-40B4-BE49-F238E27FC236}">
                <a16:creationId xmlns:a16="http://schemas.microsoft.com/office/drawing/2014/main" id="{B63DC43A-F041-4F3C-B2F2-9F58CA43910C}"/>
              </a:ext>
            </a:extLst>
          </p:cNvPr>
          <p:cNvCxnSpPr>
            <a:cxnSpLocks/>
          </p:cNvCxnSpPr>
          <p:nvPr/>
        </p:nvCxnSpPr>
        <p:spPr>
          <a:xfrm flipV="1">
            <a:off x="8440629" y="2156144"/>
            <a:ext cx="0" cy="1459240"/>
          </a:xfrm>
          <a:prstGeom prst="straightConnector1">
            <a:avLst/>
          </a:prstGeom>
          <a:ln w="57150">
            <a:solidFill>
              <a:srgbClr val="008A3E"/>
            </a:solidFill>
            <a:prstDash val="sysDash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線單箭頭接點 31">
            <a:extLst>
              <a:ext uri="{FF2B5EF4-FFF2-40B4-BE49-F238E27FC236}">
                <a16:creationId xmlns:a16="http://schemas.microsoft.com/office/drawing/2014/main" id="{C8F756E8-98CF-45A3-9DE0-382905CF6714}"/>
              </a:ext>
            </a:extLst>
          </p:cNvPr>
          <p:cNvCxnSpPr>
            <a:cxnSpLocks/>
          </p:cNvCxnSpPr>
          <p:nvPr/>
        </p:nvCxnSpPr>
        <p:spPr>
          <a:xfrm>
            <a:off x="8440629" y="3615384"/>
            <a:ext cx="2425418" cy="0"/>
          </a:xfrm>
          <a:prstGeom prst="straightConnector1">
            <a:avLst/>
          </a:prstGeom>
          <a:ln w="57150">
            <a:solidFill>
              <a:srgbClr val="008A3E"/>
            </a:solidFill>
            <a:prstDash val="sysDash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圖片 23">
            <a:extLst>
              <a:ext uri="{FF2B5EF4-FFF2-40B4-BE49-F238E27FC236}">
                <a16:creationId xmlns:a16="http://schemas.microsoft.com/office/drawing/2014/main" id="{818EC93F-DA96-4AF0-B030-A1E4EBE5E9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 flipV="1">
            <a:off x="5935048" y="5497394"/>
            <a:ext cx="1243988" cy="647700"/>
          </a:xfrm>
          <a:prstGeom prst="rect">
            <a:avLst/>
          </a:prstGeom>
        </p:spPr>
      </p:pic>
      <p:grpSp>
        <p:nvGrpSpPr>
          <p:cNvPr id="4" name="群組 3">
            <a:extLst>
              <a:ext uri="{FF2B5EF4-FFF2-40B4-BE49-F238E27FC236}">
                <a16:creationId xmlns:a16="http://schemas.microsoft.com/office/drawing/2014/main" id="{4052F524-7E0F-4FCE-AF4A-6055E07E249D}"/>
              </a:ext>
            </a:extLst>
          </p:cNvPr>
          <p:cNvGrpSpPr/>
          <p:nvPr/>
        </p:nvGrpSpPr>
        <p:grpSpPr>
          <a:xfrm>
            <a:off x="953937" y="2905754"/>
            <a:ext cx="5404913" cy="2970085"/>
            <a:chOff x="953937" y="2905754"/>
            <a:chExt cx="5404913" cy="2970085"/>
          </a:xfrm>
        </p:grpSpPr>
        <p:pic>
          <p:nvPicPr>
            <p:cNvPr id="21" name="圖片 20">
              <a:extLst>
                <a:ext uri="{FF2B5EF4-FFF2-40B4-BE49-F238E27FC236}">
                  <a16:creationId xmlns:a16="http://schemas.microsoft.com/office/drawing/2014/main" id="{91D865D4-72B7-4BEF-BFC4-7C431240F4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355" t="14121" r="2717" b="13291"/>
            <a:stretch/>
          </p:blipFill>
          <p:spPr>
            <a:xfrm>
              <a:off x="953937" y="2905754"/>
              <a:ext cx="5279254" cy="2670327"/>
            </a:xfrm>
            <a:prstGeom prst="rect">
              <a:avLst/>
            </a:prstGeom>
          </p:spPr>
        </p:pic>
        <p:sp>
          <p:nvSpPr>
            <p:cNvPr id="27" name="矩形 26">
              <a:extLst>
                <a:ext uri="{FF2B5EF4-FFF2-40B4-BE49-F238E27FC236}">
                  <a16:creationId xmlns:a16="http://schemas.microsoft.com/office/drawing/2014/main" id="{9885F2BE-F86F-4546-8722-AA9B3022498F}"/>
                </a:ext>
              </a:extLst>
            </p:cNvPr>
            <p:cNvSpPr/>
            <p:nvPr/>
          </p:nvSpPr>
          <p:spPr>
            <a:xfrm>
              <a:off x="2570056" y="5598840"/>
              <a:ext cx="3788794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TW" altLang="en-US" sz="1200" dirty="0">
                  <a:hlinkClick r:id="rId5"/>
                </a:rPr>
                <a:t>https://www.youtube.com/watch?v=XAgjvJ-kMoY</a:t>
              </a:r>
              <a:endParaRPr lang="zh-TW" altLang="en-US" sz="1200" dirty="0"/>
            </a:p>
          </p:txBody>
        </p:sp>
        <p:sp>
          <p:nvSpPr>
            <p:cNvPr id="3" name="橢圓 2">
              <a:extLst>
                <a:ext uri="{FF2B5EF4-FFF2-40B4-BE49-F238E27FC236}">
                  <a16:creationId xmlns:a16="http://schemas.microsoft.com/office/drawing/2014/main" id="{6BE878EE-40A2-48B2-B28C-CB7584A44EA3}"/>
                </a:ext>
              </a:extLst>
            </p:cNvPr>
            <p:cNvSpPr/>
            <p:nvPr/>
          </p:nvSpPr>
          <p:spPr>
            <a:xfrm>
              <a:off x="1175657" y="4506686"/>
              <a:ext cx="859972" cy="881743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pic>
        <p:nvPicPr>
          <p:cNvPr id="17" name="圖片 16">
            <a:extLst>
              <a:ext uri="{FF2B5EF4-FFF2-40B4-BE49-F238E27FC236}">
                <a16:creationId xmlns:a16="http://schemas.microsoft.com/office/drawing/2014/main" id="{C5D3FCA2-181F-47C9-95D8-0DF5A71B14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V="1">
            <a:off x="8266975" y="1431796"/>
            <a:ext cx="347308" cy="704885"/>
          </a:xfrm>
          <a:prstGeom prst="rect">
            <a:avLst/>
          </a:prstGeom>
        </p:spPr>
      </p:pic>
      <p:sp>
        <p:nvSpPr>
          <p:cNvPr id="25" name="文字方塊 24">
            <a:extLst>
              <a:ext uri="{FF2B5EF4-FFF2-40B4-BE49-F238E27FC236}">
                <a16:creationId xmlns:a16="http://schemas.microsoft.com/office/drawing/2014/main" id="{2BBAC783-D9FA-4A51-9EE8-72DB706C115E}"/>
              </a:ext>
            </a:extLst>
          </p:cNvPr>
          <p:cNvSpPr txBox="1"/>
          <p:nvPr/>
        </p:nvSpPr>
        <p:spPr>
          <a:xfrm>
            <a:off x="6880892" y="1119649"/>
            <a:ext cx="1101144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車輛紅燈</a:t>
            </a:r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5507B7B5-ECFC-448B-A62C-38A012111436}"/>
              </a:ext>
            </a:extLst>
          </p:cNvPr>
          <p:cNvSpPr txBox="1"/>
          <p:nvPr/>
        </p:nvSpPr>
        <p:spPr>
          <a:xfrm>
            <a:off x="10176928" y="5473487"/>
            <a:ext cx="1101144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車輛紅燈</a:t>
            </a:r>
          </a:p>
        </p:txBody>
      </p:sp>
      <p:sp>
        <p:nvSpPr>
          <p:cNvPr id="28" name="文字方塊 27">
            <a:extLst>
              <a:ext uri="{FF2B5EF4-FFF2-40B4-BE49-F238E27FC236}">
                <a16:creationId xmlns:a16="http://schemas.microsoft.com/office/drawing/2014/main" id="{C5D10A3F-0499-448B-9C25-EA6124F56FE8}"/>
              </a:ext>
            </a:extLst>
          </p:cNvPr>
          <p:cNvSpPr txBox="1"/>
          <p:nvPr/>
        </p:nvSpPr>
        <p:spPr>
          <a:xfrm>
            <a:off x="6905440" y="5991676"/>
            <a:ext cx="1101144" cy="369332"/>
          </a:xfrm>
          <a:prstGeom prst="rect">
            <a:avLst/>
          </a:prstGeom>
          <a:solidFill>
            <a:srgbClr val="33FF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車輛綠燈</a:t>
            </a:r>
          </a:p>
        </p:txBody>
      </p:sp>
      <p:sp>
        <p:nvSpPr>
          <p:cNvPr id="29" name="文字方塊 28">
            <a:extLst>
              <a:ext uri="{FF2B5EF4-FFF2-40B4-BE49-F238E27FC236}">
                <a16:creationId xmlns:a16="http://schemas.microsoft.com/office/drawing/2014/main" id="{68DB669C-D933-45CF-9C32-BF1BA822A179}"/>
              </a:ext>
            </a:extLst>
          </p:cNvPr>
          <p:cNvSpPr txBox="1"/>
          <p:nvPr/>
        </p:nvSpPr>
        <p:spPr>
          <a:xfrm>
            <a:off x="10467789" y="1413773"/>
            <a:ext cx="1101144" cy="369332"/>
          </a:xfrm>
          <a:prstGeom prst="rect">
            <a:avLst/>
          </a:prstGeom>
          <a:solidFill>
            <a:srgbClr val="33FF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車輛綠燈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1152CD94-14E7-4A07-878F-AF74246CE246}"/>
              </a:ext>
            </a:extLst>
          </p:cNvPr>
          <p:cNvSpPr/>
          <p:nvPr/>
        </p:nvSpPr>
        <p:spPr>
          <a:xfrm>
            <a:off x="10083800" y="6045200"/>
            <a:ext cx="584200" cy="36932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0" name="圖片 29">
            <a:extLst>
              <a:ext uri="{FF2B5EF4-FFF2-40B4-BE49-F238E27FC236}">
                <a16:creationId xmlns:a16="http://schemas.microsoft.com/office/drawing/2014/main" id="{A7378A51-23CF-41ED-B2B5-A3BD73BA27F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0800000" flipH="1">
            <a:off x="10135940" y="5865034"/>
            <a:ext cx="1243988" cy="6477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EBC332EE-3EB8-4D58-89F3-EC7E7F81414D}"/>
              </a:ext>
            </a:extLst>
          </p:cNvPr>
          <p:cNvSpPr/>
          <p:nvPr/>
        </p:nvSpPr>
        <p:spPr>
          <a:xfrm>
            <a:off x="10668000" y="2156144"/>
            <a:ext cx="431800" cy="5434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3" name="圖片 22">
            <a:extLst>
              <a:ext uri="{FF2B5EF4-FFF2-40B4-BE49-F238E27FC236}">
                <a16:creationId xmlns:a16="http://schemas.microsoft.com/office/drawing/2014/main" id="{5AFF331C-82EC-474A-BA74-7E2B099234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10396367" y="2124805"/>
            <a:ext cx="1243988" cy="647700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384502C5-6F0A-4B5E-8DE0-AB8DC2F3FDE0}"/>
              </a:ext>
            </a:extLst>
          </p:cNvPr>
          <p:cNvSpPr/>
          <p:nvPr/>
        </p:nvSpPr>
        <p:spPr>
          <a:xfrm>
            <a:off x="6944550" y="1771859"/>
            <a:ext cx="637350" cy="3648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8" name="圖片 17">
            <a:extLst>
              <a:ext uri="{FF2B5EF4-FFF2-40B4-BE49-F238E27FC236}">
                <a16:creationId xmlns:a16="http://schemas.microsoft.com/office/drawing/2014/main" id="{857B5D72-4CC6-4AE0-BD8A-43FC7F814B5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0800000">
            <a:off x="6794784" y="1529425"/>
            <a:ext cx="1243988" cy="647700"/>
          </a:xfrm>
          <a:prstGeom prst="rect">
            <a:avLst/>
          </a:prstGeom>
        </p:spPr>
      </p:pic>
      <p:pic>
        <p:nvPicPr>
          <p:cNvPr id="20" name="圖片 19">
            <a:extLst>
              <a:ext uri="{FF2B5EF4-FFF2-40B4-BE49-F238E27FC236}">
                <a16:creationId xmlns:a16="http://schemas.microsoft.com/office/drawing/2014/main" id="{F99E8C4A-8793-4A6E-895F-1F6161C849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11107214" y="3262934"/>
            <a:ext cx="347315" cy="704900"/>
          </a:xfrm>
          <a:prstGeom prst="rect">
            <a:avLst/>
          </a:prstGeom>
        </p:spPr>
      </p:pic>
      <p:pic>
        <p:nvPicPr>
          <p:cNvPr id="33" name="衝突點1">
            <a:extLst>
              <a:ext uri="{FF2B5EF4-FFF2-40B4-BE49-F238E27FC236}">
                <a16:creationId xmlns:a16="http://schemas.microsoft.com/office/drawing/2014/main" id="{3F5B2472-FD00-46ED-B790-8DF05F695B8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32188" y="3290388"/>
            <a:ext cx="539669" cy="649992"/>
          </a:xfrm>
          <a:prstGeom prst="rect">
            <a:avLst/>
          </a:prstGeom>
        </p:spPr>
      </p:pic>
      <p:sp>
        <p:nvSpPr>
          <p:cNvPr id="35" name="標題 1"/>
          <p:cNvSpPr>
            <a:spLocks noGrp="1"/>
          </p:cNvSpPr>
          <p:nvPr>
            <p:ph type="title"/>
          </p:nvPr>
        </p:nvSpPr>
        <p:spPr>
          <a:xfrm>
            <a:off x="899164" y="270847"/>
            <a:ext cx="3927814" cy="646331"/>
          </a:xfrm>
        </p:spPr>
        <p:txBody>
          <a:bodyPr/>
          <a:lstStyle/>
          <a:p>
            <a:r>
              <a:rPr lang="zh-TW" altLang="en-US"/>
              <a:t>闖紅燈有多危險？</a:t>
            </a:r>
            <a:endParaRPr lang="zh-TW" altLang="en-US" dirty="0"/>
          </a:p>
        </p:txBody>
      </p:sp>
      <p:pic>
        <p:nvPicPr>
          <p:cNvPr id="31" name="圖片 13" descr="小圖1.pn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4" y="165100"/>
            <a:ext cx="940275" cy="941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3060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3.33333E-6 L -0.19531 0.0007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66" y="23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4.81481E-6 L -0.00039 0.20185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10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1">
            <a:extLst>
              <a:ext uri="{FF2B5EF4-FFF2-40B4-BE49-F238E27FC236}">
                <a16:creationId xmlns:a16="http://schemas.microsoft.com/office/drawing/2014/main" id="{675AF93B-2E9A-45DD-9F38-5A66D0C79A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9163" y="270847"/>
            <a:ext cx="3857475" cy="646331"/>
          </a:xfrm>
        </p:spPr>
        <p:txBody>
          <a:bodyPr/>
          <a:lstStyle/>
          <a:p>
            <a:r>
              <a:rPr lang="zh-TW" altLang="en-US" dirty="0"/>
              <a:t>搶黃燈很危險嗎？</a:t>
            </a:r>
          </a:p>
        </p:txBody>
      </p:sp>
      <p:pic>
        <p:nvPicPr>
          <p:cNvPr id="4" name="(剪輯)兩個都在搶黃燈!死神帶走重機騎士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46956" y="1030288"/>
            <a:ext cx="9155288" cy="5149850"/>
          </a:xfrm>
        </p:spPr>
      </p:pic>
      <p:pic>
        <p:nvPicPr>
          <p:cNvPr id="5" name="圖片 13" descr="小圖1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4" y="165100"/>
            <a:ext cx="940275" cy="941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7581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Foundry</Template>
  <TotalTime>4899</TotalTime>
  <Words>620</Words>
  <Application>Microsoft Office PowerPoint</Application>
  <PresentationFormat>寬螢幕</PresentationFormat>
  <Paragraphs>102</Paragraphs>
  <Slides>19</Slides>
  <Notes>0</Notes>
  <HiddenSlides>0</HiddenSlides>
  <MMClips>2</MMClips>
  <ScaleCrop>false</ScaleCrop>
  <HeadingPairs>
    <vt:vector size="6" baseType="variant">
      <vt:variant>
        <vt:lpstr>使用字型</vt:lpstr>
      </vt:variant>
      <vt:variant>
        <vt:i4>8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19</vt:i4>
      </vt:variant>
    </vt:vector>
  </HeadingPairs>
  <TitlesOfParts>
    <vt:vector size="28" baseType="lpstr">
      <vt:lpstr>微軟正黑體</vt:lpstr>
      <vt:lpstr>新細明體</vt:lpstr>
      <vt:lpstr>標楷體</vt:lpstr>
      <vt:lpstr>Arial</vt:lpstr>
      <vt:lpstr>Calibri</vt:lpstr>
      <vt:lpstr>Calibri Light</vt:lpstr>
      <vt:lpstr>Times New Roman</vt:lpstr>
      <vt:lpstr>Wingdings</vt:lpstr>
      <vt:lpstr>Office 佈景主題</vt:lpstr>
      <vt:lpstr>宣講人：</vt:lpstr>
      <vt:lpstr>號誌化路口</vt:lpstr>
      <vt:lpstr>認識行車管制號誌(紅綠燈)</vt:lpstr>
      <vt:lpstr>現在可以通行的方向有哪些呢？</vt:lpstr>
      <vt:lpstr>為什麼要有黃燈？</vt:lpstr>
      <vt:lpstr>別人紅燈=我綠燈？</vt:lpstr>
      <vt:lpstr>闖紅燈有多危險？</vt:lpstr>
      <vt:lpstr>闖紅燈有多危險？</vt:lpstr>
      <vt:lpstr>搶黃燈很危險嗎？</vt:lpstr>
      <vt:lpstr>搶黃燈很危險嗎？</vt:lpstr>
      <vt:lpstr>搶黃燈會有哪些衝突？</vt:lpstr>
      <vt:lpstr>搶黃燈會有哪些衝突？</vt:lpstr>
      <vt:lpstr>黃燈守則一：能停就停</vt:lpstr>
      <vt:lpstr>黃燈守則二：若來不及停下，應小心盡速通過</vt:lpstr>
      <vt:lpstr>再次叮嚀……</vt:lpstr>
      <vt:lpstr>PowerPoint 簡報</vt:lpstr>
      <vt:lpstr>現在可以行駛的方向是什麼呢？</vt:lpstr>
      <vt:lpstr>左右方向為紅燈時，我的方向就一定是綠燈嗎？</vt:lpstr>
      <vt:lpstr>前方號誌轉為黃燈時，我應該…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機車教案二</dc:title>
  <dc:creator>root</dc:creator>
  <cp:lastModifiedBy>Ching Ni</cp:lastModifiedBy>
  <cp:revision>422</cp:revision>
  <cp:lastPrinted>2019-03-15T05:52:51Z</cp:lastPrinted>
  <dcterms:created xsi:type="dcterms:W3CDTF">2019-02-15T02:11:39Z</dcterms:created>
  <dcterms:modified xsi:type="dcterms:W3CDTF">2019-08-07T09:09:10Z</dcterms:modified>
</cp:coreProperties>
</file>