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9" r:id="rId11"/>
    <p:sldId id="265" r:id="rId12"/>
    <p:sldId id="266" r:id="rId13"/>
    <p:sldId id="267" r:id="rId14"/>
    <p:sldId id="268" r:id="rId15"/>
  </p:sldIdLst>
  <p:sldSz cx="12192000" cy="6858000"/>
  <p:notesSz cx="9926638" cy="6797675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B641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09" autoAdjust="0"/>
    <p:restoredTop sz="94660"/>
  </p:normalViewPr>
  <p:slideViewPr>
    <p:cSldViewPr snapToGrid="0">
      <p:cViewPr varScale="1">
        <p:scale>
          <a:sx n="87" d="100"/>
          <a:sy n="87" d="100"/>
        </p:scale>
        <p:origin x="605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1795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/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>
            <a:extLst/>
          </p:cNvPr>
          <p:cNvSpPr>
            <a:spLocks noGrp="1"/>
          </p:cNvSpPr>
          <p:nvPr>
            <p:ph type="dt" sz="quarter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3083B634-7C91-4408-8EAC-4DB1DDFF069D}" type="datetimeFigureOut">
              <a:rPr lang="zh-TW" altLang="en-US"/>
              <a:pPr>
                <a:defRPr/>
              </a:pPr>
              <a:t>2019/6/24</a:t>
            </a:fld>
            <a:endParaRPr lang="zh-TW" altLang="en-US"/>
          </a:p>
        </p:txBody>
      </p:sp>
      <p:sp>
        <p:nvSpPr>
          <p:cNvPr id="4" name="頁尾版面配置區 3">
            <a:extLst/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>
            <a:extLst/>
          </p:cNvPr>
          <p:cNvSpPr>
            <a:spLocks noGrp="1"/>
          </p:cNvSpPr>
          <p:nvPr>
            <p:ph type="sldNum" sz="quarter" idx="3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D54B715-90BE-437E-992E-C4F0672DB847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10">
            <a:extLst/>
          </p:cNvPr>
          <p:cNvSpPr/>
          <p:nvPr userDrawn="1"/>
        </p:nvSpPr>
        <p:spPr>
          <a:xfrm>
            <a:off x="347663" y="274638"/>
            <a:ext cx="11530012" cy="6403975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dirty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20" y="1546134"/>
            <a:ext cx="3757877" cy="3618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日期版面配置區 3">
            <a:extLst/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B6DD1-E76F-4F9B-A6AA-73E34ACF93C0}" type="datetime1">
              <a:rPr lang="zh-TW" altLang="en-US"/>
              <a:pPr>
                <a:defRPr/>
              </a:pPr>
              <a:t>2019/6/24</a:t>
            </a:fld>
            <a:endParaRPr lang="zh-TW" altLang="en-US"/>
          </a:p>
        </p:txBody>
      </p:sp>
      <p:sp>
        <p:nvSpPr>
          <p:cNvPr id="7" name="頁尾版面配置區 4">
            <a:extLst/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D3E8E158-C1B9-40CA-8025-6FD5107027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47885" y="3713999"/>
            <a:ext cx="6505915" cy="669248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400" b="1" baseline="0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en-US" altLang="zh-TW" dirty="0" smtClean="0"/>
              <a:t>[</a:t>
            </a:r>
            <a:r>
              <a:rPr lang="zh-TW" altLang="en-US" dirty="0" smtClean="0"/>
              <a:t>宣講人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sp>
        <p:nvSpPr>
          <p:cNvPr id="9" name="內容版面配置區 12">
            <a:extLst>
              <a:ext uri="{FF2B5EF4-FFF2-40B4-BE49-F238E27FC236}">
                <a16:creationId xmlns:a16="http://schemas.microsoft.com/office/drawing/2014/main" id="{5A1102C4-85A5-433C-A2E8-893B0698C42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847885" y="1652173"/>
            <a:ext cx="6505915" cy="976521"/>
          </a:xfrm>
        </p:spPr>
        <p:txBody>
          <a:bodyPr>
            <a:noAutofit/>
          </a:bodyPr>
          <a:lstStyle>
            <a:lvl1pPr marL="0" indent="0" algn="l">
              <a:buNone/>
              <a:defRPr sz="6000" b="1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lvl="0"/>
            <a:r>
              <a:rPr lang="en-US" altLang="zh-TW" dirty="0"/>
              <a:t>[</a:t>
            </a:r>
            <a:r>
              <a:rPr lang="zh-TW" altLang="en-US" dirty="0"/>
              <a:t>單元名稱</a:t>
            </a:r>
            <a:r>
              <a:rPr lang="en-US" altLang="zh-TW" dirty="0"/>
              <a:t>]</a:t>
            </a:r>
            <a:endParaRPr lang="zh-TW" altLang="en-US" dirty="0"/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87494FDD-8BA3-42BA-8E23-898622B6F19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3845" y="5834316"/>
            <a:ext cx="2751910" cy="52203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None/>
              <a:defRPr sz="2000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685800" indent="-22860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800">
                <a:latin typeface="+mj-ea"/>
                <a:ea typeface="+mj-ea"/>
              </a:defRPr>
            </a:lvl2pPr>
            <a:lvl3pPr>
              <a:spcBef>
                <a:spcPts val="800"/>
              </a:spcBef>
              <a:spcAft>
                <a:spcPts val="600"/>
              </a:spcAft>
              <a:defRPr sz="2800"/>
            </a:lvl3pPr>
            <a:lvl4pPr>
              <a:spcBef>
                <a:spcPts val="800"/>
              </a:spcBef>
              <a:spcAft>
                <a:spcPts val="600"/>
              </a:spcAft>
              <a:defRPr sz="2400"/>
            </a:lvl4pPr>
            <a:lvl5pPr>
              <a:spcBef>
                <a:spcPts val="800"/>
              </a:spcBef>
              <a:spcAft>
                <a:spcPts val="600"/>
              </a:spcAft>
              <a:defRPr sz="2400"/>
            </a:lvl5pPr>
          </a:lstStyle>
          <a:p>
            <a:pPr lvl="0"/>
            <a:r>
              <a:rPr lang="en-US" altLang="zh-TW" dirty="0" smtClean="0"/>
              <a:t>[</a:t>
            </a:r>
            <a:r>
              <a:rPr lang="zh-TW" altLang="en-US" dirty="0" smtClean="0"/>
              <a:t>教案順序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057" y="4391529"/>
            <a:ext cx="2068291" cy="206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00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F20B7-01CD-4D4D-9B44-22C68E3A026E}" type="datetimeFigureOut">
              <a:rPr lang="zh-TW" altLang="en-US"/>
              <a:pPr>
                <a:defRPr/>
              </a:pPr>
              <a:t>2019/6/24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F02457-C67C-4B37-861D-6A508EE291BD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8665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636E7-8251-479B-929A-76E8B12ADCC3}" type="datetimeFigureOut">
              <a:rPr lang="zh-TW" altLang="en-US"/>
              <a:pPr>
                <a:defRPr/>
              </a:pPr>
              <a:t>2019/6/24</a:t>
            </a:fld>
            <a:endParaRPr lang="zh-TW" altLang="en-US"/>
          </a:p>
        </p:txBody>
      </p:sp>
      <p:sp>
        <p:nvSpPr>
          <p:cNvPr id="8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45FBE5-F42B-47A1-BCB8-7834783A84F7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3513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4D9DF-9885-4142-A460-D4EC2D08F1B3}" type="datetimeFigureOut">
              <a:rPr lang="zh-TW" altLang="en-US"/>
              <a:pPr>
                <a:defRPr/>
              </a:pPr>
              <a:t>2019/6/24</a:t>
            </a:fld>
            <a:endParaRPr lang="zh-TW" altLang="en-US"/>
          </a:p>
        </p:txBody>
      </p:sp>
      <p:sp>
        <p:nvSpPr>
          <p:cNvPr id="4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022AE-D06F-43C5-A11F-16EAE008A82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5440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A16CE-8562-4BA2-AD10-03E42160AEBA}" type="datetimeFigureOut">
              <a:rPr lang="zh-TW" altLang="en-US"/>
              <a:pPr>
                <a:defRPr/>
              </a:pPr>
              <a:t>2019/6/24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6922B9-EBB6-4810-AB08-DBABF0EC3A78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1653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8B2D0-FFE2-4B81-9265-48A053212037}" type="datetimeFigureOut">
              <a:rPr lang="zh-TW" altLang="en-US"/>
              <a:pPr>
                <a:defRPr/>
              </a:pPr>
              <a:t>2019/6/24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B2C4B0-7AD4-4B2D-8E27-27F7801D5F1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6072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05ED3-2134-46A6-99AD-AAAD6424E1F2}" type="datetimeFigureOut">
              <a:rPr lang="zh-TW" altLang="en-US"/>
              <a:pPr>
                <a:defRPr/>
              </a:pPr>
              <a:t>2019/6/24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323A19-4499-4B01-9487-D9DDB48BD8D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3327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FCBC1-1D18-4E4C-8BBA-BCEFC9D57B6E}" type="datetimeFigureOut">
              <a:rPr lang="zh-TW" altLang="en-US"/>
              <a:pPr>
                <a:defRPr/>
              </a:pPr>
              <a:t>2019/6/24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D9897-007D-4212-8E45-A101CE532FB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7948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4">
            <a:extLst/>
          </p:cNvPr>
          <p:cNvSpPr/>
          <p:nvPr userDrawn="1"/>
        </p:nvSpPr>
        <p:spPr>
          <a:xfrm>
            <a:off x="457200" y="301625"/>
            <a:ext cx="11420475" cy="6283325"/>
          </a:xfrm>
          <a:prstGeom prst="roundRect">
            <a:avLst>
              <a:gd name="adj" fmla="val 7705"/>
            </a:avLst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投影片編號版面配置區 5">
            <a:extLst/>
          </p:cNvPr>
          <p:cNvSpPr txBox="1">
            <a:spLocks/>
          </p:cNvSpPr>
          <p:nvPr userDrawn="1"/>
        </p:nvSpPr>
        <p:spPr>
          <a:xfrm>
            <a:off x="9363075" y="640080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C9C4ED3D-BB60-4494-B2BB-D9D3B25AE967}" type="slidenum">
              <a:rPr lang="zh-TW" altLang="en-US" sz="20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/>
              <a:t>‹#›</a:t>
            </a:fld>
            <a:endParaRPr lang="zh-TW" alt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" name="圖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5686425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橢圓 7">
            <a:extLst/>
          </p:cNvPr>
          <p:cNvSpPr/>
          <p:nvPr userDrawn="1"/>
        </p:nvSpPr>
        <p:spPr>
          <a:xfrm>
            <a:off x="136525" y="5686425"/>
            <a:ext cx="1081088" cy="10795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9" name="圖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5686425"/>
            <a:ext cx="108108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99163" y="270847"/>
            <a:ext cx="10561317" cy="646331"/>
          </a:xfrm>
          <a:solidFill>
            <a:schemeClr val="accent4"/>
          </a:solidFill>
          <a:ln w="66675">
            <a:noFill/>
          </a:ln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360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13" name="內容版面配置區 2">
            <a:extLst/>
          </p:cNvPr>
          <p:cNvSpPr>
            <a:spLocks noGrp="1"/>
          </p:cNvSpPr>
          <p:nvPr>
            <p:ph idx="1"/>
          </p:nvPr>
        </p:nvSpPr>
        <p:spPr>
          <a:xfrm>
            <a:off x="914399" y="1030361"/>
            <a:ext cx="10820401" cy="5149344"/>
          </a:xfrm>
        </p:spPr>
        <p:txBody>
          <a:bodyPr/>
          <a:lstStyle>
            <a:lvl1pPr marL="447675" indent="-447675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v"/>
              <a:defRPr sz="2800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685800" indent="-22860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600"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spcBef>
                <a:spcPts val="800"/>
              </a:spcBef>
              <a:spcAft>
                <a:spcPts val="600"/>
              </a:spcAft>
              <a:defRPr sz="2800"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spcBef>
                <a:spcPts val="800"/>
              </a:spcBef>
              <a:spcAft>
                <a:spcPts val="600"/>
              </a:spcAft>
              <a:defRPr sz="2400"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spcBef>
                <a:spcPts val="800"/>
              </a:spcBef>
              <a:spcAft>
                <a:spcPts val="600"/>
              </a:spcAft>
              <a:defRPr sz="2400"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dirty="0" smtClean="0"/>
              <a:t>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1" name="日期版面配置區 1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A8B19-3AFC-47C6-A85A-7D0140E5FF8F}" type="datetimeFigureOut">
              <a:rPr lang="zh-TW" altLang="en-US"/>
              <a:pPr>
                <a:defRPr/>
              </a:pPr>
              <a:t>2019/6/24</a:t>
            </a:fld>
            <a:endParaRPr lang="zh-TW" altLang="en-US"/>
          </a:p>
        </p:txBody>
      </p:sp>
      <p:sp>
        <p:nvSpPr>
          <p:cNvPr id="12" name="頁尾版面配置區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4" name="投影片編號版面配置區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47085-D567-467C-A695-D77CB7B93F9D}" type="slidenum">
              <a:rPr lang="zh-TW" altLang="en-US"/>
              <a:pPr/>
              <a:t>‹#›</a:t>
            </a:fld>
            <a:endParaRPr lang="zh-TW" altLang="en-US"/>
          </a:p>
        </p:txBody>
      </p:sp>
      <p:pic>
        <p:nvPicPr>
          <p:cNvPr id="15" name="圖片 13" descr="小圖1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圖片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73" y="5693546"/>
            <a:ext cx="1069740" cy="106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35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4">
            <a:extLst/>
          </p:cNvPr>
          <p:cNvSpPr/>
          <p:nvPr userDrawn="1"/>
        </p:nvSpPr>
        <p:spPr>
          <a:xfrm>
            <a:off x="457200" y="301625"/>
            <a:ext cx="11420475" cy="6283325"/>
          </a:xfrm>
          <a:prstGeom prst="roundRect">
            <a:avLst>
              <a:gd name="adj" fmla="val 7705"/>
            </a:avLst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投影片編號版面配置區 5">
            <a:extLst/>
          </p:cNvPr>
          <p:cNvSpPr txBox="1">
            <a:spLocks/>
          </p:cNvSpPr>
          <p:nvPr userDrawn="1"/>
        </p:nvSpPr>
        <p:spPr>
          <a:xfrm>
            <a:off x="9363075" y="640080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C9C4ED3D-BB60-4494-B2BB-D9D3B25AE967}" type="slidenum">
              <a:rPr lang="zh-TW" altLang="en-US" sz="20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/>
              <a:t>‹#›</a:t>
            </a:fld>
            <a:endParaRPr lang="zh-TW" alt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" name="圖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5686425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橢圓 7">
            <a:extLst/>
          </p:cNvPr>
          <p:cNvSpPr/>
          <p:nvPr userDrawn="1"/>
        </p:nvSpPr>
        <p:spPr>
          <a:xfrm>
            <a:off x="136525" y="5686425"/>
            <a:ext cx="1081088" cy="10795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9" name="圖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5686425"/>
            <a:ext cx="108108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99163" y="270847"/>
            <a:ext cx="10561317" cy="646331"/>
          </a:xfrm>
          <a:solidFill>
            <a:schemeClr val="accent4"/>
          </a:solidFill>
          <a:ln w="66675">
            <a:noFill/>
          </a:ln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360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13" name="內容版面配置區 2">
            <a:extLst/>
          </p:cNvPr>
          <p:cNvSpPr>
            <a:spLocks noGrp="1"/>
          </p:cNvSpPr>
          <p:nvPr>
            <p:ph idx="1"/>
          </p:nvPr>
        </p:nvSpPr>
        <p:spPr>
          <a:xfrm>
            <a:off x="914399" y="1030361"/>
            <a:ext cx="10820401" cy="5149344"/>
          </a:xfrm>
        </p:spPr>
        <p:txBody>
          <a:bodyPr/>
          <a:lstStyle>
            <a:lvl1pPr marL="447675" indent="-447675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v"/>
              <a:defRPr sz="2800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685800" indent="-22860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600"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spcBef>
                <a:spcPts val="800"/>
              </a:spcBef>
              <a:spcAft>
                <a:spcPts val="600"/>
              </a:spcAft>
              <a:defRPr sz="2800"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spcBef>
                <a:spcPts val="800"/>
              </a:spcBef>
              <a:spcAft>
                <a:spcPts val="600"/>
              </a:spcAft>
              <a:defRPr sz="2400"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spcBef>
                <a:spcPts val="800"/>
              </a:spcBef>
              <a:spcAft>
                <a:spcPts val="600"/>
              </a:spcAft>
              <a:defRPr sz="2400"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dirty="0" smtClean="0"/>
              <a:t>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1" name="日期版面配置區 1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A8B19-3AFC-47C6-A85A-7D0140E5FF8F}" type="datetimeFigureOut">
              <a:rPr lang="zh-TW" altLang="en-US"/>
              <a:pPr>
                <a:defRPr/>
              </a:pPr>
              <a:t>2019/6/24</a:t>
            </a:fld>
            <a:endParaRPr lang="zh-TW" altLang="en-US"/>
          </a:p>
        </p:txBody>
      </p:sp>
      <p:sp>
        <p:nvSpPr>
          <p:cNvPr id="12" name="頁尾版面配置區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4" name="投影片編號版面配置區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47085-D567-467C-A695-D77CB7B93F9D}" type="slidenum">
              <a:rPr lang="zh-TW" altLang="en-US"/>
              <a:pPr/>
              <a:t>‹#›</a:t>
            </a:fld>
            <a:endParaRPr lang="zh-TW" altLang="en-US"/>
          </a:p>
        </p:txBody>
      </p:sp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73" y="5693546"/>
            <a:ext cx="1069740" cy="106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66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題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280460-B85C-4F05-A3C2-FCC75D3E2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943931"/>
            <a:ext cx="7842504" cy="970135"/>
          </a:xfrm>
        </p:spPr>
        <p:txBody>
          <a:bodyPr/>
          <a:lstStyle>
            <a:lvl1pPr>
              <a:defRPr b="1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6CE1375-2598-4F3F-9103-F0C84012C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F424-395D-410B-A672-CB45B2F04A7D}" type="datetime1">
              <a:rPr lang="zh-TW" altLang="en-US" smtClean="0"/>
              <a:pPr/>
              <a:t>2019/6/24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5D96525-B04A-4A88-9332-C80ED294C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709E49-2A88-4A3F-987F-E269D994D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56" y="6401117"/>
            <a:ext cx="2743200" cy="3651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CDED59B1-5253-4271-B4DC-E0AC6EED8F5F}"/>
              </a:ext>
            </a:extLst>
          </p:cNvPr>
          <p:cNvSpPr/>
          <p:nvPr userDrawn="1"/>
        </p:nvSpPr>
        <p:spPr>
          <a:xfrm>
            <a:off x="1920240" y="274320"/>
            <a:ext cx="9957816" cy="6403572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橢圓 8"/>
          <p:cNvSpPr/>
          <p:nvPr userDrawn="1"/>
        </p:nvSpPr>
        <p:spPr>
          <a:xfrm>
            <a:off x="759124" y="2225615"/>
            <a:ext cx="2372264" cy="2372264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A5D4E05-EC5F-4E59-9740-407920954E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2769" l="676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25615"/>
            <a:ext cx="2361356" cy="236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31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10">
            <a:extLst/>
          </p:cNvPr>
          <p:cNvSpPr/>
          <p:nvPr userDrawn="1"/>
        </p:nvSpPr>
        <p:spPr>
          <a:xfrm>
            <a:off x="347663" y="274638"/>
            <a:ext cx="11530012" cy="6403975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dirty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日期版面配置區 3">
            <a:extLst/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B6DD1-E76F-4F9B-A6AA-73E34ACF93C0}" type="datetime1">
              <a:rPr lang="zh-TW" altLang="en-US"/>
              <a:pPr>
                <a:defRPr/>
              </a:pPr>
              <a:t>2019/6/24</a:t>
            </a:fld>
            <a:endParaRPr lang="zh-TW" altLang="en-US"/>
          </a:p>
        </p:txBody>
      </p:sp>
      <p:sp>
        <p:nvSpPr>
          <p:cNvPr id="7" name="頁尾版面配置區 4">
            <a:extLst/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pic>
        <p:nvPicPr>
          <p:cNvPr id="11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135" y="1390057"/>
            <a:ext cx="3646802" cy="4106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17BC04A8-E7D0-490A-BD05-D623F8B859A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127" y="3102091"/>
            <a:ext cx="5980753" cy="682383"/>
          </a:xfrm>
        </p:spPr>
        <p:txBody>
          <a:bodyPr>
            <a:noAutofit/>
          </a:bodyPr>
          <a:lstStyle>
            <a:lvl1pPr marL="0" indent="0">
              <a:buNone/>
              <a:defRPr sz="4800" b="1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大家來想想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17212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5CF076-FD72-44B2-BA8E-1A6F5FC594D5}" type="datetimeFigureOut">
              <a:rPr lang="zh-TW" altLang="en-US" smtClean="0"/>
              <a:pPr>
                <a:defRPr/>
              </a:pPr>
              <a:t>2019/6/24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EC142-95D6-4E7A-9838-8671DBF900C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2471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2CCDD-6785-40A9-A2A5-456854862E5E}" type="datetimeFigureOut">
              <a:rPr lang="zh-TW" altLang="en-US"/>
              <a:pPr>
                <a:defRPr/>
              </a:pPr>
              <a:t>2019/6/24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7FE605-4FFC-4E3B-B1A8-C978890AF2D8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2131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E4EE4-9A6A-491D-B447-2C1E3905D58B}" type="datetimeFigureOut">
              <a:rPr lang="zh-TW" altLang="en-US"/>
              <a:pPr>
                <a:defRPr/>
              </a:pPr>
              <a:t>2019/6/24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44B178-BC4D-4B3C-880F-1EE4EDF0A31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3679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24876-45EB-40C4-B202-A656BA8A80A2}" type="datetimeFigureOut">
              <a:rPr lang="zh-TW" altLang="en-US"/>
              <a:pPr>
                <a:defRPr/>
              </a:pPr>
              <a:t>2019/6/24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B7CCFC-D847-4045-AFAC-1AFCC3AE7C3D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2992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35CF076-FD72-44B2-BA8E-1A6F5FC594D5}" type="datetimeFigureOut">
              <a:rPr lang="zh-TW" altLang="en-US"/>
              <a:pPr>
                <a:defRPr/>
              </a:pPr>
              <a:t>2019/6/24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EB3EC142-95D6-4E7A-9838-8671DBF900C4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7" r:id="rId2"/>
    <p:sldLayoutId id="2147483724" r:id="rId3"/>
    <p:sldLayoutId id="2147483730" r:id="rId4"/>
    <p:sldLayoutId id="2147483729" r:id="rId5"/>
    <p:sldLayoutId id="2147483728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5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5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1.emf"/><Relationship Id="rId7" Type="http://schemas.openxmlformats.org/officeDocument/2006/relationships/image" Target="../media/image14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hyperlink" Target="&#27963;&#21205;&#19968;-&#39514;&#65281;&#24038;&#36681;&#20999;&#36554;&#36947;&#30896;&#19978;&#12300;&#20445;&#26178;&#25463;&#12301;&#12288;&#22823;&#23416;&#29983;&#22151;&#22750;&#24656;&#36064;&#65372;&#19977;&#31435;&#26032;&#32862;&#21488;%20(online-video-cutter.com).mp4" TargetMode="External"/><Relationship Id="rId7" Type="http://schemas.openxmlformats.org/officeDocument/2006/relationships/hyperlink" Target="https://www.youtube.com/watch?v=6RR8ildKs-M" TargetMode="External"/><Relationship Id="rId12" Type="http://schemas.openxmlformats.org/officeDocument/2006/relationships/image" Target="../media/image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11" Type="http://schemas.openxmlformats.org/officeDocument/2006/relationships/image" Target="../media/image15.emf"/><Relationship Id="rId5" Type="http://schemas.openxmlformats.org/officeDocument/2006/relationships/image" Target="../media/image18.emf"/><Relationship Id="rId10" Type="http://schemas.openxmlformats.org/officeDocument/2006/relationships/image" Target="../media/image14.emf"/><Relationship Id="rId4" Type="http://schemas.openxmlformats.org/officeDocument/2006/relationships/image" Target="../media/image17.png"/><Relationship Id="rId9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emf"/><Relationship Id="rId7" Type="http://schemas.openxmlformats.org/officeDocument/2006/relationships/hyperlink" Target="&#27963;&#21205;&#20108;-&#24656;&#24598;&#19968;&#30636;&#38291;!%20&#36686;&#36554;&#25758;&#39131;&#39438;&#22763;&#20129;%20(online-video-cutter.com).mp4" TargetMode="External"/><Relationship Id="rId12" Type="http://schemas.openxmlformats.org/officeDocument/2006/relationships/image" Target="../media/image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G7w_YhDkN0k" TargetMode="External"/><Relationship Id="rId11" Type="http://schemas.openxmlformats.org/officeDocument/2006/relationships/image" Target="../media/image15.emf"/><Relationship Id="rId5" Type="http://schemas.openxmlformats.org/officeDocument/2006/relationships/image" Target="../media/image19.emf"/><Relationship Id="rId10" Type="http://schemas.openxmlformats.org/officeDocument/2006/relationships/image" Target="../media/image14.emf"/><Relationship Id="rId4" Type="http://schemas.openxmlformats.org/officeDocument/2006/relationships/image" Target="../media/image11.emf"/><Relationship Id="rId9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14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emf"/><Relationship Id="rId5" Type="http://schemas.openxmlformats.org/officeDocument/2006/relationships/image" Target="../media/image11.emf"/><Relationship Id="rId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23.emf"/><Relationship Id="rId7" Type="http://schemas.openxmlformats.org/officeDocument/2006/relationships/image" Target="../media/image14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emf"/><Relationship Id="rId5" Type="http://schemas.openxmlformats.org/officeDocument/2006/relationships/image" Target="../media/image11.emf"/><Relationship Id="rId4" Type="http://schemas.openxmlformats.org/officeDocument/2006/relationships/image" Target="../media/image24.emf"/><Relationship Id="rId9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宣講人</a:t>
            </a:r>
            <a:r>
              <a:rPr lang="zh-TW" altLang="en-US" dirty="0" smtClean="0"/>
              <a:t>：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TW" altLang="en-US" dirty="0"/>
              <a:t>機車打燈左轉彎，</a:t>
            </a:r>
          </a:p>
          <a:p>
            <a:r>
              <a:rPr lang="zh-TW" altLang="en-US" dirty="0"/>
              <a:t>　注意來車保</a:t>
            </a:r>
            <a:r>
              <a:rPr lang="zh-TW" altLang="en-US" dirty="0" smtClean="0"/>
              <a:t>平安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機車教案二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1270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899164" y="270847"/>
            <a:ext cx="3013414" cy="646331"/>
          </a:xfrm>
        </p:spPr>
        <p:txBody>
          <a:bodyPr/>
          <a:lstStyle/>
          <a:p>
            <a:r>
              <a:rPr lang="zh-TW" altLang="en-US" dirty="0"/>
              <a:t>再次叮嚀</a:t>
            </a:r>
            <a:r>
              <a:rPr lang="en-US" altLang="zh-TW" dirty="0"/>
              <a:t>……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當在可以直接左轉的路口騎車要左轉時，我會</a:t>
            </a:r>
            <a:r>
              <a:rPr lang="en-US" altLang="zh-TW" dirty="0" smtClean="0"/>
              <a:t>……</a:t>
            </a:r>
          </a:p>
          <a:p>
            <a:pPr lvl="1"/>
            <a:r>
              <a:rPr lang="zh-TW" altLang="en-US" dirty="0" smtClean="0"/>
              <a:t>不在外側車道左轉。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先變換到內側</a:t>
            </a:r>
            <a:r>
              <a:rPr lang="zh-TW" altLang="en-US" dirty="0"/>
              <a:t>車道。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注意對向直行來</a:t>
            </a:r>
            <a:r>
              <a:rPr lang="zh-TW" altLang="en-US" dirty="0"/>
              <a:t>車。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提早打方向燈</a:t>
            </a:r>
            <a:r>
              <a:rPr lang="en-US" altLang="zh-TW" dirty="0" smtClean="0"/>
              <a:t>(</a:t>
            </a:r>
            <a:r>
              <a:rPr lang="zh-TW" altLang="en-US" dirty="0" smtClean="0"/>
              <a:t>越早越好</a:t>
            </a:r>
            <a:r>
              <a:rPr lang="en-US" altLang="zh-TW" dirty="0" smtClean="0"/>
              <a:t>)</a:t>
            </a:r>
            <a:r>
              <a:rPr lang="zh-TW" altLang="en-US" dirty="0"/>
              <a:t> 。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204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F62B5CE-90C1-45AC-AA77-E9E147EED83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大家來想想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2784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/>
          <a:srcRect l="15389" t="13230" r="22905" b="38741"/>
          <a:stretch/>
        </p:blipFill>
        <p:spPr>
          <a:xfrm>
            <a:off x="7133918" y="1052057"/>
            <a:ext cx="4059849" cy="541473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B40854ED-A80F-4769-A506-AEF563BE58F7}"/>
              </a:ext>
            </a:extLst>
          </p:cNvPr>
          <p:cNvSpPr txBox="1"/>
          <p:nvPr/>
        </p:nvSpPr>
        <p:spPr>
          <a:xfrm>
            <a:off x="875120" y="1072655"/>
            <a:ext cx="430838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rabicParenBoth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可以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rabicParenBoth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不可以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rabicParenBoth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都可以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rabicParenBoth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我不知道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87F9B341-E10C-4662-A2D3-8AF7B898D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6226" y="5752174"/>
            <a:ext cx="202315" cy="410613"/>
          </a:xfrm>
          <a:prstGeom prst="rect">
            <a:avLst/>
          </a:prstGeom>
        </p:spPr>
      </p:pic>
      <p:sp>
        <p:nvSpPr>
          <p:cNvPr id="30" name="手繪多邊形: 圖案 29">
            <a:extLst>
              <a:ext uri="{FF2B5EF4-FFF2-40B4-BE49-F238E27FC236}">
                <a16:creationId xmlns:a16="http://schemas.microsoft.com/office/drawing/2014/main" id="{D8D2301B-C0D4-40A3-9692-02C7FD17F4CC}"/>
              </a:ext>
            </a:extLst>
          </p:cNvPr>
          <p:cNvSpPr/>
          <p:nvPr/>
        </p:nvSpPr>
        <p:spPr>
          <a:xfrm>
            <a:off x="7744341" y="2664448"/>
            <a:ext cx="2253203" cy="3012156"/>
          </a:xfrm>
          <a:custGeom>
            <a:avLst/>
            <a:gdLst>
              <a:gd name="connsiteX0" fmla="*/ 1668780 w 1668780"/>
              <a:gd name="connsiteY0" fmla="*/ 1082040 h 1082040"/>
              <a:gd name="connsiteX1" fmla="*/ 1539240 w 1668780"/>
              <a:gd name="connsiteY1" fmla="*/ 480060 h 1082040"/>
              <a:gd name="connsiteX2" fmla="*/ 1021080 w 1668780"/>
              <a:gd name="connsiteY2" fmla="*/ 137160 h 1082040"/>
              <a:gd name="connsiteX3" fmla="*/ 0 w 1668780"/>
              <a:gd name="connsiteY3" fmla="*/ 0 h 1082040"/>
              <a:gd name="connsiteX0" fmla="*/ 1668780 w 1668780"/>
              <a:gd name="connsiteY0" fmla="*/ 1082040 h 1082040"/>
              <a:gd name="connsiteX1" fmla="*/ 1539240 w 1668780"/>
              <a:gd name="connsiteY1" fmla="*/ 480060 h 1082040"/>
              <a:gd name="connsiteX2" fmla="*/ 1005840 w 1668780"/>
              <a:gd name="connsiteY2" fmla="*/ 106680 h 1082040"/>
              <a:gd name="connsiteX3" fmla="*/ 0 w 1668780"/>
              <a:gd name="connsiteY3" fmla="*/ 0 h 1082040"/>
              <a:gd name="connsiteX0" fmla="*/ 1668780 w 1668780"/>
              <a:gd name="connsiteY0" fmla="*/ 1082040 h 1082040"/>
              <a:gd name="connsiteX1" fmla="*/ 1539240 w 1668780"/>
              <a:gd name="connsiteY1" fmla="*/ 480060 h 1082040"/>
              <a:gd name="connsiteX2" fmla="*/ 998220 w 1668780"/>
              <a:gd name="connsiteY2" fmla="*/ 91440 h 1082040"/>
              <a:gd name="connsiteX3" fmla="*/ 0 w 1668780"/>
              <a:gd name="connsiteY3" fmla="*/ 0 h 1082040"/>
              <a:gd name="connsiteX0" fmla="*/ 1982833 w 1982833"/>
              <a:gd name="connsiteY0" fmla="*/ 5713082 h 5713082"/>
              <a:gd name="connsiteX1" fmla="*/ 1539240 w 1982833"/>
              <a:gd name="connsiteY1" fmla="*/ 518664 h 5713082"/>
              <a:gd name="connsiteX2" fmla="*/ 998220 w 1982833"/>
              <a:gd name="connsiteY2" fmla="*/ 130044 h 5713082"/>
              <a:gd name="connsiteX3" fmla="*/ 0 w 1982833"/>
              <a:gd name="connsiteY3" fmla="*/ 38604 h 5713082"/>
              <a:gd name="connsiteX0" fmla="*/ 1982833 w 1983204"/>
              <a:gd name="connsiteY0" fmla="*/ 5776336 h 5776336"/>
              <a:gd name="connsiteX1" fmla="*/ 1862017 w 1983204"/>
              <a:gd name="connsiteY1" fmla="*/ 2448591 h 5776336"/>
              <a:gd name="connsiteX2" fmla="*/ 998220 w 1983204"/>
              <a:gd name="connsiteY2" fmla="*/ 193298 h 5776336"/>
              <a:gd name="connsiteX3" fmla="*/ 0 w 1983204"/>
              <a:gd name="connsiteY3" fmla="*/ 101858 h 5776336"/>
              <a:gd name="connsiteX0" fmla="*/ 1982833 w 1983204"/>
              <a:gd name="connsiteY0" fmla="*/ 5776336 h 5776336"/>
              <a:gd name="connsiteX1" fmla="*/ 1862017 w 1983204"/>
              <a:gd name="connsiteY1" fmla="*/ 2448591 h 5776336"/>
              <a:gd name="connsiteX2" fmla="*/ 998220 w 1983204"/>
              <a:gd name="connsiteY2" fmla="*/ 193298 h 5776336"/>
              <a:gd name="connsiteX3" fmla="*/ 0 w 1983204"/>
              <a:gd name="connsiteY3" fmla="*/ 101858 h 5776336"/>
              <a:gd name="connsiteX0" fmla="*/ 1982833 w 1982833"/>
              <a:gd name="connsiteY0" fmla="*/ 5674479 h 5674479"/>
              <a:gd name="connsiteX1" fmla="*/ 1862017 w 1982833"/>
              <a:gd name="connsiteY1" fmla="*/ 2346734 h 5674479"/>
              <a:gd name="connsiteX2" fmla="*/ 1451852 w 1982833"/>
              <a:gd name="connsiteY2" fmla="*/ 420230 h 5674479"/>
              <a:gd name="connsiteX3" fmla="*/ 0 w 1982833"/>
              <a:gd name="connsiteY3" fmla="*/ 1 h 5674479"/>
              <a:gd name="connsiteX0" fmla="*/ 1982833 w 1982833"/>
              <a:gd name="connsiteY0" fmla="*/ 5674478 h 5674478"/>
              <a:gd name="connsiteX1" fmla="*/ 1862017 w 1982833"/>
              <a:gd name="connsiteY1" fmla="*/ 2346733 h 5674478"/>
              <a:gd name="connsiteX2" fmla="*/ 1652497 w 1982833"/>
              <a:gd name="connsiteY2" fmla="*/ 409623 h 5674478"/>
              <a:gd name="connsiteX3" fmla="*/ 0 w 1982833"/>
              <a:gd name="connsiteY3" fmla="*/ 0 h 5674478"/>
              <a:gd name="connsiteX0" fmla="*/ 1982833 w 1982833"/>
              <a:gd name="connsiteY0" fmla="*/ 5674478 h 5674478"/>
              <a:gd name="connsiteX1" fmla="*/ 1931806 w 1982833"/>
              <a:gd name="connsiteY1" fmla="*/ 2431582 h 5674478"/>
              <a:gd name="connsiteX2" fmla="*/ 1652497 w 1982833"/>
              <a:gd name="connsiteY2" fmla="*/ 409623 h 5674478"/>
              <a:gd name="connsiteX3" fmla="*/ 0 w 1982833"/>
              <a:gd name="connsiteY3" fmla="*/ 0 h 5674478"/>
              <a:gd name="connsiteX0" fmla="*/ 1982833 w 1982833"/>
              <a:gd name="connsiteY0" fmla="*/ 5674478 h 5674478"/>
              <a:gd name="connsiteX1" fmla="*/ 1931806 w 1982833"/>
              <a:gd name="connsiteY1" fmla="*/ 2431582 h 5674478"/>
              <a:gd name="connsiteX2" fmla="*/ 1652497 w 1982833"/>
              <a:gd name="connsiteY2" fmla="*/ 409623 h 5674478"/>
              <a:gd name="connsiteX3" fmla="*/ 0 w 1982833"/>
              <a:gd name="connsiteY3" fmla="*/ 0 h 5674478"/>
              <a:gd name="connsiteX0" fmla="*/ 1982833 w 1982833"/>
              <a:gd name="connsiteY0" fmla="*/ 5674478 h 5674478"/>
              <a:gd name="connsiteX1" fmla="*/ 1931806 w 1982833"/>
              <a:gd name="connsiteY1" fmla="*/ 2431582 h 5674478"/>
              <a:gd name="connsiteX2" fmla="*/ 1652497 w 1982833"/>
              <a:gd name="connsiteY2" fmla="*/ 409623 h 5674478"/>
              <a:gd name="connsiteX3" fmla="*/ 0 w 1982833"/>
              <a:gd name="connsiteY3" fmla="*/ 0 h 5674478"/>
              <a:gd name="connsiteX0" fmla="*/ 1982833 w 2020701"/>
              <a:gd name="connsiteY0" fmla="*/ 5674478 h 5674478"/>
              <a:gd name="connsiteX1" fmla="*/ 1992872 w 2020701"/>
              <a:gd name="connsiteY1" fmla="*/ 2420976 h 5674478"/>
              <a:gd name="connsiteX2" fmla="*/ 1652497 w 2020701"/>
              <a:gd name="connsiteY2" fmla="*/ 409623 h 5674478"/>
              <a:gd name="connsiteX3" fmla="*/ 0 w 2020701"/>
              <a:gd name="connsiteY3" fmla="*/ 0 h 5674478"/>
              <a:gd name="connsiteX0" fmla="*/ 1982833 w 1989540"/>
              <a:gd name="connsiteY0" fmla="*/ 5674478 h 5674478"/>
              <a:gd name="connsiteX1" fmla="*/ 1949254 w 1989540"/>
              <a:gd name="connsiteY1" fmla="*/ 2420976 h 5674478"/>
              <a:gd name="connsiteX2" fmla="*/ 1652497 w 1989540"/>
              <a:gd name="connsiteY2" fmla="*/ 409623 h 5674478"/>
              <a:gd name="connsiteX3" fmla="*/ 0 w 1989540"/>
              <a:gd name="connsiteY3" fmla="*/ 0 h 5674478"/>
              <a:gd name="connsiteX0" fmla="*/ 1982833 w 1986004"/>
              <a:gd name="connsiteY0" fmla="*/ 5674478 h 5674478"/>
              <a:gd name="connsiteX1" fmla="*/ 1949254 w 1986004"/>
              <a:gd name="connsiteY1" fmla="*/ 2420976 h 5674478"/>
              <a:gd name="connsiteX2" fmla="*/ 1600155 w 1986004"/>
              <a:gd name="connsiteY2" fmla="*/ 409624 h 5674478"/>
              <a:gd name="connsiteX3" fmla="*/ 0 w 1986004"/>
              <a:gd name="connsiteY3" fmla="*/ 0 h 5674478"/>
              <a:gd name="connsiteX0" fmla="*/ 1982833 w 1987168"/>
              <a:gd name="connsiteY0" fmla="*/ 5674478 h 5674478"/>
              <a:gd name="connsiteX1" fmla="*/ 1949254 w 1987168"/>
              <a:gd name="connsiteY1" fmla="*/ 2420976 h 5674478"/>
              <a:gd name="connsiteX2" fmla="*/ 1582708 w 1987168"/>
              <a:gd name="connsiteY2" fmla="*/ 409624 h 5674478"/>
              <a:gd name="connsiteX3" fmla="*/ 0 w 1987168"/>
              <a:gd name="connsiteY3" fmla="*/ 0 h 5674478"/>
              <a:gd name="connsiteX0" fmla="*/ 1982833 w 1987168"/>
              <a:gd name="connsiteY0" fmla="*/ 5674478 h 5674478"/>
              <a:gd name="connsiteX1" fmla="*/ 1949254 w 1987168"/>
              <a:gd name="connsiteY1" fmla="*/ 2420976 h 5674478"/>
              <a:gd name="connsiteX2" fmla="*/ 1582708 w 1987168"/>
              <a:gd name="connsiteY2" fmla="*/ 409624 h 5674478"/>
              <a:gd name="connsiteX3" fmla="*/ 0 w 1987168"/>
              <a:gd name="connsiteY3" fmla="*/ 0 h 5674478"/>
              <a:gd name="connsiteX0" fmla="*/ 1982833 w 1987168"/>
              <a:gd name="connsiteY0" fmla="*/ 5674478 h 5674478"/>
              <a:gd name="connsiteX1" fmla="*/ 1949254 w 1987168"/>
              <a:gd name="connsiteY1" fmla="*/ 2420976 h 5674478"/>
              <a:gd name="connsiteX2" fmla="*/ 1582708 w 1987168"/>
              <a:gd name="connsiteY2" fmla="*/ 409624 h 5674478"/>
              <a:gd name="connsiteX3" fmla="*/ 0 w 1987168"/>
              <a:gd name="connsiteY3" fmla="*/ 0 h 5674478"/>
              <a:gd name="connsiteX0" fmla="*/ 1982833 w 1987168"/>
              <a:gd name="connsiteY0" fmla="*/ 5677441 h 5677441"/>
              <a:gd name="connsiteX1" fmla="*/ 1949254 w 1987168"/>
              <a:gd name="connsiteY1" fmla="*/ 2423939 h 5677441"/>
              <a:gd name="connsiteX2" fmla="*/ 1582708 w 1987168"/>
              <a:gd name="connsiteY2" fmla="*/ 412587 h 5677441"/>
              <a:gd name="connsiteX3" fmla="*/ 0 w 1987168"/>
              <a:gd name="connsiteY3" fmla="*/ 2963 h 5677441"/>
              <a:gd name="connsiteX0" fmla="*/ 2017728 w 2022063"/>
              <a:gd name="connsiteY0" fmla="*/ 5660803 h 5660803"/>
              <a:gd name="connsiteX1" fmla="*/ 1984149 w 2022063"/>
              <a:gd name="connsiteY1" fmla="*/ 2407301 h 5660803"/>
              <a:gd name="connsiteX2" fmla="*/ 1617603 w 2022063"/>
              <a:gd name="connsiteY2" fmla="*/ 395949 h 5660803"/>
              <a:gd name="connsiteX3" fmla="*/ 0 w 2022063"/>
              <a:gd name="connsiteY3" fmla="*/ 7537 h 5660803"/>
              <a:gd name="connsiteX0" fmla="*/ 2017728 w 2022063"/>
              <a:gd name="connsiteY0" fmla="*/ 5662530 h 5662530"/>
              <a:gd name="connsiteX1" fmla="*/ 1984149 w 2022063"/>
              <a:gd name="connsiteY1" fmla="*/ 2525695 h 5662530"/>
              <a:gd name="connsiteX2" fmla="*/ 1617603 w 2022063"/>
              <a:gd name="connsiteY2" fmla="*/ 397676 h 5662530"/>
              <a:gd name="connsiteX3" fmla="*/ 0 w 2022063"/>
              <a:gd name="connsiteY3" fmla="*/ 9264 h 5662530"/>
              <a:gd name="connsiteX0" fmla="*/ 2017728 w 2022063"/>
              <a:gd name="connsiteY0" fmla="*/ 5662531 h 5662531"/>
              <a:gd name="connsiteX1" fmla="*/ 1984149 w 2022063"/>
              <a:gd name="connsiteY1" fmla="*/ 2525696 h 5662531"/>
              <a:gd name="connsiteX2" fmla="*/ 1617603 w 2022063"/>
              <a:gd name="connsiteY2" fmla="*/ 397677 h 5662531"/>
              <a:gd name="connsiteX3" fmla="*/ 0 w 2022063"/>
              <a:gd name="connsiteY3" fmla="*/ 9265 h 5662531"/>
              <a:gd name="connsiteX0" fmla="*/ 2017728 w 2017727"/>
              <a:gd name="connsiteY0" fmla="*/ 5662531 h 5662531"/>
              <a:gd name="connsiteX1" fmla="*/ 1984149 w 2017727"/>
              <a:gd name="connsiteY1" fmla="*/ 2525696 h 5662531"/>
              <a:gd name="connsiteX2" fmla="*/ 1617603 w 2017727"/>
              <a:gd name="connsiteY2" fmla="*/ 397677 h 5662531"/>
              <a:gd name="connsiteX3" fmla="*/ 0 w 2017727"/>
              <a:gd name="connsiteY3" fmla="*/ 9265 h 5662531"/>
              <a:gd name="connsiteX0" fmla="*/ 2017728 w 2023242"/>
              <a:gd name="connsiteY0" fmla="*/ 5659775 h 5659775"/>
              <a:gd name="connsiteX1" fmla="*/ 1984149 w 2023242"/>
              <a:gd name="connsiteY1" fmla="*/ 2522940 h 5659775"/>
              <a:gd name="connsiteX2" fmla="*/ 1600156 w 2023242"/>
              <a:gd name="connsiteY2" fmla="*/ 426739 h 5659775"/>
              <a:gd name="connsiteX3" fmla="*/ 0 w 2023242"/>
              <a:gd name="connsiteY3" fmla="*/ 6509 h 5659775"/>
              <a:gd name="connsiteX0" fmla="*/ 2017728 w 2017728"/>
              <a:gd name="connsiteY0" fmla="*/ 5659775 h 5659775"/>
              <a:gd name="connsiteX1" fmla="*/ 1984149 w 2017728"/>
              <a:gd name="connsiteY1" fmla="*/ 2522940 h 5659775"/>
              <a:gd name="connsiteX2" fmla="*/ 1600156 w 2017728"/>
              <a:gd name="connsiteY2" fmla="*/ 426739 h 5659775"/>
              <a:gd name="connsiteX3" fmla="*/ 0 w 2017728"/>
              <a:gd name="connsiteY3" fmla="*/ 6509 h 5659775"/>
              <a:gd name="connsiteX0" fmla="*/ 2017728 w 2023242"/>
              <a:gd name="connsiteY0" fmla="*/ 3863810 h 3863810"/>
              <a:gd name="connsiteX1" fmla="*/ 1984149 w 2023242"/>
              <a:gd name="connsiteY1" fmla="*/ 2522940 h 3863810"/>
              <a:gd name="connsiteX2" fmla="*/ 1600156 w 2023242"/>
              <a:gd name="connsiteY2" fmla="*/ 426739 h 3863810"/>
              <a:gd name="connsiteX3" fmla="*/ 0 w 2023242"/>
              <a:gd name="connsiteY3" fmla="*/ 6509 h 3863810"/>
              <a:gd name="connsiteX0" fmla="*/ 2017728 w 2056681"/>
              <a:gd name="connsiteY0" fmla="*/ 3863810 h 3863810"/>
              <a:gd name="connsiteX1" fmla="*/ 2030675 w 2056681"/>
              <a:gd name="connsiteY1" fmla="*/ 2367385 h 3863810"/>
              <a:gd name="connsiteX2" fmla="*/ 1600156 w 2056681"/>
              <a:gd name="connsiteY2" fmla="*/ 426739 h 3863810"/>
              <a:gd name="connsiteX3" fmla="*/ 0 w 2056681"/>
              <a:gd name="connsiteY3" fmla="*/ 6509 h 3863810"/>
              <a:gd name="connsiteX0" fmla="*/ 2017728 w 2023241"/>
              <a:gd name="connsiteY0" fmla="*/ 3863810 h 3863810"/>
              <a:gd name="connsiteX1" fmla="*/ 1984148 w 2023241"/>
              <a:gd name="connsiteY1" fmla="*/ 2324960 h 3863810"/>
              <a:gd name="connsiteX2" fmla="*/ 1600156 w 2023241"/>
              <a:gd name="connsiteY2" fmla="*/ 426739 h 3863810"/>
              <a:gd name="connsiteX3" fmla="*/ 0 w 2023241"/>
              <a:gd name="connsiteY3" fmla="*/ 6509 h 3863810"/>
              <a:gd name="connsiteX0" fmla="*/ 2017728 w 2017727"/>
              <a:gd name="connsiteY0" fmla="*/ 3863810 h 3863810"/>
              <a:gd name="connsiteX1" fmla="*/ 1984148 w 2017727"/>
              <a:gd name="connsiteY1" fmla="*/ 2324960 h 3863810"/>
              <a:gd name="connsiteX2" fmla="*/ 1600156 w 2017727"/>
              <a:gd name="connsiteY2" fmla="*/ 426739 h 3863810"/>
              <a:gd name="connsiteX3" fmla="*/ 0 w 2017727"/>
              <a:gd name="connsiteY3" fmla="*/ 6509 h 3863810"/>
              <a:gd name="connsiteX0" fmla="*/ 2035176 w 2035176"/>
              <a:gd name="connsiteY0" fmla="*/ 3651688 h 3651688"/>
              <a:gd name="connsiteX1" fmla="*/ 1984148 w 2035176"/>
              <a:gd name="connsiteY1" fmla="*/ 2324960 h 3651688"/>
              <a:gd name="connsiteX2" fmla="*/ 1600156 w 2035176"/>
              <a:gd name="connsiteY2" fmla="*/ 426739 h 3651688"/>
              <a:gd name="connsiteX3" fmla="*/ 0 w 2035176"/>
              <a:gd name="connsiteY3" fmla="*/ 6509 h 3651688"/>
              <a:gd name="connsiteX0" fmla="*/ 2035176 w 2035176"/>
              <a:gd name="connsiteY0" fmla="*/ 3651688 h 3651688"/>
              <a:gd name="connsiteX1" fmla="*/ 1984148 w 2035176"/>
              <a:gd name="connsiteY1" fmla="*/ 2324960 h 3651688"/>
              <a:gd name="connsiteX2" fmla="*/ 1600156 w 2035176"/>
              <a:gd name="connsiteY2" fmla="*/ 426739 h 3651688"/>
              <a:gd name="connsiteX3" fmla="*/ 0 w 2035176"/>
              <a:gd name="connsiteY3" fmla="*/ 6509 h 3651688"/>
              <a:gd name="connsiteX0" fmla="*/ 2035176 w 2037167"/>
              <a:gd name="connsiteY0" fmla="*/ 3651688 h 3651688"/>
              <a:gd name="connsiteX1" fmla="*/ 1992872 w 2037167"/>
              <a:gd name="connsiteY1" fmla="*/ 2017384 h 3651688"/>
              <a:gd name="connsiteX2" fmla="*/ 1600156 w 2037167"/>
              <a:gd name="connsiteY2" fmla="*/ 426739 h 3651688"/>
              <a:gd name="connsiteX3" fmla="*/ 0 w 2037167"/>
              <a:gd name="connsiteY3" fmla="*/ 6509 h 3651688"/>
              <a:gd name="connsiteX0" fmla="*/ 2035176 w 2035176"/>
              <a:gd name="connsiteY0" fmla="*/ 3651688 h 3651688"/>
              <a:gd name="connsiteX1" fmla="*/ 1992872 w 2035176"/>
              <a:gd name="connsiteY1" fmla="*/ 2017384 h 3651688"/>
              <a:gd name="connsiteX2" fmla="*/ 1600156 w 2035176"/>
              <a:gd name="connsiteY2" fmla="*/ 426739 h 3651688"/>
              <a:gd name="connsiteX3" fmla="*/ 0 w 2035176"/>
              <a:gd name="connsiteY3" fmla="*/ 6509 h 3651688"/>
              <a:gd name="connsiteX0" fmla="*/ 2035176 w 2037167"/>
              <a:gd name="connsiteY0" fmla="*/ 3648392 h 3648392"/>
              <a:gd name="connsiteX1" fmla="*/ 1992872 w 2037167"/>
              <a:gd name="connsiteY1" fmla="*/ 2014088 h 3648392"/>
              <a:gd name="connsiteX2" fmla="*/ 1600157 w 2037167"/>
              <a:gd name="connsiteY2" fmla="*/ 508292 h 3648392"/>
              <a:gd name="connsiteX3" fmla="*/ 0 w 2037167"/>
              <a:gd name="connsiteY3" fmla="*/ 3213 h 3648392"/>
              <a:gd name="connsiteX0" fmla="*/ 2035176 w 2035176"/>
              <a:gd name="connsiteY0" fmla="*/ 3648392 h 3648392"/>
              <a:gd name="connsiteX1" fmla="*/ 1992872 w 2035176"/>
              <a:gd name="connsiteY1" fmla="*/ 2014088 h 3648392"/>
              <a:gd name="connsiteX2" fmla="*/ 1600157 w 2035176"/>
              <a:gd name="connsiteY2" fmla="*/ 508292 h 3648392"/>
              <a:gd name="connsiteX3" fmla="*/ 0 w 2035176"/>
              <a:gd name="connsiteY3" fmla="*/ 3213 h 364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5176" h="3648392">
                <a:moveTo>
                  <a:pt x="2035176" y="3648392"/>
                </a:moveTo>
                <a:cubicBezTo>
                  <a:pt x="2024381" y="3362506"/>
                  <a:pt x="2021756" y="2537438"/>
                  <a:pt x="1992872" y="2014088"/>
                </a:cubicBezTo>
                <a:cubicBezTo>
                  <a:pt x="1963988" y="1490738"/>
                  <a:pt x="1930848" y="927697"/>
                  <a:pt x="1600157" y="508292"/>
                </a:cubicBezTo>
                <a:cubicBezTo>
                  <a:pt x="1269466" y="88887"/>
                  <a:pt x="452059" y="-21242"/>
                  <a:pt x="0" y="3213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6A605EED-0C57-4266-9D69-FAF4CCE6E4B4}"/>
              </a:ext>
            </a:extLst>
          </p:cNvPr>
          <p:cNvGrpSpPr/>
          <p:nvPr/>
        </p:nvGrpSpPr>
        <p:grpSpPr>
          <a:xfrm>
            <a:off x="5780388" y="4732084"/>
            <a:ext cx="2735922" cy="1553510"/>
            <a:chOff x="9353784" y="4515583"/>
            <a:chExt cx="2434020" cy="1553510"/>
          </a:xfrm>
        </p:grpSpPr>
        <p:sp>
          <p:nvSpPr>
            <p:cNvPr id="32" name="想法泡泡: 雲朵 31">
              <a:extLst>
                <a:ext uri="{FF2B5EF4-FFF2-40B4-BE49-F238E27FC236}">
                  <a16:creationId xmlns:a16="http://schemas.microsoft.com/office/drawing/2014/main" id="{F4239AC7-5D77-4CBC-B266-CAF590B6DFF7}"/>
                </a:ext>
              </a:extLst>
            </p:cNvPr>
            <p:cNvSpPr/>
            <p:nvPr/>
          </p:nvSpPr>
          <p:spPr>
            <a:xfrm>
              <a:off x="9353784" y="4515583"/>
              <a:ext cx="2434020" cy="1553510"/>
            </a:xfrm>
            <a:prstGeom prst="cloudCallout">
              <a:avLst>
                <a:gd name="adj1" fmla="val 97654"/>
                <a:gd name="adj2" fmla="val 24439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227EE0D3-DB18-43B7-BC8A-6FC5C9D1754C}"/>
                </a:ext>
              </a:extLst>
            </p:cNvPr>
            <p:cNvSpPr txBox="1"/>
            <p:nvPr/>
          </p:nvSpPr>
          <p:spPr>
            <a:xfrm>
              <a:off x="9851823" y="5030728"/>
              <a:ext cx="14983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安全第一</a:t>
              </a:r>
              <a:endPara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899164" y="270847"/>
            <a:ext cx="5985214" cy="646331"/>
          </a:xfrm>
        </p:spPr>
        <p:txBody>
          <a:bodyPr/>
          <a:lstStyle/>
          <a:p>
            <a:r>
              <a:rPr lang="zh-TW" altLang="en-US" smtClean="0"/>
              <a:t>我可以在外側車道左轉彎嗎</a:t>
            </a:r>
            <a:r>
              <a:rPr lang="en-US" altLang="zh-TW" smtClean="0"/>
              <a:t>?</a:t>
            </a:r>
            <a:endParaRPr lang="en-US" altLang="zh-TW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C9E7B04-689D-414A-BBAB-489B7125CF5C}"/>
              </a:ext>
            </a:extLst>
          </p:cNvPr>
          <p:cNvSpPr/>
          <p:nvPr/>
        </p:nvSpPr>
        <p:spPr>
          <a:xfrm>
            <a:off x="10391811" y="713588"/>
            <a:ext cx="1121319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車輛紅燈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180F39C6-0CD4-433B-9559-6A6A6F57E4F6}"/>
              </a:ext>
            </a:extLst>
          </p:cNvPr>
          <p:cNvSpPr txBox="1"/>
          <p:nvPr/>
        </p:nvSpPr>
        <p:spPr>
          <a:xfrm>
            <a:off x="7060891" y="1575177"/>
            <a:ext cx="1123200" cy="369332"/>
          </a:xfrm>
          <a:prstGeom prst="rect">
            <a:avLst/>
          </a:prstGeom>
          <a:solidFill>
            <a:srgbClr val="33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車輛綠燈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6048" y="4002990"/>
            <a:ext cx="340421" cy="149019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5AFF331C-82EC-474A-BA74-7E2B099234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9625" y="4198059"/>
            <a:ext cx="912456" cy="475083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050330" y="3729989"/>
            <a:ext cx="340421" cy="149019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857B5D72-4CC6-4AE0-BD8A-43FC7F814B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359990" y="3858642"/>
            <a:ext cx="959304" cy="499475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8220541" y="1569402"/>
            <a:ext cx="340421" cy="149019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5AFF331C-82EC-474A-BA74-7E2B099234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7663703" y="1035011"/>
            <a:ext cx="912456" cy="475083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434325" y="1755347"/>
            <a:ext cx="340421" cy="149019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857B5D72-4CC6-4AE0-BD8A-43FC7F814B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484843" y="1353958"/>
            <a:ext cx="935257" cy="486955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180F39C6-0CD4-433B-9559-6A6A6F57E4F6}"/>
              </a:ext>
            </a:extLst>
          </p:cNvPr>
          <p:cNvSpPr txBox="1"/>
          <p:nvPr/>
        </p:nvSpPr>
        <p:spPr>
          <a:xfrm>
            <a:off x="10265136" y="4728735"/>
            <a:ext cx="1123200" cy="369332"/>
          </a:xfrm>
          <a:prstGeom prst="rect">
            <a:avLst/>
          </a:prstGeom>
          <a:solidFill>
            <a:srgbClr val="33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車輛綠燈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C9E7B04-689D-414A-BBAB-489B7125CF5C}"/>
              </a:ext>
            </a:extLst>
          </p:cNvPr>
          <p:cNvSpPr/>
          <p:nvPr/>
        </p:nvSpPr>
        <p:spPr>
          <a:xfrm>
            <a:off x="6374518" y="3967343"/>
            <a:ext cx="1121319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車輛紅燈</a:t>
            </a:r>
          </a:p>
        </p:txBody>
      </p:sp>
      <p:pic>
        <p:nvPicPr>
          <p:cNvPr id="26" name="圖片 13" descr="小圖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60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/>
          <p:cNvPicPr>
            <a:picLocks noChangeAspect="1"/>
          </p:cNvPicPr>
          <p:nvPr/>
        </p:nvPicPr>
        <p:blipFill rotWithShape="1">
          <a:blip r:embed="rId2"/>
          <a:srcRect l="15389" t="13230" r="22905" b="38741"/>
          <a:stretch/>
        </p:blipFill>
        <p:spPr>
          <a:xfrm>
            <a:off x="7081866" y="1071894"/>
            <a:ext cx="4059849" cy="5414731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E8A75AA5-0B34-429E-BE0C-A59968B5A174}"/>
              </a:ext>
            </a:extLst>
          </p:cNvPr>
          <p:cNvSpPr txBox="1"/>
          <p:nvPr/>
        </p:nvSpPr>
        <p:spPr>
          <a:xfrm>
            <a:off x="861430" y="1096892"/>
            <a:ext cx="430838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rabicParenBoth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到路口再打左方向燈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rabicParenBoth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提早打左方向燈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rabicParenBoth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不用打方向燈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rabicParenBoth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我不知道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4684903-85A8-41DD-9E84-FA4810CE1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9160" y="6070530"/>
            <a:ext cx="205017" cy="416096"/>
          </a:xfrm>
          <a:prstGeom prst="rect">
            <a:avLst/>
          </a:prstGeom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7683589D-70B4-4335-8C1A-FEE47230BDA0}"/>
              </a:ext>
            </a:extLst>
          </p:cNvPr>
          <p:cNvGrpSpPr/>
          <p:nvPr/>
        </p:nvGrpSpPr>
        <p:grpSpPr>
          <a:xfrm>
            <a:off x="6561717" y="5203672"/>
            <a:ext cx="1804490" cy="1282953"/>
            <a:chOff x="6667269" y="4980650"/>
            <a:chExt cx="1804490" cy="1282953"/>
          </a:xfrm>
        </p:grpSpPr>
        <p:sp>
          <p:nvSpPr>
            <p:cNvPr id="13" name="想法泡泡: 雲朵 12">
              <a:extLst>
                <a:ext uri="{FF2B5EF4-FFF2-40B4-BE49-F238E27FC236}">
                  <a16:creationId xmlns:a16="http://schemas.microsoft.com/office/drawing/2014/main" id="{E385756E-5C4A-46F8-8273-5A0607D926DE}"/>
                </a:ext>
              </a:extLst>
            </p:cNvPr>
            <p:cNvSpPr/>
            <p:nvPr/>
          </p:nvSpPr>
          <p:spPr>
            <a:xfrm>
              <a:off x="6667269" y="4980650"/>
              <a:ext cx="1804490" cy="1282953"/>
            </a:xfrm>
            <a:prstGeom prst="cloudCallout">
              <a:avLst>
                <a:gd name="adj1" fmla="val 109920"/>
                <a:gd name="adj2" fmla="val 1289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191A817B-C1F6-4DC3-AA34-96AC5666B519}"/>
                </a:ext>
              </a:extLst>
            </p:cNvPr>
            <p:cNvGrpSpPr/>
            <p:nvPr/>
          </p:nvGrpSpPr>
          <p:grpSpPr>
            <a:xfrm>
              <a:off x="6897291" y="5754673"/>
              <a:ext cx="579666" cy="278484"/>
              <a:chOff x="6711768" y="5261136"/>
              <a:chExt cx="579666" cy="278484"/>
            </a:xfrm>
          </p:grpSpPr>
          <p:sp>
            <p:nvSpPr>
              <p:cNvPr id="9" name="箭號: 向右 8">
                <a:extLst>
                  <a:ext uri="{FF2B5EF4-FFF2-40B4-BE49-F238E27FC236}">
                    <a16:creationId xmlns:a16="http://schemas.microsoft.com/office/drawing/2014/main" id="{06F7C493-A636-48BE-B6DA-851AA931EC8A}"/>
                  </a:ext>
                </a:extLst>
              </p:cNvPr>
              <p:cNvSpPr/>
              <p:nvPr/>
            </p:nvSpPr>
            <p:spPr>
              <a:xfrm>
                <a:off x="7030176" y="5261136"/>
                <a:ext cx="261258" cy="278484"/>
              </a:xfrm>
              <a:prstGeom prst="rightArrow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11" name="箭號: 向右 10">
                <a:extLst>
                  <a:ext uri="{FF2B5EF4-FFF2-40B4-BE49-F238E27FC236}">
                    <a16:creationId xmlns:a16="http://schemas.microsoft.com/office/drawing/2014/main" id="{8486897E-3EE9-4CA3-A393-746D960D1EF4}"/>
                  </a:ext>
                </a:extLst>
              </p:cNvPr>
              <p:cNvSpPr/>
              <p:nvPr/>
            </p:nvSpPr>
            <p:spPr>
              <a:xfrm flipH="1">
                <a:off x="6711768" y="5261136"/>
                <a:ext cx="261258" cy="274984"/>
              </a:xfrm>
              <a:prstGeom prst="rightArrow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C2E50D32-382E-41D8-8A40-7642F26CBFF8}"/>
                </a:ext>
              </a:extLst>
            </p:cNvPr>
            <p:cNvGrpSpPr/>
            <p:nvPr/>
          </p:nvGrpSpPr>
          <p:grpSpPr>
            <a:xfrm>
              <a:off x="7534107" y="5710016"/>
              <a:ext cx="579666" cy="278484"/>
              <a:chOff x="6300367" y="4920973"/>
              <a:chExt cx="579666" cy="278484"/>
            </a:xfrm>
          </p:grpSpPr>
          <p:sp>
            <p:nvSpPr>
              <p:cNvPr id="20" name="箭號: 向右 19">
                <a:extLst>
                  <a:ext uri="{FF2B5EF4-FFF2-40B4-BE49-F238E27FC236}">
                    <a16:creationId xmlns:a16="http://schemas.microsoft.com/office/drawing/2014/main" id="{FEC152AB-E939-454B-9C8E-B359AA35B4B2}"/>
                  </a:ext>
                </a:extLst>
              </p:cNvPr>
              <p:cNvSpPr/>
              <p:nvPr/>
            </p:nvSpPr>
            <p:spPr>
              <a:xfrm>
                <a:off x="6618775" y="4920973"/>
                <a:ext cx="261258" cy="278484"/>
              </a:xfrm>
              <a:prstGeom prst="rightArrow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21" name="箭號: 向右 20">
                <a:extLst>
                  <a:ext uri="{FF2B5EF4-FFF2-40B4-BE49-F238E27FC236}">
                    <a16:creationId xmlns:a16="http://schemas.microsoft.com/office/drawing/2014/main" id="{75EA9906-34BD-404A-8B44-F483E291137B}"/>
                  </a:ext>
                </a:extLst>
              </p:cNvPr>
              <p:cNvSpPr/>
              <p:nvPr/>
            </p:nvSpPr>
            <p:spPr>
              <a:xfrm flipH="1">
                <a:off x="6300367" y="4920973"/>
                <a:ext cx="261258" cy="274984"/>
              </a:xfrm>
              <a:prstGeom prst="rightArrow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642CC98C-C82D-4D74-AE27-92CC8E73470B}"/>
                </a:ext>
              </a:extLst>
            </p:cNvPr>
            <p:cNvSpPr/>
            <p:nvPr/>
          </p:nvSpPr>
          <p:spPr>
            <a:xfrm>
              <a:off x="7706986" y="5104119"/>
              <a:ext cx="3642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?</a:t>
              </a:r>
              <a:endPara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0A03A6CC-C7E4-49E4-A7A5-131DA9E2B8FE}"/>
                </a:ext>
              </a:extLst>
            </p:cNvPr>
            <p:cNvSpPr/>
            <p:nvPr/>
          </p:nvSpPr>
          <p:spPr>
            <a:xfrm>
              <a:off x="6871432" y="5259117"/>
              <a:ext cx="3642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?</a:t>
              </a:r>
              <a:endPara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D55223B9-40AE-42BE-A135-F57E8496F093}"/>
                </a:ext>
              </a:extLst>
            </p:cNvPr>
            <p:cNvSpPr/>
            <p:nvPr/>
          </p:nvSpPr>
          <p:spPr>
            <a:xfrm>
              <a:off x="7452172" y="5214460"/>
              <a:ext cx="3642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?</a:t>
              </a:r>
              <a:endPara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349D72C9-A8BF-478F-8686-2CFA9F980646}"/>
                </a:ext>
              </a:extLst>
            </p:cNvPr>
            <p:cNvSpPr/>
            <p:nvPr/>
          </p:nvSpPr>
          <p:spPr>
            <a:xfrm>
              <a:off x="7162241" y="5178034"/>
              <a:ext cx="3642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?</a:t>
              </a:r>
              <a:endPara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id="{BC9E7B04-689D-414A-BBAB-489B7125CF5C}"/>
              </a:ext>
            </a:extLst>
          </p:cNvPr>
          <p:cNvSpPr/>
          <p:nvPr/>
        </p:nvSpPr>
        <p:spPr>
          <a:xfrm>
            <a:off x="10368040" y="733425"/>
            <a:ext cx="1121319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車輛紅燈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180F39C6-0CD4-433B-9559-6A6A6F57E4F6}"/>
              </a:ext>
            </a:extLst>
          </p:cNvPr>
          <p:cNvSpPr txBox="1"/>
          <p:nvPr/>
        </p:nvSpPr>
        <p:spPr>
          <a:xfrm>
            <a:off x="7037120" y="1595014"/>
            <a:ext cx="1123200" cy="369332"/>
          </a:xfrm>
          <a:prstGeom prst="rect">
            <a:avLst/>
          </a:prstGeom>
          <a:solidFill>
            <a:srgbClr val="33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車輛綠燈</a:t>
            </a:r>
          </a:p>
        </p:txBody>
      </p:sp>
      <p:pic>
        <p:nvPicPr>
          <p:cNvPr id="34" name="圖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2277" y="4022827"/>
            <a:ext cx="340421" cy="149019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5AFF331C-82EC-474A-BA74-7E2B099234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5854" y="4217896"/>
            <a:ext cx="912456" cy="475083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026559" y="3749826"/>
            <a:ext cx="340421" cy="149019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857B5D72-4CC6-4AE0-BD8A-43FC7F814B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336219" y="3878479"/>
            <a:ext cx="959304" cy="499475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8196770" y="1589239"/>
            <a:ext cx="340421" cy="149019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5AFF331C-82EC-474A-BA74-7E2B099234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7639932" y="1054848"/>
            <a:ext cx="912456" cy="475083"/>
          </a:xfrm>
          <a:prstGeom prst="rect">
            <a:avLst/>
          </a:prstGeom>
        </p:spPr>
      </p:pic>
      <p:pic>
        <p:nvPicPr>
          <p:cNvPr id="40" name="圖片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410554" y="1775184"/>
            <a:ext cx="340421" cy="149019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857B5D72-4CC6-4AE0-BD8A-43FC7F814B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461072" y="1373795"/>
            <a:ext cx="935257" cy="486955"/>
          </a:xfrm>
          <a:prstGeom prst="rect">
            <a:avLst/>
          </a:prstGeom>
        </p:spPr>
      </p:pic>
      <p:sp>
        <p:nvSpPr>
          <p:cNvPr id="42" name="文字方塊 41">
            <a:extLst>
              <a:ext uri="{FF2B5EF4-FFF2-40B4-BE49-F238E27FC236}">
                <a16:creationId xmlns:a16="http://schemas.microsoft.com/office/drawing/2014/main" id="{180F39C6-0CD4-433B-9559-6A6A6F57E4F6}"/>
              </a:ext>
            </a:extLst>
          </p:cNvPr>
          <p:cNvSpPr txBox="1"/>
          <p:nvPr/>
        </p:nvSpPr>
        <p:spPr>
          <a:xfrm>
            <a:off x="10241365" y="4748572"/>
            <a:ext cx="1123200" cy="369332"/>
          </a:xfrm>
          <a:prstGeom prst="rect">
            <a:avLst/>
          </a:prstGeom>
          <a:solidFill>
            <a:srgbClr val="33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車輛綠燈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BC9E7B04-689D-414A-BBAB-489B7125CF5C}"/>
              </a:ext>
            </a:extLst>
          </p:cNvPr>
          <p:cNvSpPr/>
          <p:nvPr/>
        </p:nvSpPr>
        <p:spPr>
          <a:xfrm>
            <a:off x="6350747" y="3987180"/>
            <a:ext cx="1121319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車輛紅燈</a:t>
            </a:r>
          </a:p>
        </p:txBody>
      </p:sp>
      <p:sp>
        <p:nvSpPr>
          <p:cNvPr id="44" name="標題 5"/>
          <p:cNvSpPr>
            <a:spLocks noGrp="1"/>
          </p:cNvSpPr>
          <p:nvPr>
            <p:ph type="title"/>
          </p:nvPr>
        </p:nvSpPr>
        <p:spPr>
          <a:xfrm>
            <a:off x="899164" y="270848"/>
            <a:ext cx="7805222" cy="646331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zh-TW" altLang="en-US" dirty="0">
                <a:latin typeface="標楷體" panose="03000509000000000000" pitchFamily="65" charset="-120"/>
              </a:rPr>
              <a:t>準備在前方路口左轉彎時</a:t>
            </a:r>
            <a:r>
              <a:rPr lang="zh-TW" altLang="en-US" dirty="0" smtClean="0">
                <a:latin typeface="標楷體" panose="03000509000000000000" pitchFamily="65" charset="-120"/>
              </a:rPr>
              <a:t>，我</a:t>
            </a:r>
            <a:r>
              <a:rPr lang="zh-TW" altLang="en-US" dirty="0">
                <a:latin typeface="標楷體" panose="03000509000000000000" pitchFamily="65" charset="-120"/>
              </a:rPr>
              <a:t>應該</a:t>
            </a:r>
            <a:r>
              <a:rPr lang="en-US" altLang="zh-TW" dirty="0">
                <a:latin typeface="標楷體" panose="03000509000000000000" pitchFamily="65" charset="-120"/>
              </a:rPr>
              <a:t>…?</a:t>
            </a:r>
          </a:p>
        </p:txBody>
      </p:sp>
      <p:pic>
        <p:nvPicPr>
          <p:cNvPr id="45" name="圖片 13" descr="小圖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802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/>
          <p:cNvPicPr>
            <a:picLocks noChangeAspect="1"/>
          </p:cNvPicPr>
          <p:nvPr/>
        </p:nvPicPr>
        <p:blipFill rotWithShape="1">
          <a:blip r:embed="rId2"/>
          <a:srcRect l="15389" t="7937" r="13098" b="50294"/>
          <a:stretch/>
        </p:blipFill>
        <p:spPr>
          <a:xfrm>
            <a:off x="6047095" y="893388"/>
            <a:ext cx="5547711" cy="555238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0FD4C98-AC27-4C7C-9F2B-7870F2E91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470">
            <a:off x="8826324" y="4145279"/>
            <a:ext cx="216765" cy="439939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8467CBD3-D0D5-48FF-88A6-8C34361FC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848395" y="3159586"/>
            <a:ext cx="227510" cy="622800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4D821C5D-67DA-4A9B-977A-373349F7F962}"/>
              </a:ext>
            </a:extLst>
          </p:cNvPr>
          <p:cNvSpPr txBox="1"/>
          <p:nvPr/>
        </p:nvSpPr>
        <p:spPr>
          <a:xfrm>
            <a:off x="874926" y="1106624"/>
            <a:ext cx="4175229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1200"/>
              </a:spcBef>
              <a:spcAft>
                <a:spcPts val="600"/>
              </a:spcAft>
              <a:buAutoNum type="arabicParenBoth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看照後鏡或擺頭注意左後側來車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AutoNum type="arabicParenBoth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別人會注意到我，我不用注意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AutoNum type="arabicParenBoth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注意對向直行來車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AutoNum type="arabicParenBoth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我不知道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C4410566-7900-449E-A621-F3DFE7CB4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429361" y="1687103"/>
            <a:ext cx="227510" cy="622800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C7CFB1D5-7B58-43C4-A236-1B9689677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0951" y="5527478"/>
            <a:ext cx="227510" cy="622800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42A6FFB9-10E1-402D-AB86-809232AE9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334285" y="3917559"/>
            <a:ext cx="227510" cy="622800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3C12F07B-D803-40EB-A130-77BF0DA50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334285" y="3548359"/>
            <a:ext cx="227510" cy="622800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9C86C30A-E826-412A-97D8-29D3A5AC9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844345" y="2768234"/>
            <a:ext cx="227510" cy="622800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AE8432AC-F1B7-4594-B856-BA521E6CE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6764" y="4714586"/>
            <a:ext cx="227510" cy="622800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B2D1F646-E373-4F76-B1CD-DD9DAC52D7A1}"/>
              </a:ext>
            </a:extLst>
          </p:cNvPr>
          <p:cNvGrpSpPr/>
          <p:nvPr/>
        </p:nvGrpSpPr>
        <p:grpSpPr>
          <a:xfrm rot="20038286">
            <a:off x="8621553" y="3924534"/>
            <a:ext cx="379421" cy="216890"/>
            <a:chOff x="7428555" y="5933038"/>
            <a:chExt cx="579666" cy="278484"/>
          </a:xfrm>
        </p:grpSpPr>
        <p:sp>
          <p:nvSpPr>
            <p:cNvPr id="19" name="箭號: 向右 18">
              <a:extLst>
                <a:ext uri="{FF2B5EF4-FFF2-40B4-BE49-F238E27FC236}">
                  <a16:creationId xmlns:a16="http://schemas.microsoft.com/office/drawing/2014/main" id="{66EF08EE-A0FC-4FF1-8233-FFB6A6041908}"/>
                </a:ext>
              </a:extLst>
            </p:cNvPr>
            <p:cNvSpPr/>
            <p:nvPr/>
          </p:nvSpPr>
          <p:spPr>
            <a:xfrm>
              <a:off x="7746963" y="5933038"/>
              <a:ext cx="261258" cy="278484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0" name="箭號: 向右 19">
              <a:extLst>
                <a:ext uri="{FF2B5EF4-FFF2-40B4-BE49-F238E27FC236}">
                  <a16:creationId xmlns:a16="http://schemas.microsoft.com/office/drawing/2014/main" id="{3E7C2158-5214-4965-9071-F7A6FE0B6464}"/>
                </a:ext>
              </a:extLst>
            </p:cNvPr>
            <p:cNvSpPr/>
            <p:nvPr/>
          </p:nvSpPr>
          <p:spPr>
            <a:xfrm flipH="1">
              <a:off x="7428555" y="5933038"/>
              <a:ext cx="261258" cy="274984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id="{BC9E7B04-689D-414A-BBAB-489B7125CF5C}"/>
              </a:ext>
            </a:extLst>
          </p:cNvPr>
          <p:cNvSpPr/>
          <p:nvPr/>
        </p:nvSpPr>
        <p:spPr>
          <a:xfrm>
            <a:off x="9866430" y="1377832"/>
            <a:ext cx="1121319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車輛紅燈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180F39C6-0CD4-433B-9559-6A6A6F57E4F6}"/>
              </a:ext>
            </a:extLst>
          </p:cNvPr>
          <p:cNvSpPr txBox="1"/>
          <p:nvPr/>
        </p:nvSpPr>
        <p:spPr>
          <a:xfrm>
            <a:off x="6252706" y="2211140"/>
            <a:ext cx="1123200" cy="369332"/>
          </a:xfrm>
          <a:prstGeom prst="rect">
            <a:avLst/>
          </a:prstGeom>
          <a:solidFill>
            <a:srgbClr val="33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車輛綠燈</a:t>
            </a:r>
          </a:p>
        </p:txBody>
      </p:sp>
      <p:pic>
        <p:nvPicPr>
          <p:cNvPr id="34" name="圖片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9521" y="5053733"/>
            <a:ext cx="340421" cy="149019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5AFF331C-82EC-474A-BA74-7E2B099234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3098" y="5248802"/>
            <a:ext cx="912456" cy="475083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211846" y="4815848"/>
            <a:ext cx="340421" cy="149019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857B5D72-4CC6-4AE0-BD8A-43FC7F814B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6521506" y="4944501"/>
            <a:ext cx="959304" cy="499475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7412356" y="2205365"/>
            <a:ext cx="340421" cy="149019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5AFF331C-82EC-474A-BA74-7E2B099234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6855518" y="1670974"/>
            <a:ext cx="912456" cy="475083"/>
          </a:xfrm>
          <a:prstGeom prst="rect">
            <a:avLst/>
          </a:prstGeom>
        </p:spPr>
      </p:pic>
      <p:pic>
        <p:nvPicPr>
          <p:cNvPr id="40" name="圖片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9908944" y="2419591"/>
            <a:ext cx="340421" cy="149019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857B5D72-4CC6-4AE0-BD8A-43FC7F814B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9959462" y="2018202"/>
            <a:ext cx="935257" cy="486955"/>
          </a:xfrm>
          <a:prstGeom prst="rect">
            <a:avLst/>
          </a:prstGeom>
        </p:spPr>
      </p:pic>
      <p:sp>
        <p:nvSpPr>
          <p:cNvPr id="42" name="文字方塊 41">
            <a:extLst>
              <a:ext uri="{FF2B5EF4-FFF2-40B4-BE49-F238E27FC236}">
                <a16:creationId xmlns:a16="http://schemas.microsoft.com/office/drawing/2014/main" id="{180F39C6-0CD4-433B-9559-6A6A6F57E4F6}"/>
              </a:ext>
            </a:extLst>
          </p:cNvPr>
          <p:cNvSpPr txBox="1"/>
          <p:nvPr/>
        </p:nvSpPr>
        <p:spPr>
          <a:xfrm>
            <a:off x="9758609" y="5779478"/>
            <a:ext cx="1123200" cy="369332"/>
          </a:xfrm>
          <a:prstGeom prst="rect">
            <a:avLst/>
          </a:prstGeom>
          <a:solidFill>
            <a:srgbClr val="33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車輛綠燈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BC9E7B04-689D-414A-BBAB-489B7125CF5C}"/>
              </a:ext>
            </a:extLst>
          </p:cNvPr>
          <p:cNvSpPr/>
          <p:nvPr/>
        </p:nvSpPr>
        <p:spPr>
          <a:xfrm>
            <a:off x="5536034" y="5053202"/>
            <a:ext cx="1121319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車輛紅燈</a:t>
            </a:r>
          </a:p>
        </p:txBody>
      </p:sp>
      <p:sp>
        <p:nvSpPr>
          <p:cNvPr id="44" name="標題 5"/>
          <p:cNvSpPr>
            <a:spLocks noGrp="1"/>
          </p:cNvSpPr>
          <p:nvPr>
            <p:ph type="title"/>
          </p:nvPr>
        </p:nvSpPr>
        <p:spPr>
          <a:xfrm>
            <a:off x="899164" y="270847"/>
            <a:ext cx="7594206" cy="646331"/>
          </a:xfrm>
        </p:spPr>
        <p:txBody>
          <a:bodyPr/>
          <a:lstStyle/>
          <a:p>
            <a:r>
              <a:rPr lang="zh-TW" altLang="en-US" dirty="0" smtClean="0"/>
              <a:t>在路口要左轉彎時，我應該</a:t>
            </a:r>
            <a:r>
              <a:rPr lang="en-US" altLang="zh-TW" dirty="0" smtClean="0"/>
              <a:t>…?(</a:t>
            </a:r>
            <a:r>
              <a:rPr lang="zh-TW" altLang="en-US" dirty="0" smtClean="0"/>
              <a:t>複選</a:t>
            </a:r>
            <a:r>
              <a:rPr lang="en-US" altLang="zh-TW" dirty="0" smtClean="0"/>
              <a:t>)</a:t>
            </a:r>
            <a:endParaRPr lang="en-US" altLang="zh-TW" dirty="0"/>
          </a:p>
        </p:txBody>
      </p:sp>
      <p:pic>
        <p:nvPicPr>
          <p:cNvPr id="45" name="圖片 13" descr="小圖1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25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E5CF1A-8548-46C2-8CA8-6455433AC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3" y="270847"/>
            <a:ext cx="5220283" cy="646331"/>
          </a:xfrm>
        </p:spPr>
        <p:txBody>
          <a:bodyPr/>
          <a:lstStyle/>
          <a:p>
            <a:r>
              <a:rPr lang="zh-TW" altLang="en-US" dirty="0" smtClean="0"/>
              <a:t>機車可以直接左轉的路口</a:t>
            </a:r>
            <a:endParaRPr lang="zh-TW" altLang="en-US" dirty="0"/>
          </a:p>
        </p:txBody>
      </p:sp>
      <p:sp>
        <p:nvSpPr>
          <p:cNvPr id="13" name="內容版面配置區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沒有機慢車兩段式左轉</a:t>
            </a:r>
            <a:r>
              <a:rPr lang="zh-TW" altLang="en-US" dirty="0" smtClean="0"/>
              <a:t>標誌</a:t>
            </a:r>
            <a:r>
              <a:rPr lang="en-US" altLang="zh-TW" dirty="0" smtClean="0"/>
              <a:t>…</a:t>
            </a:r>
            <a:endParaRPr lang="en-US" altLang="zh-TW" dirty="0" smtClean="0"/>
          </a:p>
          <a:p>
            <a:endParaRPr lang="zh-TW" altLang="en-US" dirty="0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0BCA0E87-EB00-4CAD-B97F-3B14AE1D768D}"/>
              </a:ext>
            </a:extLst>
          </p:cNvPr>
          <p:cNvGrpSpPr/>
          <p:nvPr/>
        </p:nvGrpSpPr>
        <p:grpSpPr>
          <a:xfrm>
            <a:off x="1674385" y="1693852"/>
            <a:ext cx="8878400" cy="4485853"/>
            <a:chOff x="1899706" y="1830423"/>
            <a:chExt cx="8878400" cy="4485853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AD5E82FF-CF36-44E3-8DC7-25720457E1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023"/>
            <a:stretch/>
          </p:blipFill>
          <p:spPr>
            <a:xfrm>
              <a:off x="1899706" y="1830423"/>
              <a:ext cx="8392589" cy="4485853"/>
            </a:xfrm>
            <a:prstGeom prst="rect">
              <a:avLst/>
            </a:prstGeom>
          </p:spPr>
        </p:pic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8780258B-FB2C-4734-AA25-352412C0F440}"/>
                </a:ext>
              </a:extLst>
            </p:cNvPr>
            <p:cNvSpPr txBox="1"/>
            <p:nvPr/>
          </p:nvSpPr>
          <p:spPr>
            <a:xfrm>
              <a:off x="5729396" y="5700722"/>
              <a:ext cx="1928733" cy="615553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zh-TW" altLang="en-US" sz="3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內側車道</a:t>
              </a:r>
            </a:p>
          </p:txBody>
        </p: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A77DE6CA-20ED-4695-8CCE-1AF2858AB192}"/>
                </a:ext>
              </a:extLst>
            </p:cNvPr>
            <p:cNvSpPr txBox="1"/>
            <p:nvPr/>
          </p:nvSpPr>
          <p:spPr>
            <a:xfrm>
              <a:off x="8849373" y="5700723"/>
              <a:ext cx="1928733" cy="615553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zh-TW" altLang="en-US" sz="3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外側車道</a:t>
              </a:r>
            </a:p>
          </p:txBody>
        </p:sp>
        <p:sp>
          <p:nvSpPr>
            <p:cNvPr id="5" name="橢圓 4">
              <a:extLst>
                <a:ext uri="{FF2B5EF4-FFF2-40B4-BE49-F238E27FC236}">
                  <a16:creationId xmlns:a16="http://schemas.microsoft.com/office/drawing/2014/main" id="{82A80D2A-6BBA-43C2-952C-595810541C57}"/>
                </a:ext>
              </a:extLst>
            </p:cNvPr>
            <p:cNvSpPr/>
            <p:nvPr/>
          </p:nvSpPr>
          <p:spPr>
            <a:xfrm rot="16365702">
              <a:off x="6289327" y="4425449"/>
              <a:ext cx="795721" cy="167503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2" name="橢圓 11">
              <a:extLst>
                <a:ext uri="{FF2B5EF4-FFF2-40B4-BE49-F238E27FC236}">
                  <a16:creationId xmlns:a16="http://schemas.microsoft.com/office/drawing/2014/main" id="{88D61B41-2195-4E5B-8593-308F6127678C}"/>
                </a:ext>
              </a:extLst>
            </p:cNvPr>
            <p:cNvSpPr/>
            <p:nvPr/>
          </p:nvSpPr>
          <p:spPr>
            <a:xfrm rot="16365702">
              <a:off x="8438634" y="4419995"/>
              <a:ext cx="837824" cy="151459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310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899163" y="270847"/>
            <a:ext cx="5776925" cy="646331"/>
          </a:xfrm>
        </p:spPr>
        <p:txBody>
          <a:bodyPr/>
          <a:lstStyle/>
          <a:p>
            <a:r>
              <a:rPr lang="zh-TW" altLang="en-US" smtClean="0"/>
              <a:t>想想你要左轉會騎在哪裡？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mtClean="0"/>
              <a:t>騎車時，你會在</a:t>
            </a:r>
            <a:r>
              <a:rPr lang="en-US" altLang="zh-TW" smtClean="0"/>
              <a:t/>
            </a:r>
            <a:br>
              <a:rPr lang="en-US" altLang="zh-TW" smtClean="0"/>
            </a:br>
            <a:r>
              <a:rPr lang="zh-TW" altLang="en-US" smtClean="0"/>
              <a:t>騎士一或騎士二的位置左轉呢？</a:t>
            </a:r>
          </a:p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8413" t="21678" r="18642" b="13198"/>
          <a:stretch/>
        </p:blipFill>
        <p:spPr>
          <a:xfrm>
            <a:off x="6618975" y="782514"/>
            <a:ext cx="5209379" cy="5442439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BA054D72-98A0-42E8-821E-01A3C8582796}"/>
              </a:ext>
            </a:extLst>
          </p:cNvPr>
          <p:cNvSpPr txBox="1"/>
          <p:nvPr/>
        </p:nvSpPr>
        <p:spPr>
          <a:xfrm>
            <a:off x="8452747" y="1082150"/>
            <a:ext cx="450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2000" b="1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46DD8A40-0DBC-403F-8A16-F22E55A48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5916" y="5205682"/>
            <a:ext cx="229833" cy="466462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27433036-7717-443D-81D6-2CA123DF532B}"/>
              </a:ext>
            </a:extLst>
          </p:cNvPr>
          <p:cNvSpPr txBox="1"/>
          <p:nvPr/>
        </p:nvSpPr>
        <p:spPr>
          <a:xfrm>
            <a:off x="9278497" y="5628184"/>
            <a:ext cx="450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騎</a:t>
            </a:r>
            <a:endParaRPr lang="en-US" altLang="zh-TW" sz="2000" b="1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士</a:t>
            </a:r>
            <a:endParaRPr lang="en-US" altLang="zh-TW" sz="2000" b="1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一</a:t>
            </a:r>
            <a:endParaRPr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1B10FEC3-6322-4920-B0D0-51877C32CE2B}"/>
              </a:ext>
            </a:extLst>
          </p:cNvPr>
          <p:cNvSpPr txBox="1"/>
          <p:nvPr/>
        </p:nvSpPr>
        <p:spPr>
          <a:xfrm>
            <a:off x="9718343" y="5629201"/>
            <a:ext cx="4449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騎</a:t>
            </a:r>
            <a:endParaRPr lang="en-US" altLang="zh-TW" sz="2000" b="1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士</a:t>
            </a:r>
            <a:endParaRPr lang="en-US" altLang="zh-TW" sz="2000" b="1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二</a:t>
            </a:r>
            <a:endParaRPr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1BD247A9-EE48-413E-8131-9AF11543C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8554" y="5204144"/>
            <a:ext cx="230591" cy="468000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BC9E7B04-689D-414A-BBAB-489B7125CF5C}"/>
              </a:ext>
            </a:extLst>
          </p:cNvPr>
          <p:cNvSpPr/>
          <p:nvPr/>
        </p:nvSpPr>
        <p:spPr>
          <a:xfrm>
            <a:off x="10446363" y="790032"/>
            <a:ext cx="1121319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車輛紅燈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180F39C6-0CD4-433B-9559-6A6A6F57E4F6}"/>
              </a:ext>
            </a:extLst>
          </p:cNvPr>
          <p:cNvSpPr txBox="1"/>
          <p:nvPr/>
        </p:nvSpPr>
        <p:spPr>
          <a:xfrm>
            <a:off x="6646058" y="1524544"/>
            <a:ext cx="1123200" cy="369332"/>
          </a:xfrm>
          <a:prstGeom prst="rect">
            <a:avLst/>
          </a:prstGeom>
          <a:solidFill>
            <a:srgbClr val="33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車輛綠燈</a:t>
            </a:r>
          </a:p>
        </p:txBody>
      </p:sp>
      <p:pic>
        <p:nvPicPr>
          <p:cNvPr id="33" name="圖片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3450" y="4563264"/>
            <a:ext cx="340421" cy="149019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5AFF331C-82EC-474A-BA74-7E2B099234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2520" y="4770230"/>
            <a:ext cx="912456" cy="475083"/>
          </a:xfrm>
          <a:prstGeom prst="rect">
            <a:avLst/>
          </a:prstGeom>
        </p:spPr>
      </p:pic>
      <p:pic>
        <p:nvPicPr>
          <p:cNvPr id="35" name="圖片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552687" y="4174571"/>
            <a:ext cx="340421" cy="149019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857B5D72-4CC6-4AE0-BD8A-43FC7F814B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847048" y="4313733"/>
            <a:ext cx="959304" cy="499475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7868548" y="1524615"/>
            <a:ext cx="340421" cy="149019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5AFF331C-82EC-474A-BA74-7E2B099234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7296513" y="1000250"/>
            <a:ext cx="912456" cy="475083"/>
          </a:xfrm>
          <a:prstGeom prst="rect">
            <a:avLst/>
          </a:prstGeom>
        </p:spPr>
      </p:pic>
      <p:pic>
        <p:nvPicPr>
          <p:cNvPr id="40" name="圖片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623047" y="1865373"/>
            <a:ext cx="340421" cy="149019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857B5D72-4CC6-4AE0-BD8A-43FC7F814B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695324" y="1423896"/>
            <a:ext cx="959304" cy="499475"/>
          </a:xfrm>
          <a:prstGeom prst="rect">
            <a:avLst/>
          </a:prstGeom>
        </p:spPr>
      </p:pic>
      <p:sp>
        <p:nvSpPr>
          <p:cNvPr id="42" name="文字方塊 41">
            <a:extLst>
              <a:ext uri="{FF2B5EF4-FFF2-40B4-BE49-F238E27FC236}">
                <a16:creationId xmlns:a16="http://schemas.microsoft.com/office/drawing/2014/main" id="{180F39C6-0CD4-433B-9559-6A6A6F57E4F6}"/>
              </a:ext>
            </a:extLst>
          </p:cNvPr>
          <p:cNvSpPr txBox="1"/>
          <p:nvPr/>
        </p:nvSpPr>
        <p:spPr>
          <a:xfrm>
            <a:off x="10260036" y="5302812"/>
            <a:ext cx="1123200" cy="369332"/>
          </a:xfrm>
          <a:prstGeom prst="rect">
            <a:avLst/>
          </a:prstGeom>
          <a:solidFill>
            <a:srgbClr val="33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車輛綠燈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BC9E7B04-689D-414A-BBAB-489B7125CF5C}"/>
              </a:ext>
            </a:extLst>
          </p:cNvPr>
          <p:cNvSpPr/>
          <p:nvPr/>
        </p:nvSpPr>
        <p:spPr>
          <a:xfrm>
            <a:off x="6676088" y="5080040"/>
            <a:ext cx="1121319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車輛紅燈</a:t>
            </a:r>
          </a:p>
        </p:txBody>
      </p:sp>
      <p:pic>
        <p:nvPicPr>
          <p:cNvPr id="25" name="圖片 13" descr="小圖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02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活動一-驚！左轉切車道碰上「保時捷」　大學生嚇壞恐賠｜三立新聞台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0415" y="1031028"/>
            <a:ext cx="9578047" cy="5387652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19D02C64-9922-45B8-B028-D94AC5431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3" y="270847"/>
            <a:ext cx="7699714" cy="646331"/>
          </a:xfrm>
        </p:spPr>
        <p:txBody>
          <a:bodyPr/>
          <a:lstStyle/>
          <a:p>
            <a:r>
              <a:rPr lang="zh-TW" altLang="en-US" dirty="0" smtClean="0"/>
              <a:t>在外側車道直接左轉彎到底多危險？</a:t>
            </a:r>
            <a:endParaRPr lang="zh-TW" altLang="en-US" dirty="0"/>
          </a:p>
        </p:txBody>
      </p:sp>
      <p:pic>
        <p:nvPicPr>
          <p:cNvPr id="7" name="圖片 13" descr="小圖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603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2"/>
          <a:srcRect l="23515" t="13356" r="18642" b="22993"/>
          <a:stretch/>
        </p:blipFill>
        <p:spPr>
          <a:xfrm>
            <a:off x="7017305" y="1096018"/>
            <a:ext cx="4787156" cy="5319345"/>
          </a:xfrm>
          <a:prstGeom prst="rect">
            <a:avLst/>
          </a:prstGeom>
        </p:spPr>
      </p:pic>
      <p:pic>
        <p:nvPicPr>
          <p:cNvPr id="26" name="圖片 25">
            <a:hlinkClick r:id="rId3" action="ppaction://hlinkfile"/>
            <a:extLst>
              <a:ext uri="{FF2B5EF4-FFF2-40B4-BE49-F238E27FC236}">
                <a16:creationId xmlns:a16="http://schemas.microsoft.com/office/drawing/2014/main" id="{02CC6120-FDFD-4521-BD61-3FC1383A900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41848" y="1644625"/>
            <a:ext cx="6278585" cy="3761234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4C8686A9-B6EF-4594-9E6D-3743BAEE8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865849" y="1654429"/>
            <a:ext cx="229833" cy="629158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1437D407-EA8D-4983-B45F-018A04114A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401434" y="1735777"/>
            <a:ext cx="229833" cy="466462"/>
          </a:xfrm>
          <a:prstGeom prst="rect">
            <a:avLst/>
          </a:prstGeom>
        </p:spPr>
      </p:pic>
      <p:sp>
        <p:nvSpPr>
          <p:cNvPr id="4" name="手繪多邊形: 圖案 3">
            <a:extLst>
              <a:ext uri="{FF2B5EF4-FFF2-40B4-BE49-F238E27FC236}">
                <a16:creationId xmlns:a16="http://schemas.microsoft.com/office/drawing/2014/main" id="{41B478B2-888F-4DC1-9CDC-3ABF1385C62E}"/>
              </a:ext>
            </a:extLst>
          </p:cNvPr>
          <p:cNvSpPr/>
          <p:nvPr/>
        </p:nvSpPr>
        <p:spPr>
          <a:xfrm>
            <a:off x="8534030" y="2228065"/>
            <a:ext cx="623957" cy="1725099"/>
          </a:xfrm>
          <a:custGeom>
            <a:avLst/>
            <a:gdLst>
              <a:gd name="connsiteX0" fmla="*/ 0 w 432816"/>
              <a:gd name="connsiteY0" fmla="*/ 0 h 1865376"/>
              <a:gd name="connsiteX1" fmla="*/ 42672 w 432816"/>
              <a:gd name="connsiteY1" fmla="*/ 816864 h 1865376"/>
              <a:gd name="connsiteX2" fmla="*/ 128016 w 432816"/>
              <a:gd name="connsiteY2" fmla="*/ 1426464 h 1865376"/>
              <a:gd name="connsiteX3" fmla="*/ 432816 w 432816"/>
              <a:gd name="connsiteY3" fmla="*/ 1865376 h 1865376"/>
              <a:gd name="connsiteX0" fmla="*/ 0 w 432816"/>
              <a:gd name="connsiteY0" fmla="*/ 0 h 1865376"/>
              <a:gd name="connsiteX1" fmla="*/ 111252 w 432816"/>
              <a:gd name="connsiteY1" fmla="*/ 824484 h 1865376"/>
              <a:gd name="connsiteX2" fmla="*/ 128016 w 432816"/>
              <a:gd name="connsiteY2" fmla="*/ 1426464 h 1865376"/>
              <a:gd name="connsiteX3" fmla="*/ 432816 w 432816"/>
              <a:gd name="connsiteY3" fmla="*/ 1865376 h 1865376"/>
              <a:gd name="connsiteX0" fmla="*/ 0 w 432816"/>
              <a:gd name="connsiteY0" fmla="*/ 0 h 1865376"/>
              <a:gd name="connsiteX1" fmla="*/ 111252 w 432816"/>
              <a:gd name="connsiteY1" fmla="*/ 824484 h 1865376"/>
              <a:gd name="connsiteX2" fmla="*/ 280416 w 432816"/>
              <a:gd name="connsiteY2" fmla="*/ 1418844 h 1865376"/>
              <a:gd name="connsiteX3" fmla="*/ 432816 w 432816"/>
              <a:gd name="connsiteY3" fmla="*/ 1865376 h 1865376"/>
              <a:gd name="connsiteX0" fmla="*/ 0 w 615696"/>
              <a:gd name="connsiteY0" fmla="*/ 0 h 1667256"/>
              <a:gd name="connsiteX1" fmla="*/ 111252 w 615696"/>
              <a:gd name="connsiteY1" fmla="*/ 824484 h 1667256"/>
              <a:gd name="connsiteX2" fmla="*/ 280416 w 615696"/>
              <a:gd name="connsiteY2" fmla="*/ 1418844 h 1667256"/>
              <a:gd name="connsiteX3" fmla="*/ 615696 w 615696"/>
              <a:gd name="connsiteY3" fmla="*/ 1667256 h 1667256"/>
              <a:gd name="connsiteX0" fmla="*/ 0 w 615696"/>
              <a:gd name="connsiteY0" fmla="*/ 0 h 1667256"/>
              <a:gd name="connsiteX1" fmla="*/ 111252 w 615696"/>
              <a:gd name="connsiteY1" fmla="*/ 824484 h 1667256"/>
              <a:gd name="connsiteX2" fmla="*/ 615696 w 615696"/>
              <a:gd name="connsiteY2" fmla="*/ 1667256 h 1667256"/>
              <a:gd name="connsiteX0" fmla="*/ 0 w 615696"/>
              <a:gd name="connsiteY0" fmla="*/ 0 h 1667256"/>
              <a:gd name="connsiteX1" fmla="*/ 84582 w 615696"/>
              <a:gd name="connsiteY1" fmla="*/ 748284 h 1667256"/>
              <a:gd name="connsiteX2" fmla="*/ 615696 w 615696"/>
              <a:gd name="connsiteY2" fmla="*/ 1667256 h 1667256"/>
              <a:gd name="connsiteX0" fmla="*/ 0 w 429006"/>
              <a:gd name="connsiteY0" fmla="*/ 0 h 1564386"/>
              <a:gd name="connsiteX1" fmla="*/ 84582 w 429006"/>
              <a:gd name="connsiteY1" fmla="*/ 748284 h 1564386"/>
              <a:gd name="connsiteX2" fmla="*/ 429006 w 429006"/>
              <a:gd name="connsiteY2" fmla="*/ 1564386 h 1564386"/>
              <a:gd name="connsiteX0" fmla="*/ 0 w 429006"/>
              <a:gd name="connsiteY0" fmla="*/ 0 h 1564386"/>
              <a:gd name="connsiteX1" fmla="*/ 84582 w 429006"/>
              <a:gd name="connsiteY1" fmla="*/ 748284 h 1564386"/>
              <a:gd name="connsiteX2" fmla="*/ 429006 w 429006"/>
              <a:gd name="connsiteY2" fmla="*/ 1564386 h 1564386"/>
              <a:gd name="connsiteX0" fmla="*/ 0 w 429006"/>
              <a:gd name="connsiteY0" fmla="*/ 0 h 1564386"/>
              <a:gd name="connsiteX1" fmla="*/ 84582 w 429006"/>
              <a:gd name="connsiteY1" fmla="*/ 748284 h 1564386"/>
              <a:gd name="connsiteX2" fmla="*/ 429006 w 429006"/>
              <a:gd name="connsiteY2" fmla="*/ 1564386 h 1564386"/>
              <a:gd name="connsiteX0" fmla="*/ 0 w 429006"/>
              <a:gd name="connsiteY0" fmla="*/ 0 h 1564386"/>
              <a:gd name="connsiteX1" fmla="*/ 84582 w 429006"/>
              <a:gd name="connsiteY1" fmla="*/ 748284 h 1564386"/>
              <a:gd name="connsiteX2" fmla="*/ 429006 w 429006"/>
              <a:gd name="connsiteY2" fmla="*/ 1564386 h 1564386"/>
              <a:gd name="connsiteX0" fmla="*/ 0 w 429006"/>
              <a:gd name="connsiteY0" fmla="*/ 0 h 1564386"/>
              <a:gd name="connsiteX1" fmla="*/ 84582 w 429006"/>
              <a:gd name="connsiteY1" fmla="*/ 748284 h 1564386"/>
              <a:gd name="connsiteX2" fmla="*/ 429006 w 429006"/>
              <a:gd name="connsiteY2" fmla="*/ 1564386 h 1564386"/>
              <a:gd name="connsiteX0" fmla="*/ 0 w 429006"/>
              <a:gd name="connsiteY0" fmla="*/ 0 h 1564386"/>
              <a:gd name="connsiteX1" fmla="*/ 84582 w 429006"/>
              <a:gd name="connsiteY1" fmla="*/ 748284 h 1564386"/>
              <a:gd name="connsiteX2" fmla="*/ 429006 w 429006"/>
              <a:gd name="connsiteY2" fmla="*/ 1564386 h 1564386"/>
              <a:gd name="connsiteX0" fmla="*/ 0 w 429006"/>
              <a:gd name="connsiteY0" fmla="*/ 0 h 1564386"/>
              <a:gd name="connsiteX1" fmla="*/ 134112 w 429006"/>
              <a:gd name="connsiteY1" fmla="*/ 839724 h 1564386"/>
              <a:gd name="connsiteX2" fmla="*/ 429006 w 429006"/>
              <a:gd name="connsiteY2" fmla="*/ 1564386 h 1564386"/>
              <a:gd name="connsiteX0" fmla="*/ 0 w 429006"/>
              <a:gd name="connsiteY0" fmla="*/ 0 h 1564386"/>
              <a:gd name="connsiteX1" fmla="*/ 134112 w 429006"/>
              <a:gd name="connsiteY1" fmla="*/ 839724 h 1564386"/>
              <a:gd name="connsiteX2" fmla="*/ 429006 w 429006"/>
              <a:gd name="connsiteY2" fmla="*/ 1564386 h 1564386"/>
              <a:gd name="connsiteX0" fmla="*/ 0 w 429006"/>
              <a:gd name="connsiteY0" fmla="*/ 0 h 1564386"/>
              <a:gd name="connsiteX1" fmla="*/ 134112 w 429006"/>
              <a:gd name="connsiteY1" fmla="*/ 839724 h 1564386"/>
              <a:gd name="connsiteX2" fmla="*/ 429006 w 429006"/>
              <a:gd name="connsiteY2" fmla="*/ 1564386 h 1564386"/>
              <a:gd name="connsiteX0" fmla="*/ 0 w 429006"/>
              <a:gd name="connsiteY0" fmla="*/ 0 h 1564386"/>
              <a:gd name="connsiteX1" fmla="*/ 76962 w 429006"/>
              <a:gd name="connsiteY1" fmla="*/ 942594 h 1564386"/>
              <a:gd name="connsiteX2" fmla="*/ 429006 w 429006"/>
              <a:gd name="connsiteY2" fmla="*/ 1564386 h 1564386"/>
              <a:gd name="connsiteX0" fmla="*/ 0 w 429006"/>
              <a:gd name="connsiteY0" fmla="*/ 0 h 1564386"/>
              <a:gd name="connsiteX1" fmla="*/ 156972 w 429006"/>
              <a:gd name="connsiteY1" fmla="*/ 984504 h 1564386"/>
              <a:gd name="connsiteX2" fmla="*/ 429006 w 429006"/>
              <a:gd name="connsiteY2" fmla="*/ 1564386 h 1564386"/>
              <a:gd name="connsiteX0" fmla="*/ 0 w 429006"/>
              <a:gd name="connsiteY0" fmla="*/ 0 h 1564386"/>
              <a:gd name="connsiteX1" fmla="*/ 156972 w 429006"/>
              <a:gd name="connsiteY1" fmla="*/ 984504 h 1564386"/>
              <a:gd name="connsiteX2" fmla="*/ 429006 w 429006"/>
              <a:gd name="connsiteY2" fmla="*/ 1564386 h 1564386"/>
              <a:gd name="connsiteX0" fmla="*/ 0 w 429006"/>
              <a:gd name="connsiteY0" fmla="*/ 0 h 1564386"/>
              <a:gd name="connsiteX1" fmla="*/ 156972 w 429006"/>
              <a:gd name="connsiteY1" fmla="*/ 984504 h 1564386"/>
              <a:gd name="connsiteX2" fmla="*/ 429006 w 429006"/>
              <a:gd name="connsiteY2" fmla="*/ 1564386 h 1564386"/>
              <a:gd name="connsiteX0" fmla="*/ 0 w 429006"/>
              <a:gd name="connsiteY0" fmla="*/ 0 h 1564386"/>
              <a:gd name="connsiteX1" fmla="*/ 156972 w 429006"/>
              <a:gd name="connsiteY1" fmla="*/ 984504 h 1564386"/>
              <a:gd name="connsiteX2" fmla="*/ 429006 w 429006"/>
              <a:gd name="connsiteY2" fmla="*/ 1564386 h 1564386"/>
              <a:gd name="connsiteX0" fmla="*/ 0 w 429006"/>
              <a:gd name="connsiteY0" fmla="*/ 0 h 1564386"/>
              <a:gd name="connsiteX1" fmla="*/ 126492 w 429006"/>
              <a:gd name="connsiteY1" fmla="*/ 973074 h 1564386"/>
              <a:gd name="connsiteX2" fmla="*/ 429006 w 429006"/>
              <a:gd name="connsiteY2" fmla="*/ 1564386 h 1564386"/>
              <a:gd name="connsiteX0" fmla="*/ 1262 w 430268"/>
              <a:gd name="connsiteY0" fmla="*/ 0 h 1564386"/>
              <a:gd name="connsiteX1" fmla="*/ 127754 w 430268"/>
              <a:gd name="connsiteY1" fmla="*/ 973074 h 1564386"/>
              <a:gd name="connsiteX2" fmla="*/ 430268 w 430268"/>
              <a:gd name="connsiteY2" fmla="*/ 1564386 h 1564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0268" h="1564386">
                <a:moveTo>
                  <a:pt x="1262" y="0"/>
                </a:moveTo>
                <a:cubicBezTo>
                  <a:pt x="-10930" y="335280"/>
                  <a:pt x="67683" y="819023"/>
                  <a:pt x="127754" y="973074"/>
                </a:cubicBezTo>
                <a:cubicBezTo>
                  <a:pt x="187825" y="1127125"/>
                  <a:pt x="317555" y="1354518"/>
                  <a:pt x="430268" y="1564386"/>
                </a:cubicBezTo>
              </a:path>
            </a:pathLst>
          </a:custGeom>
          <a:ln w="57150">
            <a:solidFill>
              <a:srgbClr val="4472C4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>
            <a:hlinkClick r:id="rId7"/>
            <a:extLst>
              <a:ext uri="{FF2B5EF4-FFF2-40B4-BE49-F238E27FC236}">
                <a16:creationId xmlns:a16="http://schemas.microsoft.com/office/drawing/2014/main" id="{4E662160-9531-4BD8-BB2B-3FD46901BE33}"/>
              </a:ext>
            </a:extLst>
          </p:cNvPr>
          <p:cNvSpPr/>
          <p:nvPr/>
        </p:nvSpPr>
        <p:spPr>
          <a:xfrm>
            <a:off x="3105403" y="5365664"/>
            <a:ext cx="4044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u="sng" dirty="0">
                <a:solidFill>
                  <a:srgbClr val="0563C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https://www.youtube.com/watch?v=6RR8ildKs-M</a:t>
            </a:r>
          </a:p>
        </p:txBody>
      </p:sp>
      <p:sp>
        <p:nvSpPr>
          <p:cNvPr id="20" name="弧形 27">
            <a:extLst>
              <a:ext uri="{FF2B5EF4-FFF2-40B4-BE49-F238E27FC236}">
                <a16:creationId xmlns:a16="http://schemas.microsoft.com/office/drawing/2014/main" id="{7DECF71F-8E70-4B27-9F4F-024879753ACC}"/>
              </a:ext>
            </a:extLst>
          </p:cNvPr>
          <p:cNvSpPr/>
          <p:nvPr/>
        </p:nvSpPr>
        <p:spPr>
          <a:xfrm rot="5400000" flipH="1">
            <a:off x="8015073" y="2700550"/>
            <a:ext cx="1396676" cy="623955"/>
          </a:xfrm>
          <a:custGeom>
            <a:avLst/>
            <a:gdLst>
              <a:gd name="connsiteX0" fmla="*/ 779152 w 1558304"/>
              <a:gd name="connsiteY0" fmla="*/ 0 h 419769"/>
              <a:gd name="connsiteX1" fmla="*/ 1558304 w 1558304"/>
              <a:gd name="connsiteY1" fmla="*/ 209885 h 419769"/>
              <a:gd name="connsiteX2" fmla="*/ 779152 w 1558304"/>
              <a:gd name="connsiteY2" fmla="*/ 209885 h 419769"/>
              <a:gd name="connsiteX3" fmla="*/ 779152 w 1558304"/>
              <a:gd name="connsiteY3" fmla="*/ 0 h 419769"/>
              <a:gd name="connsiteX0" fmla="*/ 779152 w 1558304"/>
              <a:gd name="connsiteY0" fmla="*/ 0 h 419769"/>
              <a:gd name="connsiteX1" fmla="*/ 1558304 w 1558304"/>
              <a:gd name="connsiteY1" fmla="*/ 209885 h 419769"/>
              <a:gd name="connsiteX0" fmla="*/ 0 w 779152"/>
              <a:gd name="connsiteY0" fmla="*/ 40922 h 250807"/>
              <a:gd name="connsiteX1" fmla="*/ 779152 w 779152"/>
              <a:gd name="connsiteY1" fmla="*/ 250807 h 250807"/>
              <a:gd name="connsiteX2" fmla="*/ 0 w 779152"/>
              <a:gd name="connsiteY2" fmla="*/ 250807 h 250807"/>
              <a:gd name="connsiteX3" fmla="*/ 0 w 779152"/>
              <a:gd name="connsiteY3" fmla="*/ 40922 h 250807"/>
              <a:gd name="connsiteX0" fmla="*/ 0 w 779152"/>
              <a:gd name="connsiteY0" fmla="*/ 40922 h 250807"/>
              <a:gd name="connsiteX1" fmla="*/ 765784 w 779152"/>
              <a:gd name="connsiteY1" fmla="*/ 55628 h 250807"/>
              <a:gd name="connsiteX0" fmla="*/ 0 w 779152"/>
              <a:gd name="connsiteY0" fmla="*/ 0 h 209885"/>
              <a:gd name="connsiteX1" fmla="*/ 779152 w 779152"/>
              <a:gd name="connsiteY1" fmla="*/ 209885 h 209885"/>
              <a:gd name="connsiteX2" fmla="*/ 0 w 779152"/>
              <a:gd name="connsiteY2" fmla="*/ 209885 h 209885"/>
              <a:gd name="connsiteX3" fmla="*/ 0 w 779152"/>
              <a:gd name="connsiteY3" fmla="*/ 0 h 209885"/>
              <a:gd name="connsiteX0" fmla="*/ 0 w 779152"/>
              <a:gd name="connsiteY0" fmla="*/ 0 h 209885"/>
              <a:gd name="connsiteX1" fmla="*/ 765784 w 779152"/>
              <a:gd name="connsiteY1" fmla="*/ 14706 h 209885"/>
              <a:gd name="connsiteX0" fmla="*/ 989263 w 1768415"/>
              <a:gd name="connsiteY0" fmla="*/ 0 h 703179"/>
              <a:gd name="connsiteX1" fmla="*/ 1768415 w 1768415"/>
              <a:gd name="connsiteY1" fmla="*/ 209885 h 703179"/>
              <a:gd name="connsiteX2" fmla="*/ 989263 w 1768415"/>
              <a:gd name="connsiteY2" fmla="*/ 209885 h 703179"/>
              <a:gd name="connsiteX3" fmla="*/ 989263 w 1768415"/>
              <a:gd name="connsiteY3" fmla="*/ 0 h 703179"/>
              <a:gd name="connsiteX0" fmla="*/ 0 w 1768415"/>
              <a:gd name="connsiteY0" fmla="*/ 703179 h 703179"/>
              <a:gd name="connsiteX1" fmla="*/ 1755047 w 1768415"/>
              <a:gd name="connsiteY1" fmla="*/ 14706 h 703179"/>
              <a:gd name="connsiteX0" fmla="*/ 997284 w 1776436"/>
              <a:gd name="connsiteY0" fmla="*/ 0 h 1719179"/>
              <a:gd name="connsiteX1" fmla="*/ 1776436 w 1776436"/>
              <a:gd name="connsiteY1" fmla="*/ 209885 h 1719179"/>
              <a:gd name="connsiteX2" fmla="*/ 997284 w 1776436"/>
              <a:gd name="connsiteY2" fmla="*/ 209885 h 1719179"/>
              <a:gd name="connsiteX3" fmla="*/ 997284 w 1776436"/>
              <a:gd name="connsiteY3" fmla="*/ 0 h 1719179"/>
              <a:gd name="connsiteX0" fmla="*/ 0 w 1776436"/>
              <a:gd name="connsiteY0" fmla="*/ 1719179 h 1719179"/>
              <a:gd name="connsiteX1" fmla="*/ 1763068 w 1776436"/>
              <a:gd name="connsiteY1" fmla="*/ 14706 h 1719179"/>
              <a:gd name="connsiteX0" fmla="*/ 998196 w 1777348"/>
              <a:gd name="connsiteY0" fmla="*/ 0 h 1719179"/>
              <a:gd name="connsiteX1" fmla="*/ 1777348 w 1777348"/>
              <a:gd name="connsiteY1" fmla="*/ 209885 h 1719179"/>
              <a:gd name="connsiteX2" fmla="*/ 998196 w 1777348"/>
              <a:gd name="connsiteY2" fmla="*/ 209885 h 1719179"/>
              <a:gd name="connsiteX3" fmla="*/ 998196 w 1777348"/>
              <a:gd name="connsiteY3" fmla="*/ 0 h 1719179"/>
              <a:gd name="connsiteX0" fmla="*/ 912 w 1777348"/>
              <a:gd name="connsiteY0" fmla="*/ 1719179 h 1719179"/>
              <a:gd name="connsiteX1" fmla="*/ 1763980 w 1777348"/>
              <a:gd name="connsiteY1" fmla="*/ 14706 h 1719179"/>
              <a:gd name="connsiteX0" fmla="*/ 1011515 w 1790667"/>
              <a:gd name="connsiteY0" fmla="*/ 0 h 1719179"/>
              <a:gd name="connsiteX1" fmla="*/ 1790667 w 1790667"/>
              <a:gd name="connsiteY1" fmla="*/ 209885 h 1719179"/>
              <a:gd name="connsiteX2" fmla="*/ 1011515 w 1790667"/>
              <a:gd name="connsiteY2" fmla="*/ 209885 h 1719179"/>
              <a:gd name="connsiteX3" fmla="*/ 1011515 w 1790667"/>
              <a:gd name="connsiteY3" fmla="*/ 0 h 1719179"/>
              <a:gd name="connsiteX0" fmla="*/ 14231 w 1790667"/>
              <a:gd name="connsiteY0" fmla="*/ 1719179 h 1719179"/>
              <a:gd name="connsiteX1" fmla="*/ 1777299 w 1790667"/>
              <a:gd name="connsiteY1" fmla="*/ 14706 h 1719179"/>
              <a:gd name="connsiteX0" fmla="*/ 1011515 w 1790667"/>
              <a:gd name="connsiteY0" fmla="*/ 0 h 1719179"/>
              <a:gd name="connsiteX1" fmla="*/ 1790667 w 1790667"/>
              <a:gd name="connsiteY1" fmla="*/ 209885 h 1719179"/>
              <a:gd name="connsiteX2" fmla="*/ 1011515 w 1790667"/>
              <a:gd name="connsiteY2" fmla="*/ 209885 h 1719179"/>
              <a:gd name="connsiteX3" fmla="*/ 1011515 w 1790667"/>
              <a:gd name="connsiteY3" fmla="*/ 0 h 1719179"/>
              <a:gd name="connsiteX0" fmla="*/ 14231 w 1790667"/>
              <a:gd name="connsiteY0" fmla="*/ 1719179 h 1719179"/>
              <a:gd name="connsiteX1" fmla="*/ 1777299 w 1790667"/>
              <a:gd name="connsiteY1" fmla="*/ 1338 h 1719179"/>
              <a:gd name="connsiteX0" fmla="*/ 1011515 w 1790667"/>
              <a:gd name="connsiteY0" fmla="*/ 0 h 1719179"/>
              <a:gd name="connsiteX1" fmla="*/ 1790667 w 1790667"/>
              <a:gd name="connsiteY1" fmla="*/ 209885 h 1719179"/>
              <a:gd name="connsiteX2" fmla="*/ 1011515 w 1790667"/>
              <a:gd name="connsiteY2" fmla="*/ 209885 h 1719179"/>
              <a:gd name="connsiteX3" fmla="*/ 1011515 w 1790667"/>
              <a:gd name="connsiteY3" fmla="*/ 0 h 1719179"/>
              <a:gd name="connsiteX0" fmla="*/ 14231 w 1790667"/>
              <a:gd name="connsiteY0" fmla="*/ 1719179 h 1719179"/>
              <a:gd name="connsiteX1" fmla="*/ 1777299 w 1790667"/>
              <a:gd name="connsiteY1" fmla="*/ 14706 h 1719179"/>
              <a:gd name="connsiteX0" fmla="*/ 1011478 w 1790630"/>
              <a:gd name="connsiteY0" fmla="*/ 0 h 1719179"/>
              <a:gd name="connsiteX1" fmla="*/ 1790630 w 1790630"/>
              <a:gd name="connsiteY1" fmla="*/ 209885 h 1719179"/>
              <a:gd name="connsiteX2" fmla="*/ 1011478 w 1790630"/>
              <a:gd name="connsiteY2" fmla="*/ 209885 h 1719179"/>
              <a:gd name="connsiteX3" fmla="*/ 1011478 w 1790630"/>
              <a:gd name="connsiteY3" fmla="*/ 0 h 1719179"/>
              <a:gd name="connsiteX0" fmla="*/ 14194 w 1790630"/>
              <a:gd name="connsiteY0" fmla="*/ 1719179 h 1719179"/>
              <a:gd name="connsiteX1" fmla="*/ 1782609 w 1790630"/>
              <a:gd name="connsiteY1" fmla="*/ 4011 h 1719179"/>
              <a:gd name="connsiteX0" fmla="*/ 1011478 w 1790630"/>
              <a:gd name="connsiteY0" fmla="*/ 0 h 1719179"/>
              <a:gd name="connsiteX1" fmla="*/ 1790630 w 1790630"/>
              <a:gd name="connsiteY1" fmla="*/ 209885 h 1719179"/>
              <a:gd name="connsiteX2" fmla="*/ 852741 w 1790630"/>
              <a:gd name="connsiteY2" fmla="*/ 365201 h 1719179"/>
              <a:gd name="connsiteX3" fmla="*/ 1011478 w 1790630"/>
              <a:gd name="connsiteY3" fmla="*/ 0 h 1719179"/>
              <a:gd name="connsiteX0" fmla="*/ 14194 w 1790630"/>
              <a:gd name="connsiteY0" fmla="*/ 1719179 h 1719179"/>
              <a:gd name="connsiteX1" fmla="*/ 1782609 w 1790630"/>
              <a:gd name="connsiteY1" fmla="*/ 4011 h 1719179"/>
              <a:gd name="connsiteX0" fmla="*/ 1011478 w 1790630"/>
              <a:gd name="connsiteY0" fmla="*/ 0 h 1719179"/>
              <a:gd name="connsiteX1" fmla="*/ 1790630 w 1790630"/>
              <a:gd name="connsiteY1" fmla="*/ 209885 h 1719179"/>
              <a:gd name="connsiteX2" fmla="*/ 1019415 w 1790630"/>
              <a:gd name="connsiteY2" fmla="*/ 199174 h 1719179"/>
              <a:gd name="connsiteX3" fmla="*/ 1011478 w 1790630"/>
              <a:gd name="connsiteY3" fmla="*/ 0 h 1719179"/>
              <a:gd name="connsiteX0" fmla="*/ 14194 w 1790630"/>
              <a:gd name="connsiteY0" fmla="*/ 1719179 h 1719179"/>
              <a:gd name="connsiteX1" fmla="*/ 1782609 w 1790630"/>
              <a:gd name="connsiteY1" fmla="*/ 4011 h 1719179"/>
              <a:gd name="connsiteX0" fmla="*/ 997284 w 1776436"/>
              <a:gd name="connsiteY0" fmla="*/ 0 h 1719179"/>
              <a:gd name="connsiteX1" fmla="*/ 1776436 w 1776436"/>
              <a:gd name="connsiteY1" fmla="*/ 209885 h 1719179"/>
              <a:gd name="connsiteX2" fmla="*/ 1005221 w 1776436"/>
              <a:gd name="connsiteY2" fmla="*/ 199174 h 1719179"/>
              <a:gd name="connsiteX3" fmla="*/ 997284 w 1776436"/>
              <a:gd name="connsiteY3" fmla="*/ 0 h 1719179"/>
              <a:gd name="connsiteX0" fmla="*/ 0 w 1776436"/>
              <a:gd name="connsiteY0" fmla="*/ 1719179 h 1719179"/>
              <a:gd name="connsiteX1" fmla="*/ 549322 w 1776436"/>
              <a:gd name="connsiteY1" fmla="*/ 318665 h 1719179"/>
              <a:gd name="connsiteX2" fmla="*/ 1768415 w 1776436"/>
              <a:gd name="connsiteY2" fmla="*/ 4011 h 1719179"/>
              <a:gd name="connsiteX0" fmla="*/ 997284 w 1776436"/>
              <a:gd name="connsiteY0" fmla="*/ 10656 h 1729835"/>
              <a:gd name="connsiteX1" fmla="*/ 1776436 w 1776436"/>
              <a:gd name="connsiteY1" fmla="*/ 220541 h 1729835"/>
              <a:gd name="connsiteX2" fmla="*/ 1005221 w 1776436"/>
              <a:gd name="connsiteY2" fmla="*/ 209830 h 1729835"/>
              <a:gd name="connsiteX3" fmla="*/ 997284 w 1776436"/>
              <a:gd name="connsiteY3" fmla="*/ 10656 h 1729835"/>
              <a:gd name="connsiteX0" fmla="*/ 0 w 1776436"/>
              <a:gd name="connsiteY0" fmla="*/ 1729835 h 1729835"/>
              <a:gd name="connsiteX1" fmla="*/ 549322 w 1776436"/>
              <a:gd name="connsiteY1" fmla="*/ 329321 h 1729835"/>
              <a:gd name="connsiteX2" fmla="*/ 1768415 w 1776436"/>
              <a:gd name="connsiteY2" fmla="*/ 14667 h 1729835"/>
              <a:gd name="connsiteX0" fmla="*/ 997284 w 1776436"/>
              <a:gd name="connsiteY0" fmla="*/ 10656 h 1729835"/>
              <a:gd name="connsiteX1" fmla="*/ 1776436 w 1776436"/>
              <a:gd name="connsiteY1" fmla="*/ 220541 h 1729835"/>
              <a:gd name="connsiteX2" fmla="*/ 1005221 w 1776436"/>
              <a:gd name="connsiteY2" fmla="*/ 209830 h 1729835"/>
              <a:gd name="connsiteX3" fmla="*/ 997284 w 1776436"/>
              <a:gd name="connsiteY3" fmla="*/ 10656 h 1729835"/>
              <a:gd name="connsiteX0" fmla="*/ 0 w 1776436"/>
              <a:gd name="connsiteY0" fmla="*/ 1729835 h 1729835"/>
              <a:gd name="connsiteX1" fmla="*/ 549322 w 1776436"/>
              <a:gd name="connsiteY1" fmla="*/ 329321 h 1729835"/>
              <a:gd name="connsiteX2" fmla="*/ 1768415 w 1776436"/>
              <a:gd name="connsiteY2" fmla="*/ 14667 h 1729835"/>
              <a:gd name="connsiteX0" fmla="*/ 1026967 w 1806119"/>
              <a:gd name="connsiteY0" fmla="*/ 55970 h 1775149"/>
              <a:gd name="connsiteX1" fmla="*/ 1806119 w 1806119"/>
              <a:gd name="connsiteY1" fmla="*/ 265855 h 1775149"/>
              <a:gd name="connsiteX2" fmla="*/ 1034904 w 1806119"/>
              <a:gd name="connsiteY2" fmla="*/ 255144 h 1775149"/>
              <a:gd name="connsiteX3" fmla="*/ 1026967 w 1806119"/>
              <a:gd name="connsiteY3" fmla="*/ 55970 h 1775149"/>
              <a:gd name="connsiteX0" fmla="*/ 29683 w 1806119"/>
              <a:gd name="connsiteY0" fmla="*/ 1775149 h 1775149"/>
              <a:gd name="connsiteX1" fmla="*/ 351483 w 1806119"/>
              <a:gd name="connsiteY1" fmla="*/ 262166 h 1775149"/>
              <a:gd name="connsiteX2" fmla="*/ 1798098 w 1806119"/>
              <a:gd name="connsiteY2" fmla="*/ 59981 h 1775149"/>
              <a:gd name="connsiteX0" fmla="*/ 1090443 w 1869595"/>
              <a:gd name="connsiteY0" fmla="*/ 55970 h 1775149"/>
              <a:gd name="connsiteX1" fmla="*/ 1869595 w 1869595"/>
              <a:gd name="connsiteY1" fmla="*/ 265855 h 1775149"/>
              <a:gd name="connsiteX2" fmla="*/ 1098380 w 1869595"/>
              <a:gd name="connsiteY2" fmla="*/ 255144 h 1775149"/>
              <a:gd name="connsiteX3" fmla="*/ 1090443 w 1869595"/>
              <a:gd name="connsiteY3" fmla="*/ 55970 h 1775149"/>
              <a:gd name="connsiteX0" fmla="*/ 93159 w 1869595"/>
              <a:gd name="connsiteY0" fmla="*/ 1775149 h 1775149"/>
              <a:gd name="connsiteX1" fmla="*/ 414959 w 1869595"/>
              <a:gd name="connsiteY1" fmla="*/ 262166 h 1775149"/>
              <a:gd name="connsiteX2" fmla="*/ 1861574 w 1869595"/>
              <a:gd name="connsiteY2" fmla="*/ 59981 h 1775149"/>
              <a:gd name="connsiteX0" fmla="*/ 1080803 w 1859955"/>
              <a:gd name="connsiteY0" fmla="*/ 55970 h 1775149"/>
              <a:gd name="connsiteX1" fmla="*/ 1859955 w 1859955"/>
              <a:gd name="connsiteY1" fmla="*/ 265855 h 1775149"/>
              <a:gd name="connsiteX2" fmla="*/ 1088740 w 1859955"/>
              <a:gd name="connsiteY2" fmla="*/ 255144 h 1775149"/>
              <a:gd name="connsiteX3" fmla="*/ 1080803 w 1859955"/>
              <a:gd name="connsiteY3" fmla="*/ 55970 h 1775149"/>
              <a:gd name="connsiteX0" fmla="*/ 83519 w 1859955"/>
              <a:gd name="connsiteY0" fmla="*/ 1775149 h 1775149"/>
              <a:gd name="connsiteX1" fmla="*/ 405319 w 1859955"/>
              <a:gd name="connsiteY1" fmla="*/ 262166 h 1775149"/>
              <a:gd name="connsiteX2" fmla="*/ 1851934 w 1859955"/>
              <a:gd name="connsiteY2" fmla="*/ 59981 h 1775149"/>
              <a:gd name="connsiteX0" fmla="*/ 1058556 w 1837708"/>
              <a:gd name="connsiteY0" fmla="*/ 55970 h 1775149"/>
              <a:gd name="connsiteX1" fmla="*/ 1837708 w 1837708"/>
              <a:gd name="connsiteY1" fmla="*/ 265855 h 1775149"/>
              <a:gd name="connsiteX2" fmla="*/ 1066493 w 1837708"/>
              <a:gd name="connsiteY2" fmla="*/ 255144 h 1775149"/>
              <a:gd name="connsiteX3" fmla="*/ 1058556 w 1837708"/>
              <a:gd name="connsiteY3" fmla="*/ 55970 h 1775149"/>
              <a:gd name="connsiteX0" fmla="*/ 61272 w 1837708"/>
              <a:gd name="connsiteY0" fmla="*/ 1775149 h 1775149"/>
              <a:gd name="connsiteX1" fmla="*/ 383072 w 1837708"/>
              <a:gd name="connsiteY1" fmla="*/ 262166 h 1775149"/>
              <a:gd name="connsiteX2" fmla="*/ 1829687 w 1837708"/>
              <a:gd name="connsiteY2" fmla="*/ 59981 h 1775149"/>
              <a:gd name="connsiteX0" fmla="*/ 1121629 w 1900781"/>
              <a:gd name="connsiteY0" fmla="*/ 98818 h 1817997"/>
              <a:gd name="connsiteX1" fmla="*/ 1900781 w 1900781"/>
              <a:gd name="connsiteY1" fmla="*/ 308703 h 1817997"/>
              <a:gd name="connsiteX2" fmla="*/ 1129566 w 1900781"/>
              <a:gd name="connsiteY2" fmla="*/ 297992 h 1817997"/>
              <a:gd name="connsiteX3" fmla="*/ 1121629 w 1900781"/>
              <a:gd name="connsiteY3" fmla="*/ 98818 h 1817997"/>
              <a:gd name="connsiteX0" fmla="*/ 124345 w 1900781"/>
              <a:gd name="connsiteY0" fmla="*/ 1817997 h 1817997"/>
              <a:gd name="connsiteX1" fmla="*/ 342965 w 1900781"/>
              <a:gd name="connsiteY1" fmla="*/ 230034 h 1817997"/>
              <a:gd name="connsiteX2" fmla="*/ 1892760 w 1900781"/>
              <a:gd name="connsiteY2" fmla="*/ 102829 h 1817997"/>
              <a:gd name="connsiteX0" fmla="*/ 1121629 w 1900781"/>
              <a:gd name="connsiteY0" fmla="*/ 0 h 1719179"/>
              <a:gd name="connsiteX1" fmla="*/ 1900781 w 1900781"/>
              <a:gd name="connsiteY1" fmla="*/ 209885 h 1719179"/>
              <a:gd name="connsiteX2" fmla="*/ 1129566 w 1900781"/>
              <a:gd name="connsiteY2" fmla="*/ 199174 h 1719179"/>
              <a:gd name="connsiteX3" fmla="*/ 1121629 w 1900781"/>
              <a:gd name="connsiteY3" fmla="*/ 0 h 1719179"/>
              <a:gd name="connsiteX0" fmla="*/ 124345 w 1900781"/>
              <a:gd name="connsiteY0" fmla="*/ 1719179 h 1719179"/>
              <a:gd name="connsiteX1" fmla="*/ 342965 w 1900781"/>
              <a:gd name="connsiteY1" fmla="*/ 131216 h 1719179"/>
              <a:gd name="connsiteX2" fmla="*/ 1892760 w 1900781"/>
              <a:gd name="connsiteY2" fmla="*/ 4011 h 1719179"/>
              <a:gd name="connsiteX0" fmla="*/ 997284 w 1776436"/>
              <a:gd name="connsiteY0" fmla="*/ 0 h 1719179"/>
              <a:gd name="connsiteX1" fmla="*/ 1776436 w 1776436"/>
              <a:gd name="connsiteY1" fmla="*/ 209885 h 1719179"/>
              <a:gd name="connsiteX2" fmla="*/ 1005221 w 1776436"/>
              <a:gd name="connsiteY2" fmla="*/ 199174 h 1719179"/>
              <a:gd name="connsiteX3" fmla="*/ 997284 w 1776436"/>
              <a:gd name="connsiteY3" fmla="*/ 0 h 1719179"/>
              <a:gd name="connsiteX0" fmla="*/ 0 w 1776436"/>
              <a:gd name="connsiteY0" fmla="*/ 1719179 h 1719179"/>
              <a:gd name="connsiteX1" fmla="*/ 218620 w 1776436"/>
              <a:gd name="connsiteY1" fmla="*/ 131216 h 1719179"/>
              <a:gd name="connsiteX2" fmla="*/ 1768415 w 1776436"/>
              <a:gd name="connsiteY2" fmla="*/ 4011 h 1719179"/>
              <a:gd name="connsiteX0" fmla="*/ 1016260 w 1795412"/>
              <a:gd name="connsiteY0" fmla="*/ 0 h 1719179"/>
              <a:gd name="connsiteX1" fmla="*/ 1795412 w 1795412"/>
              <a:gd name="connsiteY1" fmla="*/ 209885 h 1719179"/>
              <a:gd name="connsiteX2" fmla="*/ 1024197 w 1795412"/>
              <a:gd name="connsiteY2" fmla="*/ 199174 h 1719179"/>
              <a:gd name="connsiteX3" fmla="*/ 1016260 w 1795412"/>
              <a:gd name="connsiteY3" fmla="*/ 0 h 1719179"/>
              <a:gd name="connsiteX0" fmla="*/ 18976 w 1795412"/>
              <a:gd name="connsiteY0" fmla="*/ 1719179 h 1719179"/>
              <a:gd name="connsiteX1" fmla="*/ 237596 w 1795412"/>
              <a:gd name="connsiteY1" fmla="*/ 131216 h 1719179"/>
              <a:gd name="connsiteX2" fmla="*/ 1787391 w 1795412"/>
              <a:gd name="connsiteY2" fmla="*/ 4011 h 1719179"/>
              <a:gd name="connsiteX0" fmla="*/ 991866 w 1771018"/>
              <a:gd name="connsiteY0" fmla="*/ 0 h 1815581"/>
              <a:gd name="connsiteX1" fmla="*/ 1771018 w 1771018"/>
              <a:gd name="connsiteY1" fmla="*/ 209885 h 1815581"/>
              <a:gd name="connsiteX2" fmla="*/ 999803 w 1771018"/>
              <a:gd name="connsiteY2" fmla="*/ 199174 h 1815581"/>
              <a:gd name="connsiteX3" fmla="*/ 991866 w 1771018"/>
              <a:gd name="connsiteY3" fmla="*/ 0 h 1815581"/>
              <a:gd name="connsiteX0" fmla="*/ 58077 w 1771018"/>
              <a:gd name="connsiteY0" fmla="*/ 1815581 h 1815581"/>
              <a:gd name="connsiteX1" fmla="*/ 213202 w 1771018"/>
              <a:gd name="connsiteY1" fmla="*/ 131216 h 1815581"/>
              <a:gd name="connsiteX2" fmla="*/ 1762997 w 1771018"/>
              <a:gd name="connsiteY2" fmla="*/ 4011 h 1815581"/>
              <a:gd name="connsiteX0" fmla="*/ 1020208 w 1799360"/>
              <a:gd name="connsiteY0" fmla="*/ 0 h 1815581"/>
              <a:gd name="connsiteX1" fmla="*/ 1799360 w 1799360"/>
              <a:gd name="connsiteY1" fmla="*/ 209885 h 1815581"/>
              <a:gd name="connsiteX2" fmla="*/ 1028145 w 1799360"/>
              <a:gd name="connsiteY2" fmla="*/ 199174 h 1815581"/>
              <a:gd name="connsiteX3" fmla="*/ 1020208 w 1799360"/>
              <a:gd name="connsiteY3" fmla="*/ 0 h 1815581"/>
              <a:gd name="connsiteX0" fmla="*/ 86419 w 1799360"/>
              <a:gd name="connsiteY0" fmla="*/ 1815581 h 1815581"/>
              <a:gd name="connsiteX1" fmla="*/ 241544 w 1799360"/>
              <a:gd name="connsiteY1" fmla="*/ 131216 h 1815581"/>
              <a:gd name="connsiteX2" fmla="*/ 1791339 w 1799360"/>
              <a:gd name="connsiteY2" fmla="*/ 4011 h 1815581"/>
              <a:gd name="connsiteX0" fmla="*/ 1008341 w 1787493"/>
              <a:gd name="connsiteY0" fmla="*/ 0 h 1815581"/>
              <a:gd name="connsiteX1" fmla="*/ 1787493 w 1787493"/>
              <a:gd name="connsiteY1" fmla="*/ 209885 h 1815581"/>
              <a:gd name="connsiteX2" fmla="*/ 1016278 w 1787493"/>
              <a:gd name="connsiteY2" fmla="*/ 199174 h 1815581"/>
              <a:gd name="connsiteX3" fmla="*/ 1008341 w 1787493"/>
              <a:gd name="connsiteY3" fmla="*/ 0 h 1815581"/>
              <a:gd name="connsiteX0" fmla="*/ 74552 w 1787493"/>
              <a:gd name="connsiteY0" fmla="*/ 1815581 h 1815581"/>
              <a:gd name="connsiteX1" fmla="*/ 229677 w 1787493"/>
              <a:gd name="connsiteY1" fmla="*/ 131216 h 1815581"/>
              <a:gd name="connsiteX2" fmla="*/ 1779472 w 1787493"/>
              <a:gd name="connsiteY2" fmla="*/ 4011 h 1815581"/>
              <a:gd name="connsiteX0" fmla="*/ 956520 w 1735672"/>
              <a:gd name="connsiteY0" fmla="*/ 0 h 1815581"/>
              <a:gd name="connsiteX1" fmla="*/ 1735672 w 1735672"/>
              <a:gd name="connsiteY1" fmla="*/ 209885 h 1815581"/>
              <a:gd name="connsiteX2" fmla="*/ 964457 w 1735672"/>
              <a:gd name="connsiteY2" fmla="*/ 199174 h 1815581"/>
              <a:gd name="connsiteX3" fmla="*/ 956520 w 1735672"/>
              <a:gd name="connsiteY3" fmla="*/ 0 h 1815581"/>
              <a:gd name="connsiteX0" fmla="*/ 22731 w 1735672"/>
              <a:gd name="connsiteY0" fmla="*/ 1815581 h 1815581"/>
              <a:gd name="connsiteX1" fmla="*/ 177856 w 1735672"/>
              <a:gd name="connsiteY1" fmla="*/ 131216 h 1815581"/>
              <a:gd name="connsiteX2" fmla="*/ 1727651 w 1735672"/>
              <a:gd name="connsiteY2" fmla="*/ 4011 h 1815581"/>
              <a:gd name="connsiteX0" fmla="*/ 946549 w 1725701"/>
              <a:gd name="connsiteY0" fmla="*/ 0 h 1815581"/>
              <a:gd name="connsiteX1" fmla="*/ 1725701 w 1725701"/>
              <a:gd name="connsiteY1" fmla="*/ 209885 h 1815581"/>
              <a:gd name="connsiteX2" fmla="*/ 954486 w 1725701"/>
              <a:gd name="connsiteY2" fmla="*/ 199174 h 1815581"/>
              <a:gd name="connsiteX3" fmla="*/ 946549 w 1725701"/>
              <a:gd name="connsiteY3" fmla="*/ 0 h 1815581"/>
              <a:gd name="connsiteX0" fmla="*/ 12760 w 1725701"/>
              <a:gd name="connsiteY0" fmla="*/ 1815581 h 1815581"/>
              <a:gd name="connsiteX1" fmla="*/ 167885 w 1725701"/>
              <a:gd name="connsiteY1" fmla="*/ 131216 h 1815581"/>
              <a:gd name="connsiteX2" fmla="*/ 1717680 w 1725701"/>
              <a:gd name="connsiteY2" fmla="*/ 4011 h 1815581"/>
              <a:gd name="connsiteX0" fmla="*/ 952718 w 1731870"/>
              <a:gd name="connsiteY0" fmla="*/ 0 h 1815581"/>
              <a:gd name="connsiteX1" fmla="*/ 1731870 w 1731870"/>
              <a:gd name="connsiteY1" fmla="*/ 209885 h 1815581"/>
              <a:gd name="connsiteX2" fmla="*/ 960655 w 1731870"/>
              <a:gd name="connsiteY2" fmla="*/ 199174 h 1815581"/>
              <a:gd name="connsiteX3" fmla="*/ 952718 w 1731870"/>
              <a:gd name="connsiteY3" fmla="*/ 0 h 1815581"/>
              <a:gd name="connsiteX0" fmla="*/ 18929 w 1731870"/>
              <a:gd name="connsiteY0" fmla="*/ 1815581 h 1815581"/>
              <a:gd name="connsiteX1" fmla="*/ 174054 w 1731870"/>
              <a:gd name="connsiteY1" fmla="*/ 131216 h 1815581"/>
              <a:gd name="connsiteX2" fmla="*/ 1723849 w 1731870"/>
              <a:gd name="connsiteY2" fmla="*/ 4011 h 1815581"/>
              <a:gd name="connsiteX0" fmla="*/ 960118 w 1739270"/>
              <a:gd name="connsiteY0" fmla="*/ 0 h 1815581"/>
              <a:gd name="connsiteX1" fmla="*/ 1739270 w 1739270"/>
              <a:gd name="connsiteY1" fmla="*/ 209885 h 1815581"/>
              <a:gd name="connsiteX2" fmla="*/ 968055 w 1739270"/>
              <a:gd name="connsiteY2" fmla="*/ 199174 h 1815581"/>
              <a:gd name="connsiteX3" fmla="*/ 960118 w 1739270"/>
              <a:gd name="connsiteY3" fmla="*/ 0 h 1815581"/>
              <a:gd name="connsiteX0" fmla="*/ 26329 w 1739270"/>
              <a:gd name="connsiteY0" fmla="*/ 1815581 h 1815581"/>
              <a:gd name="connsiteX1" fmla="*/ 181454 w 1739270"/>
              <a:gd name="connsiteY1" fmla="*/ 131216 h 1815581"/>
              <a:gd name="connsiteX2" fmla="*/ 1731249 w 1739270"/>
              <a:gd name="connsiteY2" fmla="*/ 4011 h 1815581"/>
              <a:gd name="connsiteX0" fmla="*/ 948586 w 1727738"/>
              <a:gd name="connsiteY0" fmla="*/ 0 h 1815581"/>
              <a:gd name="connsiteX1" fmla="*/ 1727738 w 1727738"/>
              <a:gd name="connsiteY1" fmla="*/ 209885 h 1815581"/>
              <a:gd name="connsiteX2" fmla="*/ 956523 w 1727738"/>
              <a:gd name="connsiteY2" fmla="*/ 199174 h 1815581"/>
              <a:gd name="connsiteX3" fmla="*/ 948586 w 1727738"/>
              <a:gd name="connsiteY3" fmla="*/ 0 h 1815581"/>
              <a:gd name="connsiteX0" fmla="*/ 14797 w 1727738"/>
              <a:gd name="connsiteY0" fmla="*/ 1815581 h 1815581"/>
              <a:gd name="connsiteX1" fmla="*/ 169922 w 1727738"/>
              <a:gd name="connsiteY1" fmla="*/ 131216 h 1815581"/>
              <a:gd name="connsiteX2" fmla="*/ 1719717 w 1727738"/>
              <a:gd name="connsiteY2" fmla="*/ 4011 h 1815581"/>
              <a:gd name="connsiteX0" fmla="*/ 951146 w 1730298"/>
              <a:gd name="connsiteY0" fmla="*/ 0 h 1815581"/>
              <a:gd name="connsiteX1" fmla="*/ 1730298 w 1730298"/>
              <a:gd name="connsiteY1" fmla="*/ 209885 h 1815581"/>
              <a:gd name="connsiteX2" fmla="*/ 959083 w 1730298"/>
              <a:gd name="connsiteY2" fmla="*/ 199174 h 1815581"/>
              <a:gd name="connsiteX3" fmla="*/ 951146 w 1730298"/>
              <a:gd name="connsiteY3" fmla="*/ 0 h 1815581"/>
              <a:gd name="connsiteX0" fmla="*/ 17357 w 1730298"/>
              <a:gd name="connsiteY0" fmla="*/ 1815581 h 1815581"/>
              <a:gd name="connsiteX1" fmla="*/ 167191 w 1730298"/>
              <a:gd name="connsiteY1" fmla="*/ 99082 h 1815581"/>
              <a:gd name="connsiteX2" fmla="*/ 1722277 w 1730298"/>
              <a:gd name="connsiteY2" fmla="*/ 4011 h 1815581"/>
              <a:gd name="connsiteX0" fmla="*/ 951146 w 1730298"/>
              <a:gd name="connsiteY0" fmla="*/ 0 h 1815581"/>
              <a:gd name="connsiteX1" fmla="*/ 1730298 w 1730298"/>
              <a:gd name="connsiteY1" fmla="*/ 209885 h 1815581"/>
              <a:gd name="connsiteX2" fmla="*/ 959083 w 1730298"/>
              <a:gd name="connsiteY2" fmla="*/ 199174 h 1815581"/>
              <a:gd name="connsiteX3" fmla="*/ 951146 w 1730298"/>
              <a:gd name="connsiteY3" fmla="*/ 0 h 1815581"/>
              <a:gd name="connsiteX0" fmla="*/ 17357 w 1730298"/>
              <a:gd name="connsiteY0" fmla="*/ 1815581 h 1815581"/>
              <a:gd name="connsiteX1" fmla="*/ 167191 w 1730298"/>
              <a:gd name="connsiteY1" fmla="*/ 99082 h 1815581"/>
              <a:gd name="connsiteX2" fmla="*/ 1727932 w 1730298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206384 w 1712941"/>
              <a:gd name="connsiteY1" fmla="*/ 129610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206384 w 1712941"/>
              <a:gd name="connsiteY1" fmla="*/ 129610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206384 w 1712941"/>
              <a:gd name="connsiteY1" fmla="*/ 129610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91304 w 1712941"/>
              <a:gd name="connsiteY1" fmla="*/ 91450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91304 w 1712941"/>
              <a:gd name="connsiteY1" fmla="*/ 91450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91304 w 1712941"/>
              <a:gd name="connsiteY1" fmla="*/ 91450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91304 w 1712941"/>
              <a:gd name="connsiteY1" fmla="*/ 91450 h 1815581"/>
              <a:gd name="connsiteX2" fmla="*/ 1710575 w 1712941"/>
              <a:gd name="connsiteY2" fmla="*/ 4011 h 1815581"/>
              <a:gd name="connsiteX0" fmla="*/ 933789 w 1712941"/>
              <a:gd name="connsiteY0" fmla="*/ 7725 h 1823306"/>
              <a:gd name="connsiteX1" fmla="*/ 1712941 w 1712941"/>
              <a:gd name="connsiteY1" fmla="*/ 217610 h 1823306"/>
              <a:gd name="connsiteX2" fmla="*/ 941726 w 1712941"/>
              <a:gd name="connsiteY2" fmla="*/ 206899 h 1823306"/>
              <a:gd name="connsiteX3" fmla="*/ 933789 w 1712941"/>
              <a:gd name="connsiteY3" fmla="*/ 7725 h 1823306"/>
              <a:gd name="connsiteX0" fmla="*/ 0 w 1712941"/>
              <a:gd name="connsiteY0" fmla="*/ 1823306 h 1823306"/>
              <a:gd name="connsiteX1" fmla="*/ 191304 w 1712941"/>
              <a:gd name="connsiteY1" fmla="*/ 99175 h 1823306"/>
              <a:gd name="connsiteX2" fmla="*/ 1710575 w 1712941"/>
              <a:gd name="connsiteY2" fmla="*/ 11736 h 1823306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76224 w 1712941"/>
              <a:gd name="connsiteY1" fmla="*/ 120070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76224 w 1712941"/>
              <a:gd name="connsiteY1" fmla="*/ 123886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76224 w 1712941"/>
              <a:gd name="connsiteY1" fmla="*/ 123886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72454 w 1712941"/>
              <a:gd name="connsiteY1" fmla="*/ 135334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72454 w 1712941"/>
              <a:gd name="connsiteY1" fmla="*/ 135334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72454 w 1712941"/>
              <a:gd name="connsiteY1" fmla="*/ 135334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72454 w 1712941"/>
              <a:gd name="connsiteY1" fmla="*/ 135334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72454 w 1712941"/>
              <a:gd name="connsiteY1" fmla="*/ 135334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72454 w 1712941"/>
              <a:gd name="connsiteY1" fmla="*/ 135334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72454 w 1712941"/>
              <a:gd name="connsiteY1" fmla="*/ 135334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72454 w 1712941"/>
              <a:gd name="connsiteY1" fmla="*/ 135334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72454 w 1712941"/>
              <a:gd name="connsiteY1" fmla="*/ 135334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72454 w 1712941"/>
              <a:gd name="connsiteY1" fmla="*/ 135334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72454 w 1712941"/>
              <a:gd name="connsiteY1" fmla="*/ 135334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72454 w 1712941"/>
              <a:gd name="connsiteY1" fmla="*/ 135334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72454 w 1712941"/>
              <a:gd name="connsiteY1" fmla="*/ 135334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72454 w 1712941"/>
              <a:gd name="connsiteY1" fmla="*/ 135334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72454 w 1712941"/>
              <a:gd name="connsiteY1" fmla="*/ 135334 h 1815581"/>
              <a:gd name="connsiteX2" fmla="*/ 1710575 w 1712941"/>
              <a:gd name="connsiteY2" fmla="*/ 4011 h 1815581"/>
              <a:gd name="connsiteX0" fmla="*/ 933789 w 1712941"/>
              <a:gd name="connsiteY0" fmla="*/ 0 h 1815581"/>
              <a:gd name="connsiteX1" fmla="*/ 1712941 w 1712941"/>
              <a:gd name="connsiteY1" fmla="*/ 209885 h 1815581"/>
              <a:gd name="connsiteX2" fmla="*/ 941726 w 1712941"/>
              <a:gd name="connsiteY2" fmla="*/ 199174 h 1815581"/>
              <a:gd name="connsiteX3" fmla="*/ 933789 w 1712941"/>
              <a:gd name="connsiteY3" fmla="*/ 0 h 1815581"/>
              <a:gd name="connsiteX0" fmla="*/ 0 w 1712941"/>
              <a:gd name="connsiteY0" fmla="*/ 1815581 h 1815581"/>
              <a:gd name="connsiteX1" fmla="*/ 172454 w 1712941"/>
              <a:gd name="connsiteY1" fmla="*/ 135334 h 1815581"/>
              <a:gd name="connsiteX2" fmla="*/ 1710575 w 1712941"/>
              <a:gd name="connsiteY2" fmla="*/ 4011 h 1815581"/>
              <a:gd name="connsiteX0" fmla="*/ 861259 w 1640411"/>
              <a:gd name="connsiteY0" fmla="*/ 0 h 1835678"/>
              <a:gd name="connsiteX1" fmla="*/ 1640411 w 1640411"/>
              <a:gd name="connsiteY1" fmla="*/ 209885 h 1835678"/>
              <a:gd name="connsiteX2" fmla="*/ 869196 w 1640411"/>
              <a:gd name="connsiteY2" fmla="*/ 199174 h 1835678"/>
              <a:gd name="connsiteX3" fmla="*/ 861259 w 1640411"/>
              <a:gd name="connsiteY3" fmla="*/ 0 h 1835678"/>
              <a:gd name="connsiteX0" fmla="*/ 4051 w 1640411"/>
              <a:gd name="connsiteY0" fmla="*/ 1835678 h 1835678"/>
              <a:gd name="connsiteX1" fmla="*/ 99924 w 1640411"/>
              <a:gd name="connsiteY1" fmla="*/ 135334 h 1835678"/>
              <a:gd name="connsiteX2" fmla="*/ 1638045 w 1640411"/>
              <a:gd name="connsiteY2" fmla="*/ 4011 h 1835678"/>
              <a:gd name="connsiteX0" fmla="*/ 855787 w 1634939"/>
              <a:gd name="connsiteY0" fmla="*/ 0 h 1838548"/>
              <a:gd name="connsiteX1" fmla="*/ 1634939 w 1634939"/>
              <a:gd name="connsiteY1" fmla="*/ 209885 h 1838548"/>
              <a:gd name="connsiteX2" fmla="*/ 863724 w 1634939"/>
              <a:gd name="connsiteY2" fmla="*/ 199174 h 1838548"/>
              <a:gd name="connsiteX3" fmla="*/ 855787 w 1634939"/>
              <a:gd name="connsiteY3" fmla="*/ 0 h 1838548"/>
              <a:gd name="connsiteX0" fmla="*/ 9924 w 1634939"/>
              <a:gd name="connsiteY0" fmla="*/ 1838548 h 1838548"/>
              <a:gd name="connsiteX1" fmla="*/ 94452 w 1634939"/>
              <a:gd name="connsiteY1" fmla="*/ 135334 h 1838548"/>
              <a:gd name="connsiteX2" fmla="*/ 1632573 w 1634939"/>
              <a:gd name="connsiteY2" fmla="*/ 4011 h 1838548"/>
              <a:gd name="connsiteX0" fmla="*/ 858822 w 1637974"/>
              <a:gd name="connsiteY0" fmla="*/ 0 h 1838548"/>
              <a:gd name="connsiteX1" fmla="*/ 1637974 w 1637974"/>
              <a:gd name="connsiteY1" fmla="*/ 209885 h 1838548"/>
              <a:gd name="connsiteX2" fmla="*/ 866759 w 1637974"/>
              <a:gd name="connsiteY2" fmla="*/ 199174 h 1838548"/>
              <a:gd name="connsiteX3" fmla="*/ 858822 w 1637974"/>
              <a:gd name="connsiteY3" fmla="*/ 0 h 1838548"/>
              <a:gd name="connsiteX0" fmla="*/ 12959 w 1637974"/>
              <a:gd name="connsiteY0" fmla="*/ 1838548 h 1838548"/>
              <a:gd name="connsiteX1" fmla="*/ 97487 w 1637974"/>
              <a:gd name="connsiteY1" fmla="*/ 135334 h 1838548"/>
              <a:gd name="connsiteX2" fmla="*/ 1635608 w 1637974"/>
              <a:gd name="connsiteY2" fmla="*/ 4011 h 1838548"/>
              <a:gd name="connsiteX0" fmla="*/ 866267 w 1645419"/>
              <a:gd name="connsiteY0" fmla="*/ 0 h 1838548"/>
              <a:gd name="connsiteX1" fmla="*/ 1645419 w 1645419"/>
              <a:gd name="connsiteY1" fmla="*/ 209885 h 1838548"/>
              <a:gd name="connsiteX2" fmla="*/ 874204 w 1645419"/>
              <a:gd name="connsiteY2" fmla="*/ 199174 h 1838548"/>
              <a:gd name="connsiteX3" fmla="*/ 866267 w 1645419"/>
              <a:gd name="connsiteY3" fmla="*/ 0 h 1838548"/>
              <a:gd name="connsiteX0" fmla="*/ 20404 w 1645419"/>
              <a:gd name="connsiteY0" fmla="*/ 1838548 h 1838548"/>
              <a:gd name="connsiteX1" fmla="*/ 104932 w 1645419"/>
              <a:gd name="connsiteY1" fmla="*/ 135334 h 1838548"/>
              <a:gd name="connsiteX2" fmla="*/ 1643053 w 1645419"/>
              <a:gd name="connsiteY2" fmla="*/ 4011 h 1838548"/>
              <a:gd name="connsiteX0" fmla="*/ 861179 w 1640331"/>
              <a:gd name="connsiteY0" fmla="*/ 0 h 1838548"/>
              <a:gd name="connsiteX1" fmla="*/ 1640331 w 1640331"/>
              <a:gd name="connsiteY1" fmla="*/ 209885 h 1838548"/>
              <a:gd name="connsiteX2" fmla="*/ 869116 w 1640331"/>
              <a:gd name="connsiteY2" fmla="*/ 199174 h 1838548"/>
              <a:gd name="connsiteX3" fmla="*/ 861179 w 1640331"/>
              <a:gd name="connsiteY3" fmla="*/ 0 h 1838548"/>
              <a:gd name="connsiteX0" fmla="*/ 15316 w 1640331"/>
              <a:gd name="connsiteY0" fmla="*/ 1838548 h 1838548"/>
              <a:gd name="connsiteX1" fmla="*/ 111189 w 1640331"/>
              <a:gd name="connsiteY1" fmla="*/ 215720 h 1838548"/>
              <a:gd name="connsiteX2" fmla="*/ 1637965 w 1640331"/>
              <a:gd name="connsiteY2" fmla="*/ 4011 h 1838548"/>
              <a:gd name="connsiteX0" fmla="*/ 852099 w 1631251"/>
              <a:gd name="connsiteY0" fmla="*/ 0 h 1838548"/>
              <a:gd name="connsiteX1" fmla="*/ 1631251 w 1631251"/>
              <a:gd name="connsiteY1" fmla="*/ 209885 h 1838548"/>
              <a:gd name="connsiteX2" fmla="*/ 860036 w 1631251"/>
              <a:gd name="connsiteY2" fmla="*/ 199174 h 1838548"/>
              <a:gd name="connsiteX3" fmla="*/ 852099 w 1631251"/>
              <a:gd name="connsiteY3" fmla="*/ 0 h 1838548"/>
              <a:gd name="connsiteX0" fmla="*/ 6236 w 1631251"/>
              <a:gd name="connsiteY0" fmla="*/ 1838548 h 1838548"/>
              <a:gd name="connsiteX1" fmla="*/ 102109 w 1631251"/>
              <a:gd name="connsiteY1" fmla="*/ 215720 h 1838548"/>
              <a:gd name="connsiteX2" fmla="*/ 1628885 w 1631251"/>
              <a:gd name="connsiteY2" fmla="*/ 4011 h 1838548"/>
              <a:gd name="connsiteX0" fmla="*/ 852099 w 1631251"/>
              <a:gd name="connsiteY0" fmla="*/ 0 h 1838548"/>
              <a:gd name="connsiteX1" fmla="*/ 1631251 w 1631251"/>
              <a:gd name="connsiteY1" fmla="*/ 209885 h 1838548"/>
              <a:gd name="connsiteX2" fmla="*/ 860036 w 1631251"/>
              <a:gd name="connsiteY2" fmla="*/ 199174 h 1838548"/>
              <a:gd name="connsiteX3" fmla="*/ 852099 w 1631251"/>
              <a:gd name="connsiteY3" fmla="*/ 0 h 1838548"/>
              <a:gd name="connsiteX0" fmla="*/ 6236 w 1631251"/>
              <a:gd name="connsiteY0" fmla="*/ 1838548 h 1838548"/>
              <a:gd name="connsiteX1" fmla="*/ 102109 w 1631251"/>
              <a:gd name="connsiteY1" fmla="*/ 215720 h 1838548"/>
              <a:gd name="connsiteX2" fmla="*/ 1628885 w 1631251"/>
              <a:gd name="connsiteY2" fmla="*/ 4011 h 1838548"/>
              <a:gd name="connsiteX0" fmla="*/ 852099 w 1631251"/>
              <a:gd name="connsiteY0" fmla="*/ 0 h 1838548"/>
              <a:gd name="connsiteX1" fmla="*/ 1631251 w 1631251"/>
              <a:gd name="connsiteY1" fmla="*/ 209885 h 1838548"/>
              <a:gd name="connsiteX2" fmla="*/ 860036 w 1631251"/>
              <a:gd name="connsiteY2" fmla="*/ 199174 h 1838548"/>
              <a:gd name="connsiteX3" fmla="*/ 852099 w 1631251"/>
              <a:gd name="connsiteY3" fmla="*/ 0 h 1838548"/>
              <a:gd name="connsiteX0" fmla="*/ 6236 w 1631251"/>
              <a:gd name="connsiteY0" fmla="*/ 1838548 h 1838548"/>
              <a:gd name="connsiteX1" fmla="*/ 102109 w 1631251"/>
              <a:gd name="connsiteY1" fmla="*/ 215720 h 1838548"/>
              <a:gd name="connsiteX2" fmla="*/ 1628885 w 1631251"/>
              <a:gd name="connsiteY2" fmla="*/ 4011 h 1838548"/>
              <a:gd name="connsiteX0" fmla="*/ 847630 w 1626782"/>
              <a:gd name="connsiteY0" fmla="*/ 0 h 1838548"/>
              <a:gd name="connsiteX1" fmla="*/ 1626782 w 1626782"/>
              <a:gd name="connsiteY1" fmla="*/ 209885 h 1838548"/>
              <a:gd name="connsiteX2" fmla="*/ 855567 w 1626782"/>
              <a:gd name="connsiteY2" fmla="*/ 199174 h 1838548"/>
              <a:gd name="connsiteX3" fmla="*/ 847630 w 1626782"/>
              <a:gd name="connsiteY3" fmla="*/ 0 h 1838548"/>
              <a:gd name="connsiteX0" fmla="*/ 1767 w 1626782"/>
              <a:gd name="connsiteY0" fmla="*/ 1838548 h 1838548"/>
              <a:gd name="connsiteX1" fmla="*/ 97640 w 1626782"/>
              <a:gd name="connsiteY1" fmla="*/ 215720 h 1838548"/>
              <a:gd name="connsiteX2" fmla="*/ 1624416 w 1626782"/>
              <a:gd name="connsiteY2" fmla="*/ 4011 h 1838548"/>
              <a:gd name="connsiteX0" fmla="*/ 856708 w 1635860"/>
              <a:gd name="connsiteY0" fmla="*/ 0 h 1838548"/>
              <a:gd name="connsiteX1" fmla="*/ 1635860 w 1635860"/>
              <a:gd name="connsiteY1" fmla="*/ 209885 h 1838548"/>
              <a:gd name="connsiteX2" fmla="*/ 864645 w 1635860"/>
              <a:gd name="connsiteY2" fmla="*/ 199174 h 1838548"/>
              <a:gd name="connsiteX3" fmla="*/ 856708 w 1635860"/>
              <a:gd name="connsiteY3" fmla="*/ 0 h 1838548"/>
              <a:gd name="connsiteX0" fmla="*/ 10845 w 1635860"/>
              <a:gd name="connsiteY0" fmla="*/ 1838548 h 1838548"/>
              <a:gd name="connsiteX1" fmla="*/ 106718 w 1635860"/>
              <a:gd name="connsiteY1" fmla="*/ 215720 h 1838548"/>
              <a:gd name="connsiteX2" fmla="*/ 1633494 w 1635860"/>
              <a:gd name="connsiteY2" fmla="*/ 4011 h 1838548"/>
              <a:gd name="connsiteX0" fmla="*/ 866039 w 1645191"/>
              <a:gd name="connsiteY0" fmla="*/ 0 h 1838548"/>
              <a:gd name="connsiteX1" fmla="*/ 1645191 w 1645191"/>
              <a:gd name="connsiteY1" fmla="*/ 209885 h 1838548"/>
              <a:gd name="connsiteX2" fmla="*/ 873976 w 1645191"/>
              <a:gd name="connsiteY2" fmla="*/ 199174 h 1838548"/>
              <a:gd name="connsiteX3" fmla="*/ 866039 w 1645191"/>
              <a:gd name="connsiteY3" fmla="*/ 0 h 1838548"/>
              <a:gd name="connsiteX0" fmla="*/ 20176 w 1645191"/>
              <a:gd name="connsiteY0" fmla="*/ 1838548 h 1838548"/>
              <a:gd name="connsiteX1" fmla="*/ 116049 w 1645191"/>
              <a:gd name="connsiteY1" fmla="*/ 215720 h 1838548"/>
              <a:gd name="connsiteX2" fmla="*/ 1642825 w 1645191"/>
              <a:gd name="connsiteY2" fmla="*/ 4011 h 1838548"/>
              <a:gd name="connsiteX0" fmla="*/ 866039 w 1645191"/>
              <a:gd name="connsiteY0" fmla="*/ 0 h 1838548"/>
              <a:gd name="connsiteX1" fmla="*/ 1645191 w 1645191"/>
              <a:gd name="connsiteY1" fmla="*/ 209885 h 1838548"/>
              <a:gd name="connsiteX2" fmla="*/ 873976 w 1645191"/>
              <a:gd name="connsiteY2" fmla="*/ 199174 h 1838548"/>
              <a:gd name="connsiteX3" fmla="*/ 866039 w 1645191"/>
              <a:gd name="connsiteY3" fmla="*/ 0 h 1838548"/>
              <a:gd name="connsiteX0" fmla="*/ 20176 w 1645191"/>
              <a:gd name="connsiteY0" fmla="*/ 1838548 h 1838548"/>
              <a:gd name="connsiteX1" fmla="*/ 116049 w 1645191"/>
              <a:gd name="connsiteY1" fmla="*/ 215720 h 1838548"/>
              <a:gd name="connsiteX2" fmla="*/ 1642825 w 1645191"/>
              <a:gd name="connsiteY2" fmla="*/ 4011 h 1838548"/>
              <a:gd name="connsiteX0" fmla="*/ 866039 w 1645191"/>
              <a:gd name="connsiteY0" fmla="*/ 0 h 1838548"/>
              <a:gd name="connsiteX1" fmla="*/ 1645191 w 1645191"/>
              <a:gd name="connsiteY1" fmla="*/ 209885 h 1838548"/>
              <a:gd name="connsiteX2" fmla="*/ 873976 w 1645191"/>
              <a:gd name="connsiteY2" fmla="*/ 199174 h 1838548"/>
              <a:gd name="connsiteX3" fmla="*/ 866039 w 1645191"/>
              <a:gd name="connsiteY3" fmla="*/ 0 h 1838548"/>
              <a:gd name="connsiteX0" fmla="*/ 20176 w 1645191"/>
              <a:gd name="connsiteY0" fmla="*/ 1838548 h 1838548"/>
              <a:gd name="connsiteX1" fmla="*/ 116049 w 1645191"/>
              <a:gd name="connsiteY1" fmla="*/ 215720 h 1838548"/>
              <a:gd name="connsiteX2" fmla="*/ 1642825 w 1645191"/>
              <a:gd name="connsiteY2" fmla="*/ 4011 h 1838548"/>
              <a:gd name="connsiteX0" fmla="*/ 873300 w 1652452"/>
              <a:gd name="connsiteY0" fmla="*/ 0 h 1838548"/>
              <a:gd name="connsiteX1" fmla="*/ 1652452 w 1652452"/>
              <a:gd name="connsiteY1" fmla="*/ 209885 h 1838548"/>
              <a:gd name="connsiteX2" fmla="*/ 881237 w 1652452"/>
              <a:gd name="connsiteY2" fmla="*/ 199174 h 1838548"/>
              <a:gd name="connsiteX3" fmla="*/ 873300 w 1652452"/>
              <a:gd name="connsiteY3" fmla="*/ 0 h 1838548"/>
              <a:gd name="connsiteX0" fmla="*/ 27437 w 1652452"/>
              <a:gd name="connsiteY0" fmla="*/ 1838548 h 1838548"/>
              <a:gd name="connsiteX1" fmla="*/ 123310 w 1652452"/>
              <a:gd name="connsiteY1" fmla="*/ 215720 h 1838548"/>
              <a:gd name="connsiteX2" fmla="*/ 1650086 w 1652452"/>
              <a:gd name="connsiteY2" fmla="*/ 4011 h 1838548"/>
              <a:gd name="connsiteX0" fmla="*/ 873300 w 1652452"/>
              <a:gd name="connsiteY0" fmla="*/ 0 h 1838548"/>
              <a:gd name="connsiteX1" fmla="*/ 1652452 w 1652452"/>
              <a:gd name="connsiteY1" fmla="*/ 209885 h 1838548"/>
              <a:gd name="connsiteX2" fmla="*/ 881237 w 1652452"/>
              <a:gd name="connsiteY2" fmla="*/ 199174 h 1838548"/>
              <a:gd name="connsiteX3" fmla="*/ 873300 w 1652452"/>
              <a:gd name="connsiteY3" fmla="*/ 0 h 1838548"/>
              <a:gd name="connsiteX0" fmla="*/ 27437 w 1652452"/>
              <a:gd name="connsiteY0" fmla="*/ 1838548 h 1838548"/>
              <a:gd name="connsiteX1" fmla="*/ 123310 w 1652452"/>
              <a:gd name="connsiteY1" fmla="*/ 215720 h 1838548"/>
              <a:gd name="connsiteX2" fmla="*/ 1650086 w 1652452"/>
              <a:gd name="connsiteY2" fmla="*/ 4011 h 1838548"/>
              <a:gd name="connsiteX0" fmla="*/ 867082 w 1646234"/>
              <a:gd name="connsiteY0" fmla="*/ 0 h 1838548"/>
              <a:gd name="connsiteX1" fmla="*/ 1646234 w 1646234"/>
              <a:gd name="connsiteY1" fmla="*/ 209885 h 1838548"/>
              <a:gd name="connsiteX2" fmla="*/ 875019 w 1646234"/>
              <a:gd name="connsiteY2" fmla="*/ 199174 h 1838548"/>
              <a:gd name="connsiteX3" fmla="*/ 867082 w 1646234"/>
              <a:gd name="connsiteY3" fmla="*/ 0 h 1838548"/>
              <a:gd name="connsiteX0" fmla="*/ 21219 w 1646234"/>
              <a:gd name="connsiteY0" fmla="*/ 1838548 h 1838548"/>
              <a:gd name="connsiteX1" fmla="*/ 117092 w 1646234"/>
              <a:gd name="connsiteY1" fmla="*/ 215720 h 1838548"/>
              <a:gd name="connsiteX2" fmla="*/ 1643868 w 1646234"/>
              <a:gd name="connsiteY2" fmla="*/ 4011 h 1838548"/>
              <a:gd name="connsiteX0" fmla="*/ 875557 w 1654709"/>
              <a:gd name="connsiteY0" fmla="*/ 0 h 1827064"/>
              <a:gd name="connsiteX1" fmla="*/ 1654709 w 1654709"/>
              <a:gd name="connsiteY1" fmla="*/ 209885 h 1827064"/>
              <a:gd name="connsiteX2" fmla="*/ 883494 w 1654709"/>
              <a:gd name="connsiteY2" fmla="*/ 199174 h 1827064"/>
              <a:gd name="connsiteX3" fmla="*/ 875557 w 1654709"/>
              <a:gd name="connsiteY3" fmla="*/ 0 h 1827064"/>
              <a:gd name="connsiteX0" fmla="*/ 12676 w 1654709"/>
              <a:gd name="connsiteY0" fmla="*/ 1827064 h 1827064"/>
              <a:gd name="connsiteX1" fmla="*/ 125567 w 1654709"/>
              <a:gd name="connsiteY1" fmla="*/ 215720 h 1827064"/>
              <a:gd name="connsiteX2" fmla="*/ 1652343 w 1654709"/>
              <a:gd name="connsiteY2" fmla="*/ 4011 h 1827064"/>
              <a:gd name="connsiteX0" fmla="*/ 875557 w 1654709"/>
              <a:gd name="connsiteY0" fmla="*/ 1816 h 1828880"/>
              <a:gd name="connsiteX1" fmla="*/ 1654709 w 1654709"/>
              <a:gd name="connsiteY1" fmla="*/ 211701 h 1828880"/>
              <a:gd name="connsiteX2" fmla="*/ 883494 w 1654709"/>
              <a:gd name="connsiteY2" fmla="*/ 200990 h 1828880"/>
              <a:gd name="connsiteX3" fmla="*/ 875557 w 1654709"/>
              <a:gd name="connsiteY3" fmla="*/ 1816 h 1828880"/>
              <a:gd name="connsiteX0" fmla="*/ 12676 w 1654709"/>
              <a:gd name="connsiteY0" fmla="*/ 1828880 h 1828880"/>
              <a:gd name="connsiteX1" fmla="*/ 125567 w 1654709"/>
              <a:gd name="connsiteY1" fmla="*/ 217536 h 1828880"/>
              <a:gd name="connsiteX2" fmla="*/ 1652343 w 1654709"/>
              <a:gd name="connsiteY2" fmla="*/ 5827 h 1828880"/>
              <a:gd name="connsiteX0" fmla="*/ 875557 w 1654709"/>
              <a:gd name="connsiteY0" fmla="*/ 22689 h 1849753"/>
              <a:gd name="connsiteX1" fmla="*/ 1654709 w 1654709"/>
              <a:gd name="connsiteY1" fmla="*/ 232574 h 1849753"/>
              <a:gd name="connsiteX2" fmla="*/ 883494 w 1654709"/>
              <a:gd name="connsiteY2" fmla="*/ 221863 h 1849753"/>
              <a:gd name="connsiteX3" fmla="*/ 875557 w 1654709"/>
              <a:gd name="connsiteY3" fmla="*/ 22689 h 1849753"/>
              <a:gd name="connsiteX0" fmla="*/ 12676 w 1654709"/>
              <a:gd name="connsiteY0" fmla="*/ 1849753 h 1849753"/>
              <a:gd name="connsiteX1" fmla="*/ 125567 w 1654709"/>
              <a:gd name="connsiteY1" fmla="*/ 238409 h 1849753"/>
              <a:gd name="connsiteX2" fmla="*/ 1652343 w 1654709"/>
              <a:gd name="connsiteY2" fmla="*/ 26700 h 1849753"/>
              <a:gd name="connsiteX0" fmla="*/ 875557 w 1654709"/>
              <a:gd name="connsiteY0" fmla="*/ 12406 h 1839470"/>
              <a:gd name="connsiteX1" fmla="*/ 1654709 w 1654709"/>
              <a:gd name="connsiteY1" fmla="*/ 222291 h 1839470"/>
              <a:gd name="connsiteX2" fmla="*/ 883494 w 1654709"/>
              <a:gd name="connsiteY2" fmla="*/ 211580 h 1839470"/>
              <a:gd name="connsiteX3" fmla="*/ 875557 w 1654709"/>
              <a:gd name="connsiteY3" fmla="*/ 12406 h 1839470"/>
              <a:gd name="connsiteX0" fmla="*/ 12676 w 1654709"/>
              <a:gd name="connsiteY0" fmla="*/ 1839470 h 1839470"/>
              <a:gd name="connsiteX1" fmla="*/ 125567 w 1654709"/>
              <a:gd name="connsiteY1" fmla="*/ 228126 h 1839470"/>
              <a:gd name="connsiteX2" fmla="*/ 1652343 w 1654709"/>
              <a:gd name="connsiteY2" fmla="*/ 16417 h 1839470"/>
              <a:gd name="connsiteX0" fmla="*/ 875557 w 1654709"/>
              <a:gd name="connsiteY0" fmla="*/ 1189 h 1828253"/>
              <a:gd name="connsiteX1" fmla="*/ 1654709 w 1654709"/>
              <a:gd name="connsiteY1" fmla="*/ 211074 h 1828253"/>
              <a:gd name="connsiteX2" fmla="*/ 883494 w 1654709"/>
              <a:gd name="connsiteY2" fmla="*/ 200363 h 1828253"/>
              <a:gd name="connsiteX3" fmla="*/ 875557 w 1654709"/>
              <a:gd name="connsiteY3" fmla="*/ 1189 h 1828253"/>
              <a:gd name="connsiteX0" fmla="*/ 12676 w 1654709"/>
              <a:gd name="connsiteY0" fmla="*/ 1828253 h 1828253"/>
              <a:gd name="connsiteX1" fmla="*/ 125567 w 1654709"/>
              <a:gd name="connsiteY1" fmla="*/ 216909 h 1828253"/>
              <a:gd name="connsiteX2" fmla="*/ 1652343 w 1654709"/>
              <a:gd name="connsiteY2" fmla="*/ 5200 h 1828253"/>
              <a:gd name="connsiteX0" fmla="*/ 875557 w 1654709"/>
              <a:gd name="connsiteY0" fmla="*/ 0 h 1827064"/>
              <a:gd name="connsiteX1" fmla="*/ 1654709 w 1654709"/>
              <a:gd name="connsiteY1" fmla="*/ 209885 h 1827064"/>
              <a:gd name="connsiteX2" fmla="*/ 883494 w 1654709"/>
              <a:gd name="connsiteY2" fmla="*/ 199174 h 1827064"/>
              <a:gd name="connsiteX3" fmla="*/ 875557 w 1654709"/>
              <a:gd name="connsiteY3" fmla="*/ 0 h 1827064"/>
              <a:gd name="connsiteX0" fmla="*/ 12676 w 1654709"/>
              <a:gd name="connsiteY0" fmla="*/ 1827064 h 1827064"/>
              <a:gd name="connsiteX1" fmla="*/ 125567 w 1654709"/>
              <a:gd name="connsiteY1" fmla="*/ 215720 h 1827064"/>
              <a:gd name="connsiteX2" fmla="*/ 1652343 w 1654709"/>
              <a:gd name="connsiteY2" fmla="*/ 4011 h 1827064"/>
              <a:gd name="connsiteX0" fmla="*/ 875557 w 1654709"/>
              <a:gd name="connsiteY0" fmla="*/ 0 h 1827064"/>
              <a:gd name="connsiteX1" fmla="*/ 1654709 w 1654709"/>
              <a:gd name="connsiteY1" fmla="*/ 209885 h 1827064"/>
              <a:gd name="connsiteX2" fmla="*/ 883494 w 1654709"/>
              <a:gd name="connsiteY2" fmla="*/ 199174 h 1827064"/>
              <a:gd name="connsiteX3" fmla="*/ 875557 w 1654709"/>
              <a:gd name="connsiteY3" fmla="*/ 0 h 1827064"/>
              <a:gd name="connsiteX0" fmla="*/ 12676 w 1654709"/>
              <a:gd name="connsiteY0" fmla="*/ 1827064 h 1827064"/>
              <a:gd name="connsiteX1" fmla="*/ 125567 w 1654709"/>
              <a:gd name="connsiteY1" fmla="*/ 215720 h 1827064"/>
              <a:gd name="connsiteX2" fmla="*/ 1652343 w 1654709"/>
              <a:gd name="connsiteY2" fmla="*/ 4011 h 1827064"/>
              <a:gd name="connsiteX0" fmla="*/ 875557 w 1654709"/>
              <a:gd name="connsiteY0" fmla="*/ 0 h 1827064"/>
              <a:gd name="connsiteX1" fmla="*/ 1654709 w 1654709"/>
              <a:gd name="connsiteY1" fmla="*/ 209885 h 1827064"/>
              <a:gd name="connsiteX2" fmla="*/ 883494 w 1654709"/>
              <a:gd name="connsiteY2" fmla="*/ 199174 h 1827064"/>
              <a:gd name="connsiteX3" fmla="*/ 875557 w 1654709"/>
              <a:gd name="connsiteY3" fmla="*/ 0 h 1827064"/>
              <a:gd name="connsiteX0" fmla="*/ 12676 w 1654709"/>
              <a:gd name="connsiteY0" fmla="*/ 1827064 h 1827064"/>
              <a:gd name="connsiteX1" fmla="*/ 125567 w 1654709"/>
              <a:gd name="connsiteY1" fmla="*/ 215720 h 1827064"/>
              <a:gd name="connsiteX2" fmla="*/ 1649506 w 1654709"/>
              <a:gd name="connsiteY2" fmla="*/ 26979 h 1827064"/>
              <a:gd name="connsiteX0" fmla="*/ 875557 w 1654709"/>
              <a:gd name="connsiteY0" fmla="*/ 0 h 1827064"/>
              <a:gd name="connsiteX1" fmla="*/ 1654709 w 1654709"/>
              <a:gd name="connsiteY1" fmla="*/ 209885 h 1827064"/>
              <a:gd name="connsiteX2" fmla="*/ 883494 w 1654709"/>
              <a:gd name="connsiteY2" fmla="*/ 199174 h 1827064"/>
              <a:gd name="connsiteX3" fmla="*/ 875557 w 1654709"/>
              <a:gd name="connsiteY3" fmla="*/ 0 h 1827064"/>
              <a:gd name="connsiteX0" fmla="*/ 12676 w 1654709"/>
              <a:gd name="connsiteY0" fmla="*/ 1827064 h 1827064"/>
              <a:gd name="connsiteX1" fmla="*/ 125567 w 1654709"/>
              <a:gd name="connsiteY1" fmla="*/ 215720 h 1827064"/>
              <a:gd name="connsiteX2" fmla="*/ 1649506 w 1654709"/>
              <a:gd name="connsiteY2" fmla="*/ 26979 h 1827064"/>
              <a:gd name="connsiteX0" fmla="*/ 875557 w 1654709"/>
              <a:gd name="connsiteY0" fmla="*/ 0 h 1827064"/>
              <a:gd name="connsiteX1" fmla="*/ 1654709 w 1654709"/>
              <a:gd name="connsiteY1" fmla="*/ 209885 h 1827064"/>
              <a:gd name="connsiteX2" fmla="*/ 883494 w 1654709"/>
              <a:gd name="connsiteY2" fmla="*/ 199174 h 1827064"/>
              <a:gd name="connsiteX3" fmla="*/ 875557 w 1654709"/>
              <a:gd name="connsiteY3" fmla="*/ 0 h 1827064"/>
              <a:gd name="connsiteX0" fmla="*/ 12676 w 1654709"/>
              <a:gd name="connsiteY0" fmla="*/ 1827064 h 1827064"/>
              <a:gd name="connsiteX1" fmla="*/ 125567 w 1654709"/>
              <a:gd name="connsiteY1" fmla="*/ 215720 h 1827064"/>
              <a:gd name="connsiteX2" fmla="*/ 1649506 w 1654709"/>
              <a:gd name="connsiteY2" fmla="*/ 9753 h 1827064"/>
              <a:gd name="connsiteX0" fmla="*/ 875557 w 1654709"/>
              <a:gd name="connsiteY0" fmla="*/ 2448 h 1829512"/>
              <a:gd name="connsiteX1" fmla="*/ 1654709 w 1654709"/>
              <a:gd name="connsiteY1" fmla="*/ 212333 h 1829512"/>
              <a:gd name="connsiteX2" fmla="*/ 883494 w 1654709"/>
              <a:gd name="connsiteY2" fmla="*/ 201622 h 1829512"/>
              <a:gd name="connsiteX3" fmla="*/ 875557 w 1654709"/>
              <a:gd name="connsiteY3" fmla="*/ 2448 h 1829512"/>
              <a:gd name="connsiteX0" fmla="*/ 12676 w 1654709"/>
              <a:gd name="connsiteY0" fmla="*/ 1829512 h 1829512"/>
              <a:gd name="connsiteX1" fmla="*/ 125567 w 1654709"/>
              <a:gd name="connsiteY1" fmla="*/ 218168 h 1829512"/>
              <a:gd name="connsiteX2" fmla="*/ 1649506 w 1654709"/>
              <a:gd name="connsiteY2" fmla="*/ 12201 h 1829512"/>
              <a:gd name="connsiteX0" fmla="*/ 875557 w 1654709"/>
              <a:gd name="connsiteY0" fmla="*/ 0 h 1827064"/>
              <a:gd name="connsiteX1" fmla="*/ 1654709 w 1654709"/>
              <a:gd name="connsiteY1" fmla="*/ 209885 h 1827064"/>
              <a:gd name="connsiteX2" fmla="*/ 883494 w 1654709"/>
              <a:gd name="connsiteY2" fmla="*/ 199174 h 1827064"/>
              <a:gd name="connsiteX3" fmla="*/ 875557 w 1654709"/>
              <a:gd name="connsiteY3" fmla="*/ 0 h 1827064"/>
              <a:gd name="connsiteX0" fmla="*/ 12676 w 1654709"/>
              <a:gd name="connsiteY0" fmla="*/ 1827064 h 1827064"/>
              <a:gd name="connsiteX1" fmla="*/ 125567 w 1654709"/>
              <a:gd name="connsiteY1" fmla="*/ 215720 h 1827064"/>
              <a:gd name="connsiteX2" fmla="*/ 1649506 w 1654709"/>
              <a:gd name="connsiteY2" fmla="*/ 9753 h 1827064"/>
              <a:gd name="connsiteX0" fmla="*/ 875557 w 1654709"/>
              <a:gd name="connsiteY0" fmla="*/ 0 h 1827064"/>
              <a:gd name="connsiteX1" fmla="*/ 1654709 w 1654709"/>
              <a:gd name="connsiteY1" fmla="*/ 209885 h 1827064"/>
              <a:gd name="connsiteX2" fmla="*/ 883494 w 1654709"/>
              <a:gd name="connsiteY2" fmla="*/ 199174 h 1827064"/>
              <a:gd name="connsiteX3" fmla="*/ 875557 w 1654709"/>
              <a:gd name="connsiteY3" fmla="*/ 0 h 1827064"/>
              <a:gd name="connsiteX0" fmla="*/ 12676 w 1654709"/>
              <a:gd name="connsiteY0" fmla="*/ 1827064 h 1827064"/>
              <a:gd name="connsiteX1" fmla="*/ 125567 w 1654709"/>
              <a:gd name="connsiteY1" fmla="*/ 215720 h 1827064"/>
              <a:gd name="connsiteX2" fmla="*/ 1649506 w 1654709"/>
              <a:gd name="connsiteY2" fmla="*/ 9753 h 1827064"/>
              <a:gd name="connsiteX0" fmla="*/ 875557 w 1654709"/>
              <a:gd name="connsiteY0" fmla="*/ 6151 h 1833215"/>
              <a:gd name="connsiteX1" fmla="*/ 1654709 w 1654709"/>
              <a:gd name="connsiteY1" fmla="*/ 216036 h 1833215"/>
              <a:gd name="connsiteX2" fmla="*/ 883494 w 1654709"/>
              <a:gd name="connsiteY2" fmla="*/ 205325 h 1833215"/>
              <a:gd name="connsiteX3" fmla="*/ 875557 w 1654709"/>
              <a:gd name="connsiteY3" fmla="*/ 6151 h 1833215"/>
              <a:gd name="connsiteX0" fmla="*/ 12676 w 1654709"/>
              <a:gd name="connsiteY0" fmla="*/ 1833215 h 1833215"/>
              <a:gd name="connsiteX1" fmla="*/ 125567 w 1654709"/>
              <a:gd name="connsiteY1" fmla="*/ 221871 h 1833215"/>
              <a:gd name="connsiteX2" fmla="*/ 1649506 w 1654709"/>
              <a:gd name="connsiteY2" fmla="*/ 15904 h 1833215"/>
              <a:gd name="connsiteX0" fmla="*/ 875557 w 1654709"/>
              <a:gd name="connsiteY0" fmla="*/ 13769 h 1840833"/>
              <a:gd name="connsiteX1" fmla="*/ 1654709 w 1654709"/>
              <a:gd name="connsiteY1" fmla="*/ 223654 h 1840833"/>
              <a:gd name="connsiteX2" fmla="*/ 883494 w 1654709"/>
              <a:gd name="connsiteY2" fmla="*/ 212943 h 1840833"/>
              <a:gd name="connsiteX3" fmla="*/ 875557 w 1654709"/>
              <a:gd name="connsiteY3" fmla="*/ 13769 h 1840833"/>
              <a:gd name="connsiteX0" fmla="*/ 12676 w 1654709"/>
              <a:gd name="connsiteY0" fmla="*/ 1840833 h 1840833"/>
              <a:gd name="connsiteX1" fmla="*/ 125567 w 1654709"/>
              <a:gd name="connsiteY1" fmla="*/ 229489 h 1840833"/>
              <a:gd name="connsiteX2" fmla="*/ 1649506 w 1654709"/>
              <a:gd name="connsiteY2" fmla="*/ 12038 h 1840833"/>
              <a:gd name="connsiteX0" fmla="*/ 875557 w 1654709"/>
              <a:gd name="connsiteY0" fmla="*/ 67763 h 1894827"/>
              <a:gd name="connsiteX1" fmla="*/ 1654709 w 1654709"/>
              <a:gd name="connsiteY1" fmla="*/ 277648 h 1894827"/>
              <a:gd name="connsiteX2" fmla="*/ 883494 w 1654709"/>
              <a:gd name="connsiteY2" fmla="*/ 266937 h 1894827"/>
              <a:gd name="connsiteX3" fmla="*/ 875557 w 1654709"/>
              <a:gd name="connsiteY3" fmla="*/ 67763 h 1894827"/>
              <a:gd name="connsiteX0" fmla="*/ 12676 w 1654709"/>
              <a:gd name="connsiteY0" fmla="*/ 1894827 h 1894827"/>
              <a:gd name="connsiteX1" fmla="*/ 125567 w 1654709"/>
              <a:gd name="connsiteY1" fmla="*/ 283483 h 1894827"/>
              <a:gd name="connsiteX2" fmla="*/ 1646670 w 1654709"/>
              <a:gd name="connsiteY2" fmla="*/ 0 h 1894827"/>
              <a:gd name="connsiteX0" fmla="*/ 875557 w 1654709"/>
              <a:gd name="connsiteY0" fmla="*/ 67763 h 1894827"/>
              <a:gd name="connsiteX1" fmla="*/ 1654709 w 1654709"/>
              <a:gd name="connsiteY1" fmla="*/ 277648 h 1894827"/>
              <a:gd name="connsiteX2" fmla="*/ 883494 w 1654709"/>
              <a:gd name="connsiteY2" fmla="*/ 266937 h 1894827"/>
              <a:gd name="connsiteX3" fmla="*/ 875557 w 1654709"/>
              <a:gd name="connsiteY3" fmla="*/ 67763 h 1894827"/>
              <a:gd name="connsiteX0" fmla="*/ 12676 w 1654709"/>
              <a:gd name="connsiteY0" fmla="*/ 1894827 h 1894827"/>
              <a:gd name="connsiteX1" fmla="*/ 125567 w 1654709"/>
              <a:gd name="connsiteY1" fmla="*/ 283483 h 1894827"/>
              <a:gd name="connsiteX2" fmla="*/ 1649507 w 1654709"/>
              <a:gd name="connsiteY2" fmla="*/ 0 h 1894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4709" h="1894827" stroke="0" extrusionOk="0">
                <a:moveTo>
                  <a:pt x="875557" y="67763"/>
                </a:moveTo>
                <a:cubicBezTo>
                  <a:pt x="1305871" y="67763"/>
                  <a:pt x="1654709" y="161732"/>
                  <a:pt x="1654709" y="277648"/>
                </a:cubicBezTo>
                <a:lnTo>
                  <a:pt x="883494" y="266937"/>
                </a:lnTo>
                <a:lnTo>
                  <a:pt x="875557" y="67763"/>
                </a:lnTo>
                <a:close/>
              </a:path>
              <a:path w="1654709" h="1894827" fill="none">
                <a:moveTo>
                  <a:pt x="12676" y="1894827"/>
                </a:moveTo>
                <a:cubicBezTo>
                  <a:pt x="25701" y="1456791"/>
                  <a:pt x="-71435" y="677508"/>
                  <a:pt x="125567" y="283483"/>
                </a:cubicBezTo>
                <a:cubicBezTo>
                  <a:pt x="380926" y="-26648"/>
                  <a:pt x="1475952" y="2120"/>
                  <a:pt x="1649507" y="0"/>
                </a:cubicBezTo>
              </a:path>
            </a:pathLst>
          </a:custGeom>
          <a:ln w="57150">
            <a:prstDash val="sysDot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F09F8E1C-3DA6-40E0-A2AE-6A91877D74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1886" y="3327157"/>
            <a:ext cx="520765" cy="629158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BC9E7B04-689D-414A-BBAB-489B7125CF5C}"/>
              </a:ext>
            </a:extLst>
          </p:cNvPr>
          <p:cNvSpPr/>
          <p:nvPr/>
        </p:nvSpPr>
        <p:spPr>
          <a:xfrm>
            <a:off x="10479811" y="1683025"/>
            <a:ext cx="1121319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車輛紅燈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180F39C6-0CD4-433B-9559-6A6A6F57E4F6}"/>
              </a:ext>
            </a:extLst>
          </p:cNvPr>
          <p:cNvSpPr txBox="1"/>
          <p:nvPr/>
        </p:nvSpPr>
        <p:spPr>
          <a:xfrm>
            <a:off x="7105923" y="1572996"/>
            <a:ext cx="1123200" cy="369332"/>
          </a:xfrm>
          <a:prstGeom prst="rect">
            <a:avLst/>
          </a:prstGeom>
          <a:solidFill>
            <a:srgbClr val="33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車輛綠燈</a:t>
            </a: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17818" y="5601110"/>
            <a:ext cx="340421" cy="149019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5AFF331C-82EC-474A-BA74-7E2B099234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63665" y="5512587"/>
            <a:ext cx="912456" cy="475083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7593431" y="5212417"/>
            <a:ext cx="340421" cy="149019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857B5D72-4CC6-4AE0-BD8A-43FC7F814B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6887792" y="5351579"/>
            <a:ext cx="959304" cy="499475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7909292" y="2562461"/>
            <a:ext cx="340421" cy="149019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5AFF331C-82EC-474A-BA74-7E2B099234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7337257" y="2038096"/>
            <a:ext cx="912456" cy="475083"/>
          </a:xfrm>
          <a:prstGeom prst="rect">
            <a:avLst/>
          </a:prstGeom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10663791" y="2850467"/>
            <a:ext cx="340421" cy="149019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857B5D72-4CC6-4AE0-BD8A-43FC7F814B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10714312" y="2365797"/>
            <a:ext cx="959304" cy="499475"/>
          </a:xfrm>
          <a:prstGeom prst="rect">
            <a:avLst/>
          </a:prstGeom>
        </p:spPr>
      </p:pic>
      <p:sp>
        <p:nvSpPr>
          <p:cNvPr id="33" name="文字方塊 32">
            <a:extLst>
              <a:ext uri="{FF2B5EF4-FFF2-40B4-BE49-F238E27FC236}">
                <a16:creationId xmlns:a16="http://schemas.microsoft.com/office/drawing/2014/main" id="{180F39C6-0CD4-433B-9559-6A6A6F57E4F6}"/>
              </a:ext>
            </a:extLst>
          </p:cNvPr>
          <p:cNvSpPr txBox="1"/>
          <p:nvPr/>
        </p:nvSpPr>
        <p:spPr>
          <a:xfrm>
            <a:off x="10272401" y="6063340"/>
            <a:ext cx="1123200" cy="369332"/>
          </a:xfrm>
          <a:prstGeom prst="rect">
            <a:avLst/>
          </a:prstGeom>
          <a:solidFill>
            <a:srgbClr val="33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車輛綠燈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BC9E7B04-689D-414A-BBAB-489B7125CF5C}"/>
              </a:ext>
            </a:extLst>
          </p:cNvPr>
          <p:cNvSpPr/>
          <p:nvPr/>
        </p:nvSpPr>
        <p:spPr>
          <a:xfrm>
            <a:off x="6716832" y="6117886"/>
            <a:ext cx="1121319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車輛紅燈</a:t>
            </a:r>
          </a:p>
        </p:txBody>
      </p:sp>
      <p:sp>
        <p:nvSpPr>
          <p:cNvPr id="37" name="標題 1">
            <a:extLst>
              <a:ext uri="{FF2B5EF4-FFF2-40B4-BE49-F238E27FC236}">
                <a16:creationId xmlns:a16="http://schemas.microsoft.com/office/drawing/2014/main" id="{19D02C64-9922-45B8-B028-D94AC5431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3" y="270847"/>
            <a:ext cx="7699714" cy="646331"/>
          </a:xfrm>
        </p:spPr>
        <p:txBody>
          <a:bodyPr/>
          <a:lstStyle/>
          <a:p>
            <a:r>
              <a:rPr lang="zh-TW" altLang="en-US" dirty="0" smtClean="0"/>
              <a:t>在外側車道直接左轉彎到底多危險？</a:t>
            </a:r>
            <a:endParaRPr lang="zh-TW" altLang="en-US" dirty="0"/>
          </a:p>
        </p:txBody>
      </p:sp>
      <p:pic>
        <p:nvPicPr>
          <p:cNvPr id="36" name="圖片 13" descr="小圖1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9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96296E-6 L -0.00938 0.2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10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02773 0.2349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" y="1173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活動二-(剪輯)恐怖一瞬間! 轎車撞飛騎士亡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4694" y="1057404"/>
            <a:ext cx="9671539" cy="5440241"/>
          </a:xfrm>
          <a:prstGeom prst="rect">
            <a:avLst/>
          </a:prstGeom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899163" y="270847"/>
            <a:ext cx="7550245" cy="646331"/>
          </a:xfrm>
        </p:spPr>
        <p:txBody>
          <a:bodyPr/>
          <a:lstStyle/>
          <a:p>
            <a:r>
              <a:rPr lang="zh-TW" altLang="en-US" smtClean="0"/>
              <a:t>左轉彎不注意對向直行車有多危險？</a:t>
            </a:r>
            <a:endParaRPr lang="zh-TW" altLang="en-US" dirty="0"/>
          </a:p>
        </p:txBody>
      </p:sp>
      <p:pic>
        <p:nvPicPr>
          <p:cNvPr id="6" name="圖片 13" descr="小圖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02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內容版面配置區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mtClean="0"/>
              <a:t>左轉時，你會注意對向直行車輛嗎？</a:t>
            </a:r>
          </a:p>
          <a:p>
            <a:endParaRPr lang="zh-TW" altLang="en-US" dirty="0"/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2"/>
          <a:srcRect l="25701" t="13356" r="21180" b="22993"/>
          <a:stretch/>
        </p:blipFill>
        <p:spPr>
          <a:xfrm>
            <a:off x="7306530" y="910416"/>
            <a:ext cx="4457577" cy="539366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83E0F1A-79FB-41D6-8250-362A9F2B6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0119" y="5503889"/>
            <a:ext cx="229833" cy="62915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165D7C73-708D-49F9-A0CE-FF588BA54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9037814" y="1228871"/>
            <a:ext cx="229833" cy="466462"/>
          </a:xfrm>
          <a:prstGeom prst="rect">
            <a:avLst/>
          </a:prstGeom>
        </p:spPr>
      </p:pic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D619880B-23C7-4555-8D43-79A95CC1EBC6}"/>
              </a:ext>
            </a:extLst>
          </p:cNvPr>
          <p:cNvCxnSpPr/>
          <p:nvPr/>
        </p:nvCxnSpPr>
        <p:spPr>
          <a:xfrm flipV="1">
            <a:off x="9561754" y="3702424"/>
            <a:ext cx="0" cy="2068333"/>
          </a:xfrm>
          <a:prstGeom prst="straightConnector1">
            <a:avLst/>
          </a:prstGeom>
          <a:ln w="63500">
            <a:solidFill>
              <a:schemeClr val="accent1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手繪多邊形: 圖案 4">
            <a:extLst>
              <a:ext uri="{FF2B5EF4-FFF2-40B4-BE49-F238E27FC236}">
                <a16:creationId xmlns:a16="http://schemas.microsoft.com/office/drawing/2014/main" id="{2FBB8044-18EF-4FB4-B6A7-0065C51D511A}"/>
              </a:ext>
            </a:extLst>
          </p:cNvPr>
          <p:cNvSpPr/>
          <p:nvPr/>
        </p:nvSpPr>
        <p:spPr>
          <a:xfrm>
            <a:off x="9149379" y="1479176"/>
            <a:ext cx="367553" cy="2133600"/>
          </a:xfrm>
          <a:custGeom>
            <a:avLst/>
            <a:gdLst>
              <a:gd name="connsiteX0" fmla="*/ 0 w 367553"/>
              <a:gd name="connsiteY0" fmla="*/ 0 h 2133600"/>
              <a:gd name="connsiteX1" fmla="*/ 35859 w 367553"/>
              <a:gd name="connsiteY1" fmla="*/ 950259 h 2133600"/>
              <a:gd name="connsiteX2" fmla="*/ 125506 w 367553"/>
              <a:gd name="connsiteY2" fmla="*/ 1631577 h 2133600"/>
              <a:gd name="connsiteX3" fmla="*/ 367553 w 367553"/>
              <a:gd name="connsiteY3" fmla="*/ 213360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553" h="2133600">
                <a:moveTo>
                  <a:pt x="0" y="0"/>
                </a:moveTo>
                <a:cubicBezTo>
                  <a:pt x="7470" y="339165"/>
                  <a:pt x="14941" y="678330"/>
                  <a:pt x="35859" y="950259"/>
                </a:cubicBezTo>
                <a:cubicBezTo>
                  <a:pt x="56777" y="1222188"/>
                  <a:pt x="70224" y="1434354"/>
                  <a:pt x="125506" y="1631577"/>
                </a:cubicBezTo>
                <a:cubicBezTo>
                  <a:pt x="180788" y="1828801"/>
                  <a:pt x="274170" y="1981200"/>
                  <a:pt x="367553" y="2133600"/>
                </a:cubicBezTo>
              </a:path>
            </a:pathLst>
          </a:custGeom>
          <a:noFill/>
          <a:ln w="63500">
            <a:solidFill>
              <a:schemeClr val="accent1">
                <a:lumMod val="75000"/>
              </a:schemeClr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C94CDAEF-92A7-4A85-8190-F8A085380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4875" y="3316357"/>
            <a:ext cx="520765" cy="629158"/>
          </a:xfrm>
          <a:prstGeom prst="rect">
            <a:avLst/>
          </a:prstGeom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A971954C-5D9B-420F-9BEB-D59E938E6508}"/>
              </a:ext>
            </a:extLst>
          </p:cNvPr>
          <p:cNvGrpSpPr/>
          <p:nvPr/>
        </p:nvGrpSpPr>
        <p:grpSpPr>
          <a:xfrm>
            <a:off x="914401" y="1899822"/>
            <a:ext cx="6185556" cy="3870935"/>
            <a:chOff x="914401" y="1899822"/>
            <a:chExt cx="6185556" cy="3870935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DB28DC8D-D079-4380-B4A7-E99457092F60}"/>
                </a:ext>
              </a:extLst>
            </p:cNvPr>
            <p:cNvSpPr/>
            <p:nvPr/>
          </p:nvSpPr>
          <p:spPr>
            <a:xfrm>
              <a:off x="3055260" y="5462980"/>
              <a:ext cx="404469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 u="sng" dirty="0">
                  <a:solidFill>
                    <a:srgbClr val="0563C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  <a:hlinkClick r:id="rId6"/>
                </a:rPr>
                <a:t>https://www.youtube.com/watch?v=G7w_YhDkN0k</a:t>
              </a:r>
              <a:endPara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pic>
          <p:nvPicPr>
            <p:cNvPr id="9" name="圖片 8">
              <a:hlinkClick r:id="rId7" action="ppaction://hlinkfile"/>
              <a:extLst>
                <a:ext uri="{FF2B5EF4-FFF2-40B4-BE49-F238E27FC236}">
                  <a16:creationId xmlns:a16="http://schemas.microsoft.com/office/drawing/2014/main" id="{118C857D-8F89-4268-844C-7928BC07A6E4}"/>
                </a:ext>
              </a:extLst>
            </p:cNvPr>
            <p:cNvPicPr/>
            <p:nvPr/>
          </p:nvPicPr>
          <p:blipFill rotWithShape="1">
            <a:blip r:embed="rId8"/>
            <a:srcRect l="6803" b="16140"/>
            <a:stretch/>
          </p:blipFill>
          <p:spPr>
            <a:xfrm>
              <a:off x="914401" y="1899822"/>
              <a:ext cx="6026751" cy="3578368"/>
            </a:xfrm>
            <a:prstGeom prst="rect">
              <a:avLst/>
            </a:prstGeom>
          </p:spPr>
        </p:pic>
      </p:grpSp>
      <p:sp>
        <p:nvSpPr>
          <p:cNvPr id="3" name="橢圓 2">
            <a:extLst>
              <a:ext uri="{FF2B5EF4-FFF2-40B4-BE49-F238E27FC236}">
                <a16:creationId xmlns:a16="http://schemas.microsoft.com/office/drawing/2014/main" id="{B391BFFD-860B-4F6A-B1D1-8046A70898BA}"/>
              </a:ext>
            </a:extLst>
          </p:cNvPr>
          <p:cNvSpPr/>
          <p:nvPr/>
        </p:nvSpPr>
        <p:spPr>
          <a:xfrm>
            <a:off x="8760440" y="1116886"/>
            <a:ext cx="828915" cy="77235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C9E7B04-689D-414A-BBAB-489B7125CF5C}"/>
              </a:ext>
            </a:extLst>
          </p:cNvPr>
          <p:cNvSpPr/>
          <p:nvPr/>
        </p:nvSpPr>
        <p:spPr>
          <a:xfrm>
            <a:off x="10551870" y="1628441"/>
            <a:ext cx="1121319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車輛紅燈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180F39C6-0CD4-433B-9559-6A6A6F57E4F6}"/>
              </a:ext>
            </a:extLst>
          </p:cNvPr>
          <p:cNvSpPr txBox="1"/>
          <p:nvPr/>
        </p:nvSpPr>
        <p:spPr>
          <a:xfrm>
            <a:off x="7178034" y="1420045"/>
            <a:ext cx="1123200" cy="369332"/>
          </a:xfrm>
          <a:prstGeom prst="rect">
            <a:avLst/>
          </a:prstGeom>
          <a:solidFill>
            <a:srgbClr val="33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車輛綠燈</a:t>
            </a: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08957" y="5401673"/>
            <a:ext cx="340421" cy="149019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5AFF331C-82EC-474A-BA74-7E2B099234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8027" y="5608639"/>
            <a:ext cx="912456" cy="475083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7658194" y="5012980"/>
            <a:ext cx="340421" cy="149019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857B5D72-4CC6-4AE0-BD8A-43FC7F814B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6952555" y="5152142"/>
            <a:ext cx="959304" cy="499475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7974055" y="2363024"/>
            <a:ext cx="340421" cy="149019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5AFF331C-82EC-474A-BA74-7E2B099234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7402020" y="1838659"/>
            <a:ext cx="912456" cy="475083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10728554" y="2703782"/>
            <a:ext cx="340421" cy="149019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857B5D72-4CC6-4AE0-BD8A-43FC7F814B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10800831" y="2262305"/>
            <a:ext cx="959304" cy="499475"/>
          </a:xfrm>
          <a:prstGeom prst="rect">
            <a:avLst/>
          </a:prstGeom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180F39C6-0CD4-433B-9559-6A6A6F57E4F6}"/>
              </a:ext>
            </a:extLst>
          </p:cNvPr>
          <p:cNvSpPr txBox="1"/>
          <p:nvPr/>
        </p:nvSpPr>
        <p:spPr>
          <a:xfrm>
            <a:off x="10365543" y="6123637"/>
            <a:ext cx="1123200" cy="369332"/>
          </a:xfrm>
          <a:prstGeom prst="rect">
            <a:avLst/>
          </a:prstGeom>
          <a:solidFill>
            <a:srgbClr val="33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車輛綠燈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BC9E7B04-689D-414A-BBAB-489B7125CF5C}"/>
              </a:ext>
            </a:extLst>
          </p:cNvPr>
          <p:cNvSpPr/>
          <p:nvPr/>
        </p:nvSpPr>
        <p:spPr>
          <a:xfrm>
            <a:off x="7099957" y="5934751"/>
            <a:ext cx="1121319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車輛紅燈</a:t>
            </a:r>
          </a:p>
        </p:txBody>
      </p:sp>
      <p:sp>
        <p:nvSpPr>
          <p:cNvPr id="35" name="標題 4"/>
          <p:cNvSpPr>
            <a:spLocks noGrp="1"/>
          </p:cNvSpPr>
          <p:nvPr>
            <p:ph type="title"/>
          </p:nvPr>
        </p:nvSpPr>
        <p:spPr>
          <a:xfrm>
            <a:off x="899163" y="270847"/>
            <a:ext cx="7550245" cy="646331"/>
          </a:xfrm>
        </p:spPr>
        <p:txBody>
          <a:bodyPr/>
          <a:lstStyle/>
          <a:p>
            <a:r>
              <a:rPr lang="zh-TW" altLang="en-US" smtClean="0"/>
              <a:t>左轉彎不注意對向直行車有多危險？</a:t>
            </a:r>
            <a:endParaRPr lang="zh-TW" altLang="en-US" dirty="0"/>
          </a:p>
        </p:txBody>
      </p:sp>
      <p:pic>
        <p:nvPicPr>
          <p:cNvPr id="34" name="圖片 13" descr="小圖1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316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C -1.04167E-6 0.06505 0.00065 0.125 0.00495 0.19491 C 0.0099 0.2463 0.02344 0.2882 0.03359 0.31852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0" y="1592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700000">
                                      <p:cBhvr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7 L 4.79167E-6 -0.316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8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/>
          <a:srcRect l="15389" t="13230" r="15378" b="13885"/>
          <a:stretch/>
        </p:blipFill>
        <p:spPr>
          <a:xfrm>
            <a:off x="8428251" y="725866"/>
            <a:ext cx="3207894" cy="578681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164" y="270847"/>
            <a:ext cx="7529088" cy="646331"/>
          </a:xfrm>
        </p:spPr>
        <p:txBody>
          <a:bodyPr/>
          <a:lstStyle/>
          <a:p>
            <a:r>
              <a:rPr lang="zh-TW" altLang="en-US" dirty="0" smtClean="0"/>
              <a:t>騎在</a:t>
            </a:r>
            <a:r>
              <a:rPr lang="zh-TW" altLang="en-US" u="sng" dirty="0" smtClean="0">
                <a:solidFill>
                  <a:srgbClr val="0000FF"/>
                </a:solidFill>
              </a:rPr>
              <a:t>外側車道</a:t>
            </a:r>
            <a:r>
              <a:rPr lang="zh-TW" altLang="en-US" dirty="0" smtClean="0"/>
              <a:t>，要在前方路口左轉時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你應該先變換到內側車道再左轉，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而且需要</a:t>
            </a:r>
            <a:r>
              <a:rPr lang="en-US" altLang="zh-TW" dirty="0" smtClean="0"/>
              <a:t>……</a:t>
            </a:r>
            <a:endParaRPr lang="en-US" altLang="zh-TW" dirty="0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480481E0-1749-4A0C-B952-D94C5D10A085}"/>
              </a:ext>
            </a:extLst>
          </p:cNvPr>
          <p:cNvSpPr/>
          <p:nvPr/>
        </p:nvSpPr>
        <p:spPr>
          <a:xfrm>
            <a:off x="8668341" y="799704"/>
            <a:ext cx="789247" cy="2416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539772C1-1AF0-48E9-949B-E8EF86C4C5A6}"/>
              </a:ext>
            </a:extLst>
          </p:cNvPr>
          <p:cNvSpPr/>
          <p:nvPr/>
        </p:nvSpPr>
        <p:spPr>
          <a:xfrm>
            <a:off x="10739296" y="716316"/>
            <a:ext cx="781439" cy="3879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3E966A12-1355-41DE-9FF2-AD94E1BB5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9262" y="6099964"/>
            <a:ext cx="150766" cy="412715"/>
          </a:xfrm>
          <a:prstGeom prst="rect">
            <a:avLst/>
          </a:prstGeom>
        </p:spPr>
      </p:pic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CFD75C88-A72C-446F-A1B3-8492E51F39AB}"/>
              </a:ext>
            </a:extLst>
          </p:cNvPr>
          <p:cNvCxnSpPr>
            <a:cxnSpLocks/>
          </p:cNvCxnSpPr>
          <p:nvPr/>
        </p:nvCxnSpPr>
        <p:spPr>
          <a:xfrm flipV="1">
            <a:off x="10181652" y="4291965"/>
            <a:ext cx="0" cy="1807999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>
            <a:extLst>
              <a:ext uri="{FF2B5EF4-FFF2-40B4-BE49-F238E27FC236}">
                <a16:creationId xmlns:a16="http://schemas.microsoft.com/office/drawing/2014/main" id="{3D43C53A-2BAC-43D5-90DE-B0EF232D3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9453" y="5766855"/>
            <a:ext cx="302359" cy="142357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F25A9CC7-E352-49BA-8108-79DEC722D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0824" y="5927500"/>
            <a:ext cx="159619" cy="323958"/>
          </a:xfrm>
          <a:prstGeom prst="rect">
            <a:avLst/>
          </a:prstGeom>
        </p:spPr>
      </p:pic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504DAADA-38E0-4BA6-B038-6EE58F800E5A}"/>
              </a:ext>
            </a:extLst>
          </p:cNvPr>
          <p:cNvCxnSpPr>
            <a:cxnSpLocks/>
          </p:cNvCxnSpPr>
          <p:nvPr/>
        </p:nvCxnSpPr>
        <p:spPr>
          <a:xfrm flipH="1" flipV="1">
            <a:off x="10237660" y="4932047"/>
            <a:ext cx="238124" cy="115442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7E137D1B-EC24-49F4-87CF-D9B02BEC821C}"/>
              </a:ext>
            </a:extLst>
          </p:cNvPr>
          <p:cNvCxnSpPr>
            <a:cxnSpLocks/>
          </p:cNvCxnSpPr>
          <p:nvPr/>
        </p:nvCxnSpPr>
        <p:spPr>
          <a:xfrm flipV="1">
            <a:off x="10189272" y="4503420"/>
            <a:ext cx="0" cy="34225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7F45DD2-B858-4FB1-9F10-17C2B4412F29}"/>
              </a:ext>
            </a:extLst>
          </p:cNvPr>
          <p:cNvSpPr txBox="1"/>
          <p:nvPr/>
        </p:nvSpPr>
        <p:spPr>
          <a:xfrm>
            <a:off x="1618871" y="4312783"/>
            <a:ext cx="50129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等候空檔，換到內側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車道。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A9BF476-3513-4ABA-969A-87F34E5CDE27}"/>
              </a:ext>
            </a:extLst>
          </p:cNvPr>
          <p:cNvSpPr txBox="1"/>
          <p:nvPr/>
        </p:nvSpPr>
        <p:spPr>
          <a:xfrm>
            <a:off x="1626302" y="3733071"/>
            <a:ext cx="6090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看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照後鏡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或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擺頭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注意左後側來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車。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FF4FE487-A0F9-4414-B073-592755A620AB}"/>
              </a:ext>
            </a:extLst>
          </p:cNvPr>
          <p:cNvSpPr txBox="1"/>
          <p:nvPr/>
        </p:nvSpPr>
        <p:spPr>
          <a:xfrm>
            <a:off x="1626302" y="3147312"/>
            <a:ext cx="4942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提早打左方向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燈。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箭號: 有線條的向右箭號 4">
            <a:extLst>
              <a:ext uri="{FF2B5EF4-FFF2-40B4-BE49-F238E27FC236}">
                <a16:creationId xmlns:a16="http://schemas.microsoft.com/office/drawing/2014/main" id="{2C5314CB-7573-438F-9AD6-8DC3E40E5D61}"/>
              </a:ext>
            </a:extLst>
          </p:cNvPr>
          <p:cNvSpPr/>
          <p:nvPr/>
        </p:nvSpPr>
        <p:spPr>
          <a:xfrm rot="5400000">
            <a:off x="3269629" y="2036717"/>
            <a:ext cx="1095859" cy="1157899"/>
          </a:xfrm>
          <a:prstGeom prst="stripedRightArrow">
            <a:avLst>
              <a:gd name="adj1" fmla="val 57211"/>
              <a:gd name="adj2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FA11CE12-EF8A-4D0B-9184-969C8E2A41B7}"/>
              </a:ext>
            </a:extLst>
          </p:cNvPr>
          <p:cNvSpPr/>
          <p:nvPr/>
        </p:nvSpPr>
        <p:spPr>
          <a:xfrm>
            <a:off x="10096615" y="5617958"/>
            <a:ext cx="748033" cy="73411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1" name="圖片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2742" y="2776169"/>
            <a:ext cx="340421" cy="149019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5AFF331C-82EC-474A-BA74-7E2B099234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3017" y="2955299"/>
            <a:ext cx="912456" cy="47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3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00052 -0.3370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685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-0.02474 -0.1888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" y="-944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96296E-6 L -0.02474 -0.1902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" y="-9514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74 -0.19027 L -0.02408 -0.2562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331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33703 L -0.00013 -0.7046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838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41" grpId="0"/>
      <p:bldP spid="5" grpId="0" animBg="1"/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2"/>
          <a:srcRect l="15389" t="13230" r="22905" b="37526"/>
          <a:stretch/>
        </p:blipFill>
        <p:spPr>
          <a:xfrm>
            <a:off x="7714229" y="915139"/>
            <a:ext cx="4059849" cy="5551649"/>
          </a:xfrm>
          <a:prstGeom prst="rect">
            <a:avLst/>
          </a:prstGeom>
        </p:spPr>
      </p:pic>
      <p:sp>
        <p:nvSpPr>
          <p:cNvPr id="20" name="標題 1"/>
          <p:cNvSpPr>
            <a:spLocks noGrp="1"/>
          </p:cNvSpPr>
          <p:nvPr>
            <p:ph type="title"/>
          </p:nvPr>
        </p:nvSpPr>
        <p:spPr>
          <a:xfrm>
            <a:off x="899164" y="270847"/>
            <a:ext cx="7512030" cy="646331"/>
          </a:xfrm>
        </p:spPr>
        <p:txBody>
          <a:bodyPr/>
          <a:lstStyle/>
          <a:p>
            <a:r>
              <a:rPr lang="zh-TW" altLang="en-US" dirty="0" smtClean="0"/>
              <a:t>騎在</a:t>
            </a:r>
            <a:r>
              <a:rPr lang="zh-TW" altLang="en-US" u="sng" dirty="0" smtClean="0">
                <a:solidFill>
                  <a:srgbClr val="0000FF"/>
                </a:solidFill>
              </a:rPr>
              <a:t>內側車道</a:t>
            </a:r>
            <a:r>
              <a:rPr lang="zh-TW" altLang="en-US" dirty="0" smtClean="0"/>
              <a:t>，要在前方路口左轉時</a:t>
            </a:r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mtClean="0"/>
              <a:t>你應該</a:t>
            </a:r>
            <a:r>
              <a:rPr lang="en-US" altLang="zh-TW" smtClean="0"/>
              <a:t>……</a:t>
            </a:r>
          </a:p>
          <a:p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7F6B2BD-981E-4B5F-990C-41DE86E02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764554" y="872331"/>
            <a:ext cx="203825" cy="55796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D43C53A-2BAC-43D5-90DE-B0EF232D3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2763" y="5246668"/>
            <a:ext cx="455177" cy="21430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58368F5-A828-4CFD-A62F-9EC208BC3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6966" y="5454703"/>
            <a:ext cx="229531" cy="465850"/>
          </a:xfrm>
          <a:prstGeom prst="rect">
            <a:avLst/>
          </a:prstGeom>
        </p:spPr>
      </p:pic>
      <p:sp>
        <p:nvSpPr>
          <p:cNvPr id="22" name="手繪多邊形: 圖案 21">
            <a:extLst>
              <a:ext uri="{FF2B5EF4-FFF2-40B4-BE49-F238E27FC236}">
                <a16:creationId xmlns:a16="http://schemas.microsoft.com/office/drawing/2014/main" id="{73B429C3-15D6-42E1-A122-222832981735}"/>
              </a:ext>
            </a:extLst>
          </p:cNvPr>
          <p:cNvSpPr/>
          <p:nvPr/>
        </p:nvSpPr>
        <p:spPr>
          <a:xfrm>
            <a:off x="10209457" y="3566353"/>
            <a:ext cx="1861" cy="1655372"/>
          </a:xfrm>
          <a:custGeom>
            <a:avLst/>
            <a:gdLst>
              <a:gd name="connsiteX0" fmla="*/ 91440 w 91440"/>
              <a:gd name="connsiteY0" fmla="*/ 670560 h 670560"/>
              <a:gd name="connsiteX1" fmla="*/ 83820 w 91440"/>
              <a:gd name="connsiteY1" fmla="*/ 381000 h 670560"/>
              <a:gd name="connsiteX2" fmla="*/ 0 w 91440"/>
              <a:gd name="connsiteY2" fmla="*/ 0 h 670560"/>
              <a:gd name="connsiteX0" fmla="*/ 144780 w 144780"/>
              <a:gd name="connsiteY0" fmla="*/ 769620 h 769620"/>
              <a:gd name="connsiteX1" fmla="*/ 137160 w 144780"/>
              <a:gd name="connsiteY1" fmla="*/ 480060 h 769620"/>
              <a:gd name="connsiteX2" fmla="*/ 0 w 144780"/>
              <a:gd name="connsiteY2" fmla="*/ 0 h 769620"/>
              <a:gd name="connsiteX0" fmla="*/ 144780 w 144780"/>
              <a:gd name="connsiteY0" fmla="*/ 769620 h 769620"/>
              <a:gd name="connsiteX1" fmla="*/ 83820 w 144780"/>
              <a:gd name="connsiteY1" fmla="*/ 457200 h 769620"/>
              <a:gd name="connsiteX2" fmla="*/ 0 w 144780"/>
              <a:gd name="connsiteY2" fmla="*/ 0 h 769620"/>
              <a:gd name="connsiteX0" fmla="*/ 91440 w 91440"/>
              <a:gd name="connsiteY0" fmla="*/ 777240 h 777240"/>
              <a:gd name="connsiteX1" fmla="*/ 83820 w 91440"/>
              <a:gd name="connsiteY1" fmla="*/ 457200 h 777240"/>
              <a:gd name="connsiteX2" fmla="*/ 0 w 91440"/>
              <a:gd name="connsiteY2" fmla="*/ 0 h 777240"/>
              <a:gd name="connsiteX0" fmla="*/ 76200 w 76200"/>
              <a:gd name="connsiteY0" fmla="*/ 746760 h 746760"/>
              <a:gd name="connsiteX1" fmla="*/ 68580 w 76200"/>
              <a:gd name="connsiteY1" fmla="*/ 426720 h 746760"/>
              <a:gd name="connsiteX2" fmla="*/ 0 w 76200"/>
              <a:gd name="connsiteY2" fmla="*/ 0 h 746760"/>
              <a:gd name="connsiteX0" fmla="*/ 76200 w 76200"/>
              <a:gd name="connsiteY0" fmla="*/ 746760 h 746760"/>
              <a:gd name="connsiteX1" fmla="*/ 53340 w 76200"/>
              <a:gd name="connsiteY1" fmla="*/ 426720 h 746760"/>
              <a:gd name="connsiteX2" fmla="*/ 0 w 76200"/>
              <a:gd name="connsiteY2" fmla="*/ 0 h 746760"/>
              <a:gd name="connsiteX0" fmla="*/ 62225 w 62225"/>
              <a:gd name="connsiteY0" fmla="*/ 2103737 h 2103737"/>
              <a:gd name="connsiteX1" fmla="*/ 53340 w 62225"/>
              <a:gd name="connsiteY1" fmla="*/ 426720 h 2103737"/>
              <a:gd name="connsiteX2" fmla="*/ 0 w 62225"/>
              <a:gd name="connsiteY2" fmla="*/ 0 h 2103737"/>
              <a:gd name="connsiteX0" fmla="*/ 62225 w 62225"/>
              <a:gd name="connsiteY0" fmla="*/ 2103737 h 2103737"/>
              <a:gd name="connsiteX1" fmla="*/ 60328 w 62225"/>
              <a:gd name="connsiteY1" fmla="*/ 994435 h 2103737"/>
              <a:gd name="connsiteX2" fmla="*/ 0 w 62225"/>
              <a:gd name="connsiteY2" fmla="*/ 0 h 2103737"/>
              <a:gd name="connsiteX0" fmla="*/ 20300 w 20300"/>
              <a:gd name="connsiteY0" fmla="*/ 2103737 h 2103737"/>
              <a:gd name="connsiteX1" fmla="*/ 18403 w 20300"/>
              <a:gd name="connsiteY1" fmla="*/ 994435 h 2103737"/>
              <a:gd name="connsiteX2" fmla="*/ 0 w 20300"/>
              <a:gd name="connsiteY2" fmla="*/ 0 h 2103737"/>
              <a:gd name="connsiteX0" fmla="*/ 1897 w 2560"/>
              <a:gd name="connsiteY0" fmla="*/ 2103737 h 2103737"/>
              <a:gd name="connsiteX1" fmla="*/ 0 w 2560"/>
              <a:gd name="connsiteY1" fmla="*/ 994435 h 2103737"/>
              <a:gd name="connsiteX2" fmla="*/ 2560 w 2560"/>
              <a:gd name="connsiteY2" fmla="*/ 0 h 2103737"/>
              <a:gd name="connsiteX0" fmla="*/ 7410 w 10000"/>
              <a:gd name="connsiteY0" fmla="*/ 10724 h 10724"/>
              <a:gd name="connsiteX1" fmla="*/ 0 w 10000"/>
              <a:gd name="connsiteY1" fmla="*/ 5451 h 10724"/>
              <a:gd name="connsiteX2" fmla="*/ 10000 w 10000"/>
              <a:gd name="connsiteY2" fmla="*/ 0 h 10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00" h="10724">
                <a:moveTo>
                  <a:pt x="7410" y="10724"/>
                </a:moveTo>
                <a:cubicBezTo>
                  <a:pt x="-4160" y="8067"/>
                  <a:pt x="11570" y="8108"/>
                  <a:pt x="0" y="5451"/>
                </a:cubicBezTo>
                <a:cubicBezTo>
                  <a:pt x="3332" y="3875"/>
                  <a:pt x="6668" y="1576"/>
                  <a:pt x="10000" y="0"/>
                </a:cubicBezTo>
              </a:path>
            </a:pathLst>
          </a:custGeom>
          <a:noFill/>
          <a:ln w="44450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" name="手繪多邊形: 圖案 22">
            <a:extLst>
              <a:ext uri="{FF2B5EF4-FFF2-40B4-BE49-F238E27FC236}">
                <a16:creationId xmlns:a16="http://schemas.microsoft.com/office/drawing/2014/main" id="{58C2C963-C537-4B5E-8CB6-E49A5B7C87BE}"/>
              </a:ext>
            </a:extLst>
          </p:cNvPr>
          <p:cNvSpPr>
            <a:spLocks noChangeAspect="1"/>
          </p:cNvSpPr>
          <p:nvPr/>
        </p:nvSpPr>
        <p:spPr>
          <a:xfrm>
            <a:off x="8544483" y="2502069"/>
            <a:ext cx="1664974" cy="953177"/>
          </a:xfrm>
          <a:custGeom>
            <a:avLst/>
            <a:gdLst>
              <a:gd name="connsiteX0" fmla="*/ 1668780 w 1668780"/>
              <a:gd name="connsiteY0" fmla="*/ 1082040 h 1082040"/>
              <a:gd name="connsiteX1" fmla="*/ 1539240 w 1668780"/>
              <a:gd name="connsiteY1" fmla="*/ 480060 h 1082040"/>
              <a:gd name="connsiteX2" fmla="*/ 1021080 w 1668780"/>
              <a:gd name="connsiteY2" fmla="*/ 137160 h 1082040"/>
              <a:gd name="connsiteX3" fmla="*/ 0 w 1668780"/>
              <a:gd name="connsiteY3" fmla="*/ 0 h 1082040"/>
              <a:gd name="connsiteX0" fmla="*/ 1668780 w 1668780"/>
              <a:gd name="connsiteY0" fmla="*/ 1082040 h 1082040"/>
              <a:gd name="connsiteX1" fmla="*/ 1539240 w 1668780"/>
              <a:gd name="connsiteY1" fmla="*/ 480060 h 1082040"/>
              <a:gd name="connsiteX2" fmla="*/ 1005840 w 1668780"/>
              <a:gd name="connsiteY2" fmla="*/ 106680 h 1082040"/>
              <a:gd name="connsiteX3" fmla="*/ 0 w 1668780"/>
              <a:gd name="connsiteY3" fmla="*/ 0 h 1082040"/>
              <a:gd name="connsiteX0" fmla="*/ 1668780 w 1668780"/>
              <a:gd name="connsiteY0" fmla="*/ 1082040 h 1082040"/>
              <a:gd name="connsiteX1" fmla="*/ 1539240 w 1668780"/>
              <a:gd name="connsiteY1" fmla="*/ 480060 h 1082040"/>
              <a:gd name="connsiteX2" fmla="*/ 998220 w 1668780"/>
              <a:gd name="connsiteY2" fmla="*/ 91440 h 1082040"/>
              <a:gd name="connsiteX3" fmla="*/ 0 w 1668780"/>
              <a:gd name="connsiteY3" fmla="*/ 0 h 1082040"/>
              <a:gd name="connsiteX0" fmla="*/ 1668780 w 1668780"/>
              <a:gd name="connsiteY0" fmla="*/ 1084288 h 1084288"/>
              <a:gd name="connsiteX1" fmla="*/ 1539240 w 1668780"/>
              <a:gd name="connsiteY1" fmla="*/ 482308 h 1084288"/>
              <a:gd name="connsiteX2" fmla="*/ 998220 w 1668780"/>
              <a:gd name="connsiteY2" fmla="*/ 93688 h 1084288"/>
              <a:gd name="connsiteX3" fmla="*/ 0 w 1668780"/>
              <a:gd name="connsiteY3" fmla="*/ 2248 h 108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8780" h="1084288">
                <a:moveTo>
                  <a:pt x="1668780" y="1084288"/>
                </a:moveTo>
                <a:cubicBezTo>
                  <a:pt x="1657985" y="862038"/>
                  <a:pt x="1651000" y="647408"/>
                  <a:pt x="1539240" y="482308"/>
                </a:cubicBezTo>
                <a:cubicBezTo>
                  <a:pt x="1427480" y="317208"/>
                  <a:pt x="1254760" y="173698"/>
                  <a:pt x="998220" y="93688"/>
                </a:cubicBezTo>
                <a:cubicBezTo>
                  <a:pt x="741680" y="13678"/>
                  <a:pt x="396791" y="-7632"/>
                  <a:pt x="0" y="2248"/>
                </a:cubicBezTo>
              </a:path>
            </a:pathLst>
          </a:custGeom>
          <a:noFill/>
          <a:ln w="44450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ACE9384-690F-4645-B0FE-D9703B320F96}"/>
              </a:ext>
            </a:extLst>
          </p:cNvPr>
          <p:cNvSpPr txBox="1"/>
          <p:nvPr/>
        </p:nvSpPr>
        <p:spPr>
          <a:xfrm>
            <a:off x="1589950" y="3724218"/>
            <a:ext cx="3935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等待合適空檔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左轉。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ACE9384-690F-4645-B0FE-D9703B320F96}"/>
              </a:ext>
            </a:extLst>
          </p:cNvPr>
          <p:cNvSpPr txBox="1"/>
          <p:nvPr/>
        </p:nvSpPr>
        <p:spPr>
          <a:xfrm>
            <a:off x="1591781" y="2727628"/>
            <a:ext cx="57050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看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照後鏡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或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擺頭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注意左後側來車及對向直行來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車。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EACE9384-690F-4645-B0FE-D9703B320F96}"/>
              </a:ext>
            </a:extLst>
          </p:cNvPr>
          <p:cNvSpPr txBox="1"/>
          <p:nvPr/>
        </p:nvSpPr>
        <p:spPr>
          <a:xfrm>
            <a:off x="1589950" y="1750416"/>
            <a:ext cx="5100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提早打左方向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燈。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至少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30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公尺前，愈早愈好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C9E7B04-689D-414A-BBAB-489B7125CF5C}"/>
              </a:ext>
            </a:extLst>
          </p:cNvPr>
          <p:cNvSpPr/>
          <p:nvPr/>
        </p:nvSpPr>
        <p:spPr>
          <a:xfrm>
            <a:off x="10146870" y="1154718"/>
            <a:ext cx="1121319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車輛紅燈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180F39C6-0CD4-433B-9559-6A6A6F57E4F6}"/>
              </a:ext>
            </a:extLst>
          </p:cNvPr>
          <p:cNvSpPr txBox="1"/>
          <p:nvPr/>
        </p:nvSpPr>
        <p:spPr>
          <a:xfrm>
            <a:off x="7739626" y="1537469"/>
            <a:ext cx="1123200" cy="369332"/>
          </a:xfrm>
          <a:prstGeom prst="rect">
            <a:avLst/>
          </a:prstGeom>
          <a:solidFill>
            <a:srgbClr val="33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車輛綠燈</a:t>
            </a: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0513" y="3852158"/>
            <a:ext cx="340421" cy="149019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5AFF331C-82EC-474A-BA74-7E2B099234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0513" y="4033079"/>
            <a:ext cx="912456" cy="475083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663076" y="3607438"/>
            <a:ext cx="340421" cy="149019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857B5D72-4CC6-4AE0-BD8A-43FC7F814B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7972736" y="3736091"/>
            <a:ext cx="959304" cy="499475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833287" y="1446851"/>
            <a:ext cx="340421" cy="149019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5AFF331C-82EC-474A-BA74-7E2B099234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7846935" y="1025184"/>
            <a:ext cx="912456" cy="475083"/>
          </a:xfrm>
          <a:prstGeom prst="rect">
            <a:avLst/>
          </a:prstGeom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1047071" y="1632796"/>
            <a:ext cx="340421" cy="149019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857B5D72-4CC6-4AE0-BD8A-43FC7F814B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1097589" y="1231407"/>
            <a:ext cx="935257" cy="486955"/>
          </a:xfrm>
          <a:prstGeom prst="rect">
            <a:avLst/>
          </a:prstGeom>
        </p:spPr>
      </p:pic>
      <p:sp>
        <p:nvSpPr>
          <p:cNvPr id="33" name="文字方塊 32">
            <a:extLst>
              <a:ext uri="{FF2B5EF4-FFF2-40B4-BE49-F238E27FC236}">
                <a16:creationId xmlns:a16="http://schemas.microsoft.com/office/drawing/2014/main" id="{180F39C6-0CD4-433B-9559-6A6A6F57E4F6}"/>
              </a:ext>
            </a:extLst>
          </p:cNvPr>
          <p:cNvSpPr txBox="1"/>
          <p:nvPr/>
        </p:nvSpPr>
        <p:spPr>
          <a:xfrm>
            <a:off x="10707529" y="4575899"/>
            <a:ext cx="1123200" cy="369332"/>
          </a:xfrm>
          <a:prstGeom prst="rect">
            <a:avLst/>
          </a:prstGeom>
          <a:solidFill>
            <a:srgbClr val="33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車輛綠燈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BC9E7B04-689D-414A-BBAB-489B7125CF5C}"/>
              </a:ext>
            </a:extLst>
          </p:cNvPr>
          <p:cNvSpPr/>
          <p:nvPr/>
        </p:nvSpPr>
        <p:spPr>
          <a:xfrm>
            <a:off x="7637458" y="4508162"/>
            <a:ext cx="1121319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車輛紅燈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FE936262-D04B-452F-A486-F10CE25DB2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438" y="6067175"/>
            <a:ext cx="203825" cy="40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2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-0.00924 -0.3613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-1807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33333E-6 L -0.0013 -0.3655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828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07407E-6 L -0.00039 0.57778 " pathEditMode="relative" rAng="0" ptsTypes="AA">
                                      <p:cBhvr>
                                        <p:cTn id="2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2888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00026 -0.1881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1 -0.35417 C -0.0069 -0.37361 -0.00989 -0.39699 -0.022 -0.42408 C -0.03672 -0.44398 -0.0556 -0.46436 -0.09258 -0.46436 C -0.11732 -0.46436 -0.1444 -0.46459 -0.16901 -0.46459 " pathEditMode="relative" rAng="16200000" ptsTypes="AAAA">
                                      <p:cBhvr>
                                        <p:cTn id="34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46" y="-550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4500000">
                                      <p:cBhvr>
                                        <p:cTn id="3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89 -0.35325 C -0.00989 -0.3632 -0.02838 -0.38635 -0.04167 -0.39723 C -0.05495 -0.40695 -0.0625 -0.4176 -0.10404 -0.4176 L -0.19818 -0.4176 " pathEditMode="relative" rAng="16200000" ptsTypes="AAAA">
                                      <p:cBhvr>
                                        <p:cTn id="38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4" y="-321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4500000">
                                      <p:cBhvr>
                                        <p:cTn id="4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13" grpId="0"/>
      <p:bldP spid="11" grpId="0"/>
      <p:bldP spid="9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4525</TotalTime>
  <Words>444</Words>
  <Application>Microsoft Office PowerPoint</Application>
  <PresentationFormat>寬螢幕</PresentationFormat>
  <Paragraphs>88</Paragraphs>
  <Slides>14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22" baseType="lpstr">
      <vt:lpstr>新細明體</vt:lpstr>
      <vt:lpstr>標楷體</vt:lpstr>
      <vt:lpstr>Arial</vt:lpstr>
      <vt:lpstr>Calibri</vt:lpstr>
      <vt:lpstr>Calibri Light</vt:lpstr>
      <vt:lpstr>Times New Roman</vt:lpstr>
      <vt:lpstr>Wingdings</vt:lpstr>
      <vt:lpstr>Office 佈景主題</vt:lpstr>
      <vt:lpstr>宣講人：</vt:lpstr>
      <vt:lpstr>機車可以直接左轉的路口</vt:lpstr>
      <vt:lpstr>想想你要左轉會騎在哪裡？</vt:lpstr>
      <vt:lpstr>在外側車道直接左轉彎到底多危險？</vt:lpstr>
      <vt:lpstr>在外側車道直接左轉彎到底多危險？</vt:lpstr>
      <vt:lpstr>左轉彎不注意對向直行車有多危險？</vt:lpstr>
      <vt:lpstr>左轉彎不注意對向直行車有多危險？</vt:lpstr>
      <vt:lpstr>騎在外側車道，要在前方路口左轉時</vt:lpstr>
      <vt:lpstr>騎在內側車道，要在前方路口左轉時</vt:lpstr>
      <vt:lpstr>再次叮嚀……</vt:lpstr>
      <vt:lpstr>PowerPoint 簡報</vt:lpstr>
      <vt:lpstr>我可以在外側車道左轉彎嗎?</vt:lpstr>
      <vt:lpstr>準備在前方路口左轉彎時，我應該…?</vt:lpstr>
      <vt:lpstr>在路口要左轉彎時，我應該…?(複選)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機車教案二</dc:title>
  <dc:creator>root</dc:creator>
  <cp:lastModifiedBy>jim</cp:lastModifiedBy>
  <cp:revision>395</cp:revision>
  <cp:lastPrinted>2019-03-15T05:52:51Z</cp:lastPrinted>
  <dcterms:created xsi:type="dcterms:W3CDTF">2019-02-15T02:11:39Z</dcterms:created>
  <dcterms:modified xsi:type="dcterms:W3CDTF">2019-06-24T01:42:44Z</dcterms:modified>
</cp:coreProperties>
</file>