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57" r:id="rId2"/>
    <p:sldId id="279" r:id="rId3"/>
    <p:sldId id="267" r:id="rId4"/>
    <p:sldId id="263" r:id="rId5"/>
    <p:sldId id="268" r:id="rId6"/>
    <p:sldId id="266" r:id="rId7"/>
    <p:sldId id="269" r:id="rId8"/>
    <p:sldId id="270" r:id="rId9"/>
    <p:sldId id="271" r:id="rId10"/>
    <p:sldId id="272" r:id="rId11"/>
    <p:sldId id="273" r:id="rId12"/>
    <p:sldId id="274" r:id="rId13"/>
    <p:sldId id="278" r:id="rId14"/>
    <p:sldId id="265" r:id="rId15"/>
    <p:sldId id="275" r:id="rId16"/>
    <p:sldId id="277" r:id="rId17"/>
    <p:sldId id="276" r:id="rId18"/>
  </p:sldIdLst>
  <p:sldSz cx="12192000" cy="6858000"/>
  <p:notesSz cx="6815138" cy="99456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B400"/>
    <a:srgbClr val="FF0000"/>
    <a:srgbClr val="33FF33"/>
    <a:srgbClr val="FFC000"/>
    <a:srgbClr val="E9FB65"/>
    <a:srgbClr val="FFCC99"/>
    <a:srgbClr val="FF9966"/>
    <a:srgbClr val="A2F967"/>
    <a:srgbClr val="84F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4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86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A-4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628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7C77-4280-4D2D-9DB1-6124BDF6EA53}" type="datetimeFigureOut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514" y="4786362"/>
            <a:ext cx="545211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60335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48760-ACEF-41A9-B5CB-D8C74F99AE3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94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8E158-C1B9-40CA-8025-6FD510702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885" y="3713999"/>
            <a:ext cx="6505915" cy="66924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 baseline="0"/>
            </a:lvl1pPr>
          </a:lstStyle>
          <a:p>
            <a:r>
              <a:rPr lang="en-US" altLang="zh-TW" dirty="0" smtClean="0"/>
              <a:t>[</a:t>
            </a:r>
            <a:r>
              <a:rPr lang="zh-TW" altLang="en-US" dirty="0" smtClean="0"/>
              <a:t>宣講人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/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9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 smtClean="0"/>
              <a:t>[</a:t>
            </a:r>
            <a:r>
              <a:rPr lang="zh-TW" altLang="en-US" dirty="0" smtClean="0"/>
              <a:t>教案順序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858" y="1564186"/>
            <a:ext cx="4147417" cy="314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02" y="4312932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7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ECD982-401A-4928-847E-5E910203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8FA8-BCB4-44E3-848E-FBB471D4C836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17E0ECB-5296-4081-B2D8-5D9F2422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CE522A-BA31-4E4D-8915-5A55146F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97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4FD133-AD83-4CD3-A6E0-8ECBDD23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8203CF-3815-47C8-8C4B-D81FA332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7DCA1A-1622-4948-BC24-448B2AB37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AB35C7-8663-4109-9D07-6DEB20C3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F516-3046-462C-A2D2-ED4F3A9A06F2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AE4339-904E-495B-A4CC-9DD31D2B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75D380-45B4-46D9-B375-A5C3E194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127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804017-4853-49AA-8D44-385FDEE8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D97623-8F31-47E5-B004-A1ED87FC5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9C6BFA7-DAAA-4563-ADAE-BBA3F26EE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50319FC-9B2E-4B60-AB11-66BBD4D9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4140-79AE-4990-B9AC-A7D9A85D61DE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3037C1-3093-4D2F-8B25-0D90FEACA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90D03E-4609-4769-8526-0990392A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799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BAA723-7A79-4C55-8948-55DAD736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8AE5D3-7B19-4A8A-8F07-59FEC8CED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BAC2F-B549-4A7B-90C8-9A2AA714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7A8F5-5882-4D7E-9348-E1B7F66A990B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5D38BC-77CC-4788-AFA9-97E7F426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62DD7A-E551-40F0-B9F1-A185A161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85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388600F-B549-432D-A1A1-C75264A96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393FBEE-48BF-4203-8C78-B207522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B36BD3-9E53-4D3F-9407-96D11A35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E61C-2491-4606-99B7-26DBBCB3B8B4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E1E014-5BEB-4BEA-81A7-7311DDC3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A229AE-A5F1-4A80-8036-F6D8EA09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27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 smtClean="0"/>
              <a:t>36pt</a:t>
            </a:r>
            <a:r>
              <a:rPr lang="en-US" altLang="zh-TW" dirty="0"/>
              <a:t>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1" name="圖片 13" descr="小圖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215972" y="177053"/>
            <a:ext cx="837765" cy="83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</a:t>
            </a:r>
            <a:r>
              <a:rPr lang="zh-TW" altLang="en-US" dirty="0" smtClean="0"/>
              <a:t>樣式</a:t>
            </a:r>
            <a:r>
              <a:rPr lang="en-US" altLang="zh-TW" dirty="0" smtClean="0"/>
              <a:t>28pt</a:t>
            </a:r>
            <a:endParaRPr lang="en-US" altLang="zh-TW" dirty="0"/>
          </a:p>
          <a:p>
            <a:pPr lvl="1"/>
            <a:r>
              <a:rPr lang="zh-TW" altLang="en-US" dirty="0"/>
              <a:t>第二層</a:t>
            </a:r>
            <a:r>
              <a:rPr lang="en-US" altLang="zh-TW" dirty="0" smtClean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44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 smtClean="0"/>
              <a:t>36pt</a:t>
            </a:r>
            <a:r>
              <a:rPr lang="en-US" altLang="zh-TW" dirty="0"/>
              <a:t>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</a:t>
            </a:r>
            <a:r>
              <a:rPr lang="zh-TW" altLang="en-US" dirty="0" smtClean="0"/>
              <a:t>樣式</a:t>
            </a:r>
            <a:r>
              <a:rPr lang="en-US" altLang="zh-TW" dirty="0" smtClean="0"/>
              <a:t>28pt</a:t>
            </a:r>
            <a:endParaRPr lang="en-US" altLang="zh-TW" dirty="0"/>
          </a:p>
          <a:p>
            <a:pPr lvl="1"/>
            <a:r>
              <a:rPr lang="zh-TW" altLang="en-US" dirty="0"/>
              <a:t>第二層</a:t>
            </a:r>
            <a:r>
              <a:rPr lang="en-US" altLang="zh-TW" dirty="0" smtClean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5" y="5700300"/>
            <a:ext cx="1085450" cy="106078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97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433" y="2501660"/>
            <a:ext cx="1287093" cy="18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175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4573" y="1523367"/>
            <a:ext cx="4721427" cy="383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/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431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2F73B2-7AE8-48B6-94FE-087FAFE5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1D1A34-43F6-416B-9D99-F2DD4A23F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078A9-ECF6-40D1-BACF-6949D143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40257-D37D-4D78-8786-D7737A3906FA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810E32-1658-419C-BBE2-128A5360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14DC0F-A3A5-40AA-998A-22A99133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12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A7D97B-E5E3-4C4B-8223-FE5C1139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DF7D96-EAEC-48A3-8449-5BADF2755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0DF3E4-FA69-4D5E-A3D5-FF6155D1C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10665D-E75F-4BB5-9A23-34F9D4DF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38BF-0619-4F42-A505-6FCD8EFC0668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462871-F92E-432E-BD82-2A5E5802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48C7BF-FDA1-4948-95F9-C381D268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34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C88F3C-F854-48CC-BB4E-1EABE014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40BBC1-040C-46E3-942D-43F5B4AD5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ECD47C-02B7-4ADE-87F4-7BE28C8CE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F4A53B9-CD7E-4978-A286-3DB09E35D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96C09F2-A297-44B7-8161-0BA36B4E1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96B937F-D52C-454E-8ACA-6B404310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AF38-399C-4017-8649-8267F69BDD06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B5B2690-5749-47B3-84EE-6837BE88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14163CD-1B39-4713-9C67-764055F4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7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9B90E-D2BB-4A10-871D-0F84FF5B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4E98DC-5E14-4017-AABA-133EBD45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104A-8433-46E9-95FB-0FCF23FEC7C1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44384F5-A36B-42D3-99C7-ED67CB5B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F156A6-2441-4651-99FE-1E0FD732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35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8B6A1E2-8BE1-4352-97A1-2C7DB7C0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D744E0-B16E-4E16-89A1-AFCC9E72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44C173-E351-4AB5-8787-ACCBF5F9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AA72C-A866-490C-9299-E3C7C61A7C12}" type="datetime1">
              <a:rPr lang="zh-TW" altLang="en-US" smtClean="0"/>
              <a:pPr/>
              <a:t>2019/6/27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5B02C6-BB74-4F66-A0D0-C6314934B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FD54B4-5D15-4DE3-B50E-750239EE3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19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穿越馬路不貪近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任意穿越危險多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行人教案三</a:t>
            </a:r>
          </a:p>
        </p:txBody>
      </p:sp>
    </p:spTree>
    <p:extLst>
      <p:ext uri="{BB962C8B-B14F-4D97-AF65-F5344CB8AC3E}">
        <p14:creationId xmlns:p14="http://schemas.microsoft.com/office/powerpoint/2010/main" val="42932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2731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老翁未走行穿被機車撞癱也要賠償</a:t>
            </a:r>
            <a:endParaRPr lang="zh-TW" altLang="en-US" sz="3600" dirty="0"/>
          </a:p>
        </p:txBody>
      </p:sp>
      <p:pic>
        <p:nvPicPr>
          <p:cNvPr id="8" name="(剪輯)老翁未走斑馬線遭撞癱 還被判刑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D85174A-4E14-4A8D-8A25-36ACF3917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2750" y="1001713"/>
            <a:ext cx="6743700" cy="50577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65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3DD4D79-32F4-435C-9F50-859C3109D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事故說明：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老翁未行走於斑馬線上，違規穿越</a:t>
            </a: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</a:t>
            </a:r>
            <a:r>
              <a:rPr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路，老翁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遭機車騎士撞成癱瘓，</a:t>
            </a: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</a:t>
            </a:r>
            <a:r>
              <a:rPr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騎士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受傷且機車也損毀。</a:t>
            </a:r>
            <a:endParaRPr lang="en-US" altLang="zh-TW" sz="2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法官判決結果：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被撞癱瘓的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老翁未走行穿線違規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穿越</a:t>
            </a:r>
            <a:r>
              <a:rPr lang="en-US" altLang="zh-TW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被判過失傷害罪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（拘役</a:t>
            </a:r>
            <a:r>
              <a:rPr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天、得易科罰金三萬元）。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AC36AE6-44BB-4587-8E1E-579F73CE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987" y="1277991"/>
            <a:ext cx="3770114" cy="2501384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2731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老翁未走行穿被機車撞癱也要賠償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951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99274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行人並不是最大，違規穿越道路仍然會有罰責！</a:t>
            </a:r>
            <a:endParaRPr lang="zh-TW" altLang="en-US" sz="36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3DD4D79-32F4-435C-9F50-859C3109D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</a:t>
            </a:r>
            <a:r>
              <a:rPr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道路交通安全規則</a:t>
            </a:r>
            <a:r>
              <a:rPr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134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條規定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設有行人穿越道、人行天橋或人行地下道者，必須經由行人穿越道、人行天橋或人行地下道穿越，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不得在其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公尺範圍內穿越道路。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CD18205-7ABA-4DC9-8B7E-19DA62F8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7" b="4635"/>
          <a:stretch/>
        </p:blipFill>
        <p:spPr>
          <a:xfrm>
            <a:off x="2582543" y="2857499"/>
            <a:ext cx="7352413" cy="35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3399610" cy="64633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再次叮嚀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6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3DD4D79-32F4-435C-9F50-859C3109D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穿越馬路千萬不可貪近，我們應該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於路口從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行穿線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斑馬線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穿越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馬路。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4C2119A-CF2B-471F-BFBB-31D7E70C875C}"/>
              </a:ext>
            </a:extLst>
          </p:cNvPr>
          <p:cNvSpPr txBox="1">
            <a:spLocks/>
          </p:cNvSpPr>
          <p:nvPr/>
        </p:nvSpPr>
        <p:spPr>
          <a:xfrm>
            <a:off x="1371108" y="2877680"/>
            <a:ext cx="6708863" cy="1277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625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注意：行人違規穿越馬路發生車禍，  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行人也須有法律責任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06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大家來想想</a:t>
            </a:r>
            <a:r>
              <a:rPr lang="en-US" altLang="zh-TW" dirty="0"/>
              <a:t>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0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 1.</a:t>
            </a:r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阿蕙要去對面的麵包店，應該如何過馬路呢？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CB44108-E3E5-4778-84B4-9B7702EA1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直接從路段中穿越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走行穿線穿越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都可以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我不知道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D40EAA-B68E-4914-A4B7-08D43CB0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166568"/>
            <a:ext cx="943200" cy="9432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F3DB534-0502-4FB9-8CDB-D38AEDFC1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61" y="1775870"/>
            <a:ext cx="6779340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05690" y="277718"/>
            <a:ext cx="10562410" cy="120032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老張直接從路段中穿越車陣，與一台直行的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發生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擦撞，請問老張有肇責嗎？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CB44108-E3E5-4778-84B4-9B7702EA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25777"/>
            <a:ext cx="2852907" cy="5057904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沒有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lnSpc>
                <a:spcPct val="120000"/>
              </a:lnSpc>
              <a:buClrTx/>
              <a:buFont typeface="+mj-lt"/>
              <a:buAutoNum type="arabicParenR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我不知道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D40EAA-B68E-4914-A4B7-08D43CB0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166568"/>
            <a:ext cx="943200" cy="9432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6DE6A47-98E3-4627-BCF1-65D30D49A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306" y="1847085"/>
            <a:ext cx="7517019" cy="38651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18F0BB6-6B82-46A0-9D41-03FFAFAE8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805" y="5121969"/>
            <a:ext cx="300038" cy="57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05690" y="287485"/>
            <a:ext cx="10205050" cy="120032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阿平不正確穿越道路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如附圖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，請畫出可能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發生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衝突的車輛行駛路徑。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3D0C8AE-2266-4C9F-872C-21561F111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4202" y="1457429"/>
            <a:ext cx="8260796" cy="49747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DD40EAA-B68E-4914-A4B7-08D43CB0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1" y="166568"/>
            <a:ext cx="94320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05690" y="281590"/>
            <a:ext cx="8835210" cy="64633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路口就在附近，可以從旁邊穿越道路嗎？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9" name="內容版面配置區 1">
            <a:extLst>
              <a:ext uri="{FF2B5EF4-FFF2-40B4-BE49-F238E27FC236}">
                <a16:creationId xmlns:a16="http://schemas.microsoft.com/office/drawing/2014/main" id="{7333B461-5E61-471D-8C0A-E273B0F0C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426" y="1001713"/>
            <a:ext cx="9988348" cy="50577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DD55ADD-36A3-4AE5-8E14-846AC727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8760" y="173818"/>
            <a:ext cx="944962" cy="944962"/>
          </a:xfrm>
          <a:prstGeom prst="rect">
            <a:avLst/>
          </a:prstGeom>
        </p:spPr>
      </p:pic>
      <p:pic>
        <p:nvPicPr>
          <p:cNvPr id="12" name="圖片 13" descr="小圖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2654" y="168626"/>
            <a:ext cx="971068" cy="97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22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05690" y="281590"/>
            <a:ext cx="4669610" cy="646331"/>
          </a:xfrm>
        </p:spPr>
        <p:txBody>
          <a:bodyPr/>
          <a:lstStyle/>
          <a:p>
            <a:r>
              <a:rPr lang="zh-TW" altLang="en-US" dirty="0"/>
              <a:t> 車禍是怎麼發生呢？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2B21A12-0806-4D6D-A1E5-B022BCF1B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路口就在旁邊，少女違規穿越道路，遭綠燈轉彎車輛撞上。</a:t>
            </a:r>
            <a:endParaRPr lang="en-US" altLang="zh-TW" sz="2800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D55ADD-36A3-4AE5-8E14-846AC727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8760" y="173818"/>
            <a:ext cx="944962" cy="944962"/>
          </a:xfrm>
          <a:prstGeom prst="rect">
            <a:avLst/>
          </a:prstGeom>
        </p:spPr>
      </p:pic>
      <p:pic>
        <p:nvPicPr>
          <p:cNvPr id="11" name="(剪輯)撞未走斑馬線行人 駕駛挨告遭求償30萬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9B179C2-92B5-40C9-A533-9D4447C48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1621" y="1525193"/>
            <a:ext cx="8820208" cy="4961367"/>
          </a:xfrm>
          <a:prstGeom prst="rect">
            <a:avLst/>
          </a:prstGeom>
        </p:spPr>
      </p:pic>
      <p:pic>
        <p:nvPicPr>
          <p:cNvPr id="9" name="圖片 13" descr="小圖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2654" y="168626"/>
            <a:ext cx="971068" cy="97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9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EB4F7D95-4F96-402E-B1FF-59E267C86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114" y="1414159"/>
            <a:ext cx="8602202" cy="49869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5300957" cy="646331"/>
          </a:xfrm>
        </p:spPr>
        <p:txBody>
          <a:bodyPr/>
          <a:lstStyle/>
          <a:p>
            <a:r>
              <a:rPr lang="zh-TW" altLang="en-US" sz="3600" dirty="0"/>
              <a:t>違規穿越道路的行人</a:t>
            </a:r>
            <a:r>
              <a:rPr lang="en-US" altLang="zh-TW" sz="3600" dirty="0"/>
              <a:t>……</a:t>
            </a:r>
            <a:endParaRPr lang="zh-TW" altLang="en-US" sz="3600" dirty="0"/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247ED1AD-3D14-41EB-928A-316C2E9F0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600" y="1002356"/>
            <a:ext cx="5292248" cy="5057904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誤以為來往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車輛都紅燈？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視線沒看到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綠燈轉彎車輛？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F7066EE-C5C1-4002-9CE4-1DB50119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631" y="2444255"/>
            <a:ext cx="1201016" cy="49991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676B9EB-3F76-4D2C-AF52-A91975157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735" y="5193883"/>
            <a:ext cx="1201016" cy="49991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61E676D-BAF5-4D60-884E-B9B3E544A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611" y="3117222"/>
            <a:ext cx="646232" cy="23166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46B78E8-AF1F-4C7E-8659-69F9F3EA9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082" y="4354911"/>
            <a:ext cx="4352921" cy="124369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D176299-1387-4210-80CC-7DDD394F1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256" y="2712616"/>
            <a:ext cx="231668" cy="234716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794577E-FDC1-4390-8D70-B83DC856C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4186" y="5529484"/>
            <a:ext cx="207282" cy="5669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BF34408-5ED4-42ED-BA6C-FB2CF81F0B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256" y="4793393"/>
            <a:ext cx="548688" cy="70110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91CC320-8B0B-4489-80CB-E3842E058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4578" y="4205681"/>
            <a:ext cx="330122" cy="3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162 L 2.91667E-6 -0.11226 C 2.91667E-6 -0.15393 0.06289 -0.16921 0.13737 -0.19421 C 0.14739 -0.19652 0.20169 -0.20926 0.22916 -0.20926 C 0.25677 -0.20879 0.28437 -0.20764 0.31146 -0.2076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9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1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4259 L -0.00351 -0.138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905690" y="281590"/>
            <a:ext cx="4644210" cy="646331"/>
          </a:xfrm>
        </p:spPr>
        <p:txBody>
          <a:bodyPr/>
          <a:lstStyle/>
          <a:p>
            <a:r>
              <a:rPr lang="zh-TW" altLang="en-US" dirty="0"/>
              <a:t> 車禍是怎麼發生呢？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2B21A12-0806-4D6D-A1E5-B022BCF1B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625"/>
              </a:spcBef>
            </a:pP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婦人突然從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車陣中竄出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，司機來得及反應嗎？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D55ADD-36A3-4AE5-8E14-846AC727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8760" y="173818"/>
            <a:ext cx="944962" cy="944962"/>
          </a:xfrm>
          <a:prstGeom prst="rect">
            <a:avLst/>
          </a:prstGeom>
        </p:spPr>
      </p:pic>
      <p:pic>
        <p:nvPicPr>
          <p:cNvPr id="8" name="(剪輯)婦人車陣中穿越馬路 公車剎不住撞上│中視新聞 2016040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2FFA2A6-1A9C-4025-B92A-90CFCD87BB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300" y="1556593"/>
            <a:ext cx="8796258" cy="4947895"/>
          </a:xfrm>
          <a:prstGeom prst="rect">
            <a:avLst/>
          </a:prstGeom>
        </p:spPr>
      </p:pic>
      <p:pic>
        <p:nvPicPr>
          <p:cNvPr id="9" name="圖片 13" descr="小圖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2654" y="168626"/>
            <a:ext cx="971068" cy="97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9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260410" cy="646331"/>
          </a:xfrm>
        </p:spPr>
        <p:txBody>
          <a:bodyPr/>
          <a:lstStyle/>
          <a:p>
            <a:r>
              <a:rPr lang="zh-TW" altLang="en-US" sz="3600" dirty="0"/>
              <a:t>行人從車陣中突然竄出十分危險！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婦人違規穿越車陣，遭準備停等紅燈的直行大客車撞上。</a:t>
            </a:r>
            <a:endParaRPr lang="en-US" altLang="zh-TW" sz="2800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AAFD114-419D-4455-88B1-AEEEC4E70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88" y="1727739"/>
            <a:ext cx="1201016" cy="4999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31F8CF-0305-4E96-819A-1778A581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82" y="2129470"/>
            <a:ext cx="9205758" cy="40663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C5C2A91-FA21-45E2-BC19-17BA19153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756" y="2305575"/>
            <a:ext cx="384081" cy="1889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24103C-29C7-4B98-BD5F-1D78DE431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756" y="3030358"/>
            <a:ext cx="384081" cy="1889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2613CA7-2D72-4327-AB6A-C92C9622E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379" y="2305575"/>
            <a:ext cx="384081" cy="18899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F12A368-A1E8-48CB-B9CE-B81CA36CC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402" y="2485418"/>
            <a:ext cx="384081" cy="18899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4C7A17C-8F62-4393-A303-2D0F3D6E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179" y="2935862"/>
            <a:ext cx="384081" cy="18899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1099798-FCCF-44C5-9141-D5DDFF21F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60" y="2454987"/>
            <a:ext cx="871804" cy="31092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125BBA0-3524-45C9-A0FF-640698F09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141" y="4318566"/>
            <a:ext cx="871804" cy="31092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EB2830B-883A-4935-A18C-67B618588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049" y="2521630"/>
            <a:ext cx="554784" cy="367620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5D6ED39-2BC4-4F5D-9DBC-D1F36A99C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818" y="5847924"/>
            <a:ext cx="274344" cy="70110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CE358DB-6B87-45BD-A865-0DDF684B5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0827" y="2393806"/>
            <a:ext cx="1353429" cy="33530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BD4D8F8-27AA-4558-9C3F-E89075B225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9777" y="2469086"/>
            <a:ext cx="3810330" cy="18899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A893B1C-D43F-438C-A1AF-234E7F8769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8895" y="2433593"/>
            <a:ext cx="243861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4375 L -0.04401 -0.5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-28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32474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61555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違規穿越道路的後果很嚴重！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紅燈時，有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綠燈的轉彎車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以及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綠燈通行車輛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                在路口附近穿越道路很危險！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66C857-E30B-4891-AF47-05435848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333" y="2380125"/>
            <a:ext cx="6029467" cy="309703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F85D49B-365D-42BE-9392-9047CA399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4"/>
          <a:stretch/>
        </p:blipFill>
        <p:spPr>
          <a:xfrm>
            <a:off x="672001" y="2380125"/>
            <a:ext cx="5033332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6295210" cy="646331"/>
          </a:xfrm>
        </p:spPr>
        <p:txBody>
          <a:bodyPr/>
          <a:lstStyle/>
          <a:p>
            <a:r>
              <a:rPr lang="zh-TW" altLang="en-US" dirty="0"/>
              <a:t>老婦違規穿越道路，求償不得</a:t>
            </a:r>
          </a:p>
        </p:txBody>
      </p:sp>
      <p:pic>
        <p:nvPicPr>
          <p:cNvPr id="7" name="(剪輯)穿越快車道被撞死 判家屬賠錢!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D0BC004-5BC6-4F4C-8EE2-76DEB645AF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2750" y="1001713"/>
            <a:ext cx="6743700" cy="50577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27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7654110" cy="646331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老婦違規穿越道路，求償不得反倒賠</a:t>
            </a:r>
            <a:endParaRPr lang="zh-TW" altLang="en-US" sz="36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3DD4D79-32F4-435C-9F50-859C3109D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事故說明：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老婦未行走於行穿線，違規穿越道路</a:t>
            </a: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遭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機車騎士撞死，騎士也受傷。</a:t>
            </a:r>
            <a:endParaRPr lang="en-US" altLang="zh-TW" sz="2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求償：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老婦家屬要求機車騎士賠償</a:t>
            </a:r>
            <a:r>
              <a:rPr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萬。</a:t>
            </a:r>
            <a:endParaRPr lang="en-US" altLang="zh-TW" sz="26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法官判決結果：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老婦未走行穿線違規穿越道路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，老婦家屬反而要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賠償騎士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A3E2EEE-DC60-4F3E-B810-BA585ACD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476" y="1485600"/>
            <a:ext cx="340795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7">
      <a:majorFont>
        <a:latin typeface="微軟正黑體"/>
        <a:ea typeface="標楷體"/>
        <a:cs typeface=""/>
      </a:majorFont>
      <a:minorFont>
        <a:latin typeface="微軟正黑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5742</TotalTime>
  <Words>405</Words>
  <Application>Microsoft Office PowerPoint</Application>
  <PresentationFormat>寬螢幕</PresentationFormat>
  <Paragraphs>64</Paragraphs>
  <Slides>17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 路口就在附近，可以從旁邊穿越道路嗎？</vt:lpstr>
      <vt:lpstr> 車禍是怎麼發生呢？</vt:lpstr>
      <vt:lpstr>違規穿越道路的行人……</vt:lpstr>
      <vt:lpstr> 車禍是怎麼發生呢？</vt:lpstr>
      <vt:lpstr>行人從車陣中突然竄出十分危險！</vt:lpstr>
      <vt:lpstr>違規穿越道路的後果很嚴重！</vt:lpstr>
      <vt:lpstr>老婦違規穿越道路，求償不得</vt:lpstr>
      <vt:lpstr>老婦違規穿越道路，求償不得反倒賠</vt:lpstr>
      <vt:lpstr>老翁未走行穿被機車撞癱也要賠償</vt:lpstr>
      <vt:lpstr>老翁未走行穿被機車撞癱也要賠償</vt:lpstr>
      <vt:lpstr>行人並不是最大，違規穿越道路仍然會有罰責！</vt:lpstr>
      <vt:lpstr>再次叮嚀……</vt:lpstr>
      <vt:lpstr>PowerPoint 簡報</vt:lpstr>
      <vt:lpstr> 1.阿蕙要去對面的麵包店，應該如何過馬路呢？</vt:lpstr>
      <vt:lpstr> 2.老張直接從路段中穿越車陣，與一台直行的公車    發生擦撞，請問老張有肇責嗎？</vt:lpstr>
      <vt:lpstr> 3.阿平不正確穿越道路(如附圖)，請畫出可能會    發生衝突的車輛行駛路徑。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奔跑時，看哪?</dc:title>
  <dc:creator>承軒 江</dc:creator>
  <cp:lastModifiedBy>jim</cp:lastModifiedBy>
  <cp:revision>353</cp:revision>
  <cp:lastPrinted>2019-03-15T03:45:50Z</cp:lastPrinted>
  <dcterms:created xsi:type="dcterms:W3CDTF">2018-07-19T13:21:49Z</dcterms:created>
  <dcterms:modified xsi:type="dcterms:W3CDTF">2019-06-27T02:31:00Z</dcterms:modified>
</cp:coreProperties>
</file>