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269" r:id="rId3"/>
    <p:sldId id="272" r:id="rId4"/>
    <p:sldId id="273" r:id="rId5"/>
    <p:sldId id="274" r:id="rId6"/>
    <p:sldId id="275" r:id="rId7"/>
    <p:sldId id="276" r:id="rId8"/>
    <p:sldId id="278" r:id="rId9"/>
    <p:sldId id="279" r:id="rId10"/>
    <p:sldId id="286" r:id="rId11"/>
    <p:sldId id="265" r:id="rId12"/>
    <p:sldId id="281" r:id="rId13"/>
    <p:sldId id="282" r:id="rId14"/>
    <p:sldId id="283" r:id="rId15"/>
    <p:sldId id="284" r:id="rId16"/>
    <p:sldId id="285" r:id="rId17"/>
  </p:sldIdLst>
  <p:sldSz cx="12192000" cy="6858000"/>
  <p:notesSz cx="6815138" cy="99456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B400"/>
    <a:srgbClr val="FF0000"/>
    <a:srgbClr val="33FF33"/>
    <a:srgbClr val="FFC000"/>
    <a:srgbClr val="E9FB65"/>
    <a:srgbClr val="FFCC99"/>
    <a:srgbClr val="FF9966"/>
    <a:srgbClr val="A2F967"/>
    <a:srgbClr val="84F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A-4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628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7C77-4280-4D2D-9DB1-6124BDF6EA53}" type="datetimeFigureOut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514" y="4786362"/>
            <a:ext cx="545211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60335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8760-ACEF-41A9-B5CB-D8C74F99AE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4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/>
            </a:lvl1pPr>
          </a:lstStyle>
          <a:p>
            <a:r>
              <a:rPr lang="en-US" altLang="zh-TW" dirty="0"/>
              <a:t>[</a:t>
            </a:r>
            <a:r>
              <a:rPr lang="zh-TW" altLang="en-US" dirty="0"/>
              <a:t>宣講人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/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教案順序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58" y="1564186"/>
            <a:ext cx="4147417" cy="314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02" y="4312932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ECD982-401A-4928-847E-5E910203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FA8-BCB4-44E3-848E-FBB471D4C836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17E0ECB-5296-4081-B2D8-5D9F2422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522A-BA31-4E4D-8915-5A55146F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83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FD133-AD83-4CD3-A6E0-8ECBDD23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8203CF-3815-47C8-8C4B-D81FA332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7DCA1A-1622-4948-BC24-448B2AB3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B35C7-8663-4109-9D07-6DEB20C3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F516-3046-462C-A2D2-ED4F3A9A06F2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AE4339-904E-495B-A4CC-9DD31D2B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75D380-45B4-46D9-B375-A5C3E194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83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804017-4853-49AA-8D44-385FDEE8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D97623-8F31-47E5-B004-A1ED87FC5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C6BFA7-DAAA-4563-ADAE-BBA3F26EE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0319FC-9B2E-4B60-AB11-66BBD4D9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4140-79AE-4990-B9AC-A7D9A85D61DE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3037C1-3093-4D2F-8B25-0D90FEAC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90D03E-4609-4769-8526-0990392A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77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AA723-7A79-4C55-8948-55DAD736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8AE5D3-7B19-4A8A-8F07-59FEC8CED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BAC2F-B549-4A7B-90C8-9A2AA714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A8F5-5882-4D7E-9348-E1B7F66A990B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5D38BC-77CC-4788-AFA9-97E7F426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62DD7A-E551-40F0-B9F1-A185A16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71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88600F-B549-432D-A1A1-C75264A96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93FBEE-48BF-4203-8C78-B207522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B36BD3-9E53-4D3F-9407-96D11A35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E61C-2491-4606-99B7-26DBBCB3B8B4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E1E014-5BEB-4BEA-81A7-7311DDC3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A229AE-A5F1-4A80-8036-F6D8EA09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2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/>
              <a:t>36pt(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3" descr="小圖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215972" y="177053"/>
            <a:ext cx="837765" cy="8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編輯母片文字樣式</a:t>
            </a:r>
            <a:r>
              <a:rPr lang="en-US" altLang="zh-TW" dirty="0"/>
              <a:t>28pt</a:t>
            </a:r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/>
              <a:t>36pt(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編輯母片文字樣式</a:t>
            </a:r>
            <a:r>
              <a:rPr lang="en-US" altLang="zh-TW" dirty="0"/>
              <a:t>28pt</a:t>
            </a:r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16D4A46-6DB8-4F31-9A9F-E2BBFC810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433" y="2501660"/>
            <a:ext cx="1287093" cy="18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64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573" y="1523367"/>
            <a:ext cx="4721427" cy="38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/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10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2F73B2-7AE8-48B6-94FE-087FAFE5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1D1A34-43F6-416B-9D99-F2DD4A23F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078A9-ECF6-40D1-BACF-6949D143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0257-D37D-4D78-8786-D7737A3906FA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810E32-1658-419C-BBE2-128A5360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14DC0F-A3A5-40AA-998A-22A99133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68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A7D97B-E5E3-4C4B-8223-FE5C113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DF7D96-EAEC-48A3-8449-5BADF2755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0DF3E4-FA69-4D5E-A3D5-FF6155D1C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10665D-E75F-4BB5-9A23-34F9D4D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38BF-0619-4F42-A505-6FCD8EFC0668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462871-F92E-432E-BD82-2A5E5802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48C7BF-FDA1-4948-95F9-C381D268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76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C88F3C-F854-48CC-BB4E-1EABE014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40BBC1-040C-46E3-942D-43F5B4AD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ECD47C-02B7-4ADE-87F4-7BE28C8CE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F4A53B9-CD7E-4978-A286-3DB09E35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96C09F2-A297-44B7-8161-0BA36B4E1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96B937F-D52C-454E-8ACA-6B404310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AF38-399C-4017-8649-8267F69BDD06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B5B2690-5749-47B3-84EE-6837BE88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4163CD-1B39-4713-9C67-764055F4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86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9B90E-D2BB-4A10-871D-0F84FF5B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4E98DC-5E14-4017-AABA-133EBD45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104A-8433-46E9-95FB-0FCF23FEC7C1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4384F5-A36B-42D3-99C7-ED67CB5B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F156A6-2441-4651-99FE-1E0FD732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0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8B6A1E2-8BE1-4352-97A1-2C7DB7C0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D744E0-B16E-4E16-89A1-AFCC9E72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44C173-E351-4AB5-8787-ACCBF5F9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AA72C-A866-490C-9299-E3C7C61A7C12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5B02C6-BB74-4F66-A0D0-C6314934B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FD54B4-5D15-4DE3-B50E-750239EE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92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3" r:id="rId3"/>
    <p:sldLayoutId id="2147483661" r:id="rId4"/>
    <p:sldLayoutId id="2147483666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OT3upexD5Rw" TargetMode="External"/><Relationship Id="rId10" Type="http://schemas.openxmlformats.org/officeDocument/2006/relationships/image" Target="../media/image13.emf"/><Relationship Id="rId4" Type="http://schemas.openxmlformats.org/officeDocument/2006/relationships/image" Target="../media/image8.png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宣講人：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不走，才安全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行人教案二</a:t>
            </a:r>
          </a:p>
        </p:txBody>
      </p:sp>
    </p:spTree>
    <p:extLst>
      <p:ext uri="{BB962C8B-B14F-4D97-AF65-F5344CB8AC3E}">
        <p14:creationId xmlns:p14="http://schemas.microsoft.com/office/powerpoint/2010/main" val="429329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6356756" cy="646331"/>
          </a:xfrm>
        </p:spPr>
        <p:txBody>
          <a:bodyPr/>
          <a:lstStyle/>
          <a:p>
            <a:r>
              <a:rPr lang="zh-TW" altLang="en-US" smtClean="0"/>
              <a:t>再次叮嚀</a:t>
            </a:r>
            <a:r>
              <a:rPr lang="en-US" altLang="zh-TW" smtClean="0"/>
              <a:t>…(</a:t>
            </a:r>
            <a:r>
              <a:rPr lang="zh-TW" altLang="en-US" smtClean="0"/>
              <a:t>綠燈就可以走嗎？</a:t>
            </a:r>
            <a:r>
              <a:rPr lang="en-US" altLang="zh-TW" smtClean="0"/>
              <a:t>)</a:t>
            </a:r>
            <a:endParaRPr lang="en-US" altLang="zh-TW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87ADB0-A469-4538-96B3-BE5187ED3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遵守號誌，</a:t>
            </a:r>
            <a:r>
              <a:rPr lang="zh-TW" altLang="en-US" b="1" dirty="0" smtClean="0">
                <a:solidFill>
                  <a:srgbClr val="FF0000"/>
                </a:solidFill>
              </a:rPr>
              <a:t>不闖紅燈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綠燈剩餘秒數不足</a:t>
            </a:r>
            <a:r>
              <a:rPr lang="zh-TW" altLang="en-US" dirty="0" smtClean="0"/>
              <a:t>時，不要穿越道路。</a:t>
            </a:r>
            <a:endParaRPr lang="en-US" altLang="zh-TW" dirty="0" smtClean="0"/>
          </a:p>
          <a:p>
            <a:r>
              <a:rPr lang="zh-TW" altLang="en-US" dirty="0" smtClean="0"/>
              <a:t>穿越一個車道需要的時間為</a:t>
            </a:r>
            <a:r>
              <a:rPr lang="en-US" altLang="zh-TW" b="1" dirty="0" smtClean="0">
                <a:solidFill>
                  <a:srgbClr val="FF0000"/>
                </a:solidFill>
              </a:rPr>
              <a:t>5</a:t>
            </a:r>
            <a:r>
              <a:rPr lang="zh-TW" altLang="en-US" b="1" dirty="0" smtClean="0">
                <a:solidFill>
                  <a:srgbClr val="FF0000"/>
                </a:solidFill>
              </a:rPr>
              <a:t>秒</a:t>
            </a:r>
            <a:r>
              <a:rPr lang="en-US" altLang="zh-TW" dirty="0" smtClean="0"/>
              <a:t>(</a:t>
            </a:r>
            <a:r>
              <a:rPr lang="zh-TW" altLang="en-US" dirty="0" smtClean="0"/>
              <a:t>保守建議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有行人號誌，看行人號誌；無行人號誌，看行車號誌。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826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大家來想想</a:t>
            </a:r>
            <a:r>
              <a:rPr lang="en-US" altLang="zh-TW" dirty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01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我認為自己通過這個路口</a:t>
            </a:r>
            <a:r>
              <a:rPr lang="en-US" altLang="zh-TW" dirty="0"/>
              <a:t>(</a:t>
            </a:r>
            <a:r>
              <a:rPr lang="zh-TW" altLang="en-US" dirty="0"/>
              <a:t>四車道</a:t>
            </a:r>
            <a:r>
              <a:rPr lang="en-US" altLang="zh-TW" dirty="0"/>
              <a:t>)</a:t>
            </a:r>
            <a:r>
              <a:rPr lang="zh-TW" altLang="en-US" dirty="0"/>
              <a:t>需要</a:t>
            </a:r>
            <a:r>
              <a:rPr lang="en-US" altLang="zh-TW" dirty="0"/>
              <a:t>______</a:t>
            </a:r>
            <a:r>
              <a:rPr lang="zh-TW" altLang="en-US" dirty="0"/>
              <a:t>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208DF2C-FB00-496F-BAFC-6578F7C7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F88C36-1475-4AA6-840D-558A690E1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t="29362" r="8045" b="30153"/>
          <a:stretch/>
        </p:blipFill>
        <p:spPr>
          <a:xfrm>
            <a:off x="1218763" y="1254025"/>
            <a:ext cx="10143074" cy="442831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34DAA4B-5F1C-4421-AC15-66C283BD02FC}"/>
              </a:ext>
            </a:extLst>
          </p:cNvPr>
          <p:cNvSpPr txBox="1"/>
          <p:nvPr/>
        </p:nvSpPr>
        <p:spPr>
          <a:xfrm>
            <a:off x="5330737" y="3681527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2434D3-FB83-4B8D-A75E-1125DD99497B}"/>
              </a:ext>
            </a:extLst>
          </p:cNvPr>
          <p:cNvSpPr txBox="1"/>
          <p:nvPr/>
        </p:nvSpPr>
        <p:spPr>
          <a:xfrm flipH="1">
            <a:off x="4005740" y="3834282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580908C-AC57-4AFA-9FAC-E36C50D28FCD}"/>
              </a:ext>
            </a:extLst>
          </p:cNvPr>
          <p:cNvSpPr txBox="1"/>
          <p:nvPr/>
        </p:nvSpPr>
        <p:spPr>
          <a:xfrm>
            <a:off x="6537754" y="3478212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F0525FD-9933-4948-8CD2-3C3D04CDB5B8}"/>
              </a:ext>
            </a:extLst>
          </p:cNvPr>
          <p:cNvSpPr txBox="1"/>
          <p:nvPr/>
        </p:nvSpPr>
        <p:spPr>
          <a:xfrm>
            <a:off x="7728717" y="3305382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35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10580066" cy="646331"/>
          </a:xfrm>
        </p:spPr>
        <p:txBody>
          <a:bodyPr/>
          <a:lstStyle/>
          <a:p>
            <a:r>
              <a:rPr lang="en-US" altLang="zh-TW" dirty="0"/>
              <a:t> 2.80</a:t>
            </a:r>
            <a:r>
              <a:rPr lang="zh-TW" altLang="en-US" dirty="0"/>
              <a:t>歲的張奶奶到學校接孫子，行經四車道的路口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E843649-0E4A-4A6D-866D-E0E984922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altLang="zh-TW" dirty="0"/>
              <a:t>(1)</a:t>
            </a:r>
            <a:r>
              <a:rPr lang="zh-TW" altLang="zh-TW" dirty="0"/>
              <a:t>綠燈剩餘秒數有</a:t>
            </a:r>
            <a:r>
              <a:rPr lang="zh-TW" altLang="en-US" dirty="0"/>
              <a:t>「</a:t>
            </a:r>
            <a:r>
              <a:rPr lang="en-US" altLang="zh-TW" dirty="0"/>
              <a:t>25</a:t>
            </a:r>
            <a:r>
              <a:rPr lang="zh-TW" altLang="zh-TW" dirty="0"/>
              <a:t>秒</a:t>
            </a:r>
            <a:r>
              <a:rPr lang="zh-TW" altLang="en-US" dirty="0"/>
              <a:t>」</a:t>
            </a:r>
            <a:r>
              <a:rPr lang="zh-TW" altLang="zh-TW" dirty="0"/>
              <a:t>可不可以過馬路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1</a:t>
            </a:r>
            <a:r>
              <a:rPr lang="zh-TW" altLang="zh-TW" dirty="0"/>
              <a:t>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2</a:t>
            </a:r>
            <a:r>
              <a:rPr lang="zh-TW" altLang="zh-TW" dirty="0"/>
              <a:t>不可以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3</a:t>
            </a:r>
            <a:r>
              <a:rPr lang="zh-TW" altLang="zh-TW" dirty="0"/>
              <a:t>不知道</a:t>
            </a:r>
          </a:p>
          <a:p>
            <a:pPr marL="457200" lvl="1" indent="0">
              <a:buNone/>
            </a:pPr>
            <a:r>
              <a:rPr lang="en-US" altLang="zh-TW" dirty="0"/>
              <a:t>(2)</a:t>
            </a:r>
            <a:r>
              <a:rPr lang="zh-TW" altLang="zh-TW" dirty="0"/>
              <a:t>綠燈剩餘秒數有</a:t>
            </a:r>
            <a:r>
              <a:rPr lang="zh-TW" altLang="en-US" dirty="0"/>
              <a:t>「</a:t>
            </a:r>
            <a:r>
              <a:rPr lang="en-US" altLang="zh-TW" dirty="0"/>
              <a:t>13</a:t>
            </a:r>
            <a:r>
              <a:rPr lang="zh-TW" altLang="zh-TW" dirty="0"/>
              <a:t>秒</a:t>
            </a:r>
            <a:r>
              <a:rPr lang="zh-TW" altLang="en-US" dirty="0"/>
              <a:t>」</a:t>
            </a:r>
            <a:r>
              <a:rPr lang="zh-TW" altLang="zh-TW" dirty="0"/>
              <a:t>可不可以過馬路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	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1</a:t>
            </a:r>
            <a:r>
              <a:rPr lang="zh-TW" altLang="zh-TW" dirty="0"/>
              <a:t>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2</a:t>
            </a:r>
            <a:r>
              <a:rPr lang="zh-TW" altLang="zh-TW" dirty="0"/>
              <a:t>不可以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3</a:t>
            </a:r>
            <a:r>
              <a:rPr lang="zh-TW" altLang="zh-TW" dirty="0"/>
              <a:t>不知道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58257E9-6BD3-476F-8B2E-2A1D0165D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t="29362" r="8045" b="30153"/>
          <a:stretch/>
        </p:blipFill>
        <p:spPr>
          <a:xfrm>
            <a:off x="1336154" y="3429000"/>
            <a:ext cx="9754473" cy="297211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60F68DE-C77E-485E-B175-D77DD47EB73F}"/>
              </a:ext>
            </a:extLst>
          </p:cNvPr>
          <p:cNvSpPr txBox="1"/>
          <p:nvPr/>
        </p:nvSpPr>
        <p:spPr>
          <a:xfrm>
            <a:off x="5370156" y="5122643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0219A87-48D9-492A-BC0D-8F758B0DA88C}"/>
              </a:ext>
            </a:extLst>
          </p:cNvPr>
          <p:cNvSpPr txBox="1"/>
          <p:nvPr/>
        </p:nvSpPr>
        <p:spPr>
          <a:xfrm flipH="1">
            <a:off x="4250017" y="5216011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84E005B-D227-46A4-A9FC-A2CE21DA7E3C}"/>
              </a:ext>
            </a:extLst>
          </p:cNvPr>
          <p:cNvSpPr txBox="1"/>
          <p:nvPr/>
        </p:nvSpPr>
        <p:spPr>
          <a:xfrm>
            <a:off x="6468524" y="5014374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4CD66C5-1136-4677-86D2-F5129A5C332E}"/>
              </a:ext>
            </a:extLst>
          </p:cNvPr>
          <p:cNvSpPr txBox="1"/>
          <p:nvPr/>
        </p:nvSpPr>
        <p:spPr>
          <a:xfrm>
            <a:off x="7566892" y="4845546"/>
            <a:ext cx="468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85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10490856" cy="1770234"/>
          </a:xfrm>
        </p:spPr>
        <p:txBody>
          <a:bodyPr/>
          <a:lstStyle/>
          <a:p>
            <a:r>
              <a:rPr lang="en-US" altLang="zh-TW" dirty="0"/>
              <a:t> 3.</a:t>
            </a:r>
            <a:r>
              <a:rPr lang="zh-TW" altLang="en-US" dirty="0"/>
              <a:t>李爸爸要到公園去運動，行經一個號誌化路口，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/>
              <a:t>行人號誌是紅燈，車行號誌是綠燈，李爸爸可以 </a:t>
            </a:r>
            <a:r>
              <a:rPr lang="en-US" altLang="zh-TW" dirty="0"/>
              <a:t>  </a:t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/>
              <a:t>過馬路嗎</a:t>
            </a:r>
            <a:r>
              <a:rPr lang="en-US" altLang="zh-TW" dirty="0"/>
              <a:t>?</a:t>
            </a:r>
            <a:r>
              <a:rPr lang="zh-TW" altLang="en-US" dirty="0"/>
              <a:t> 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2E912FC-6A8C-4DCE-9BE9-707899A7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051824"/>
            <a:ext cx="10820401" cy="400843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en-US" dirty="0">
                <a:sym typeface="Wingdings" panose="05000000000000000000" pitchFamily="2" charset="2"/>
              </a:rPr>
              <a:t>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1</a:t>
            </a:r>
            <a:r>
              <a:rPr lang="zh-TW" altLang="zh-TW" dirty="0"/>
              <a:t>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2</a:t>
            </a:r>
            <a:r>
              <a:rPr lang="zh-TW" altLang="zh-TW" dirty="0"/>
              <a:t>不可以</a:t>
            </a:r>
            <a:r>
              <a:rPr lang="en-US" altLang="zh-TW" dirty="0"/>
              <a:t>       </a:t>
            </a:r>
            <a:r>
              <a:rPr lang="en-US" altLang="zh-TW" dirty="0">
                <a:sym typeface="Wingdings" panose="05000000000000000000" pitchFamily="2" charset="2"/>
              </a:rPr>
              <a:t></a:t>
            </a:r>
            <a:r>
              <a:rPr lang="en-US" altLang="zh-TW" dirty="0"/>
              <a:t>3</a:t>
            </a:r>
            <a:r>
              <a:rPr lang="zh-TW" altLang="zh-TW" dirty="0"/>
              <a:t>不知道</a:t>
            </a:r>
            <a:endParaRPr lang="en-US" altLang="zh-TW" dirty="0">
              <a:sym typeface="Wingdings" panose="05000000000000000000" pitchFamily="2" charset="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391" y="2822815"/>
            <a:ext cx="7099758" cy="3681635"/>
          </a:xfrm>
          <a:prstGeom prst="rect">
            <a:avLst/>
          </a:prstGeom>
        </p:spPr>
      </p:pic>
      <p:pic>
        <p:nvPicPr>
          <p:cNvPr id="7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03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EA827C6-02CA-47F5-A905-22AEEC2CF306}"/>
              </a:ext>
            </a:extLst>
          </p:cNvPr>
          <p:cNvSpPr txBox="1"/>
          <p:nvPr/>
        </p:nvSpPr>
        <p:spPr>
          <a:xfrm>
            <a:off x="5110843" y="1861457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來去走走看囉</a:t>
            </a:r>
            <a:r>
              <a:rPr lang="en-US" altLang="zh-TW" dirty="0"/>
              <a:t>~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99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5190310" cy="646331"/>
          </a:xfrm>
        </p:spPr>
        <p:txBody>
          <a:bodyPr/>
          <a:lstStyle/>
          <a:p>
            <a:r>
              <a:rPr lang="en-US" altLang="zh-TW" dirty="0"/>
              <a:t> 4.</a:t>
            </a:r>
            <a:r>
              <a:rPr lang="zh-TW" altLang="en-US" dirty="0"/>
              <a:t>實際體驗後我發現</a:t>
            </a:r>
            <a:r>
              <a:rPr lang="en-US" altLang="zh-TW" dirty="0"/>
              <a:t>...</a:t>
            </a:r>
            <a:r>
              <a:rPr lang="zh-TW" altLang="en-US" dirty="0"/>
              <a:t> 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87ADB0-A469-4538-96B3-BE5187ED3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我實際通過</a:t>
            </a:r>
            <a:r>
              <a:rPr lang="zh-TW" altLang="en-US" dirty="0"/>
              <a:t>四</a:t>
            </a:r>
            <a:r>
              <a:rPr lang="zh-TW" altLang="zh-TW" dirty="0"/>
              <a:t>車道需要</a:t>
            </a:r>
            <a:r>
              <a:rPr lang="en-US" altLang="zh-TW" dirty="0"/>
              <a:t>_______</a:t>
            </a:r>
            <a:r>
              <a:rPr lang="zh-TW" altLang="zh-TW" dirty="0"/>
              <a:t>秒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若未體驗，寫有體驗者的秒數即可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89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影片一-行人闖紅燈事故">
            <a:hlinkClick r:id="" action="ppaction://media"/>
            <a:extLst>
              <a:ext uri="{FF2B5EF4-FFF2-40B4-BE49-F238E27FC236}">
                <a16:creationId xmlns:a16="http://schemas.microsoft.com/office/drawing/2014/main" id="{1E3B1204-AA35-4DB0-B2F1-53247A047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9" y="1971959"/>
            <a:ext cx="5810487" cy="3268399"/>
          </a:xfrm>
          <a:prstGeom prst="rect">
            <a:avLst/>
          </a:prstGeom>
        </p:spPr>
      </p:pic>
      <p:pic>
        <p:nvPicPr>
          <p:cNvPr id="26" name="圖片 25">
            <a:hlinkClick r:id="rId5"/>
            <a:extLst>
              <a:ext uri="{FF2B5EF4-FFF2-40B4-BE49-F238E27FC236}">
                <a16:creationId xmlns:a16="http://schemas.microsoft.com/office/drawing/2014/main" id="{671A6C2F-5D9E-419B-BC75-E70F96F4F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06" y="1994504"/>
            <a:ext cx="6063115" cy="3223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3586797" cy="646331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闖紅燈</a:t>
            </a:r>
            <a:r>
              <a:rPr lang="zh-TW" altLang="en-US" dirty="0"/>
              <a:t>真危險！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行人闖紅燈通過路口，駕駛來得及反應嗎？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7417761-F409-41AB-A3C8-3F68D052B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564" y="1910815"/>
            <a:ext cx="3971042" cy="4088220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306AEC5-C86A-4B49-9556-FC2F04FA07FB}"/>
              </a:ext>
            </a:extLst>
          </p:cNvPr>
          <p:cNvCxnSpPr>
            <a:cxnSpLocks/>
          </p:cNvCxnSpPr>
          <p:nvPr/>
        </p:nvCxnSpPr>
        <p:spPr>
          <a:xfrm flipV="1">
            <a:off x="8802406" y="2616586"/>
            <a:ext cx="0" cy="2100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BF5B61A-CB02-45AD-9BAC-A4D0B102BC68}"/>
              </a:ext>
            </a:extLst>
          </p:cNvPr>
          <p:cNvCxnSpPr>
            <a:cxnSpLocks/>
          </p:cNvCxnSpPr>
          <p:nvPr/>
        </p:nvCxnSpPr>
        <p:spPr>
          <a:xfrm flipH="1">
            <a:off x="8416977" y="3142034"/>
            <a:ext cx="2003548" cy="18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662">
            <a:extLst>
              <a:ext uri="{FF2B5EF4-FFF2-40B4-BE49-F238E27FC236}">
                <a16:creationId xmlns:a16="http://schemas.microsoft.com/office/drawing/2014/main" id="{7F9A427B-FA2D-43E6-BB8E-84BEAA3915E2}"/>
              </a:ext>
            </a:extLst>
          </p:cNvPr>
          <p:cNvGrpSpPr/>
          <p:nvPr/>
        </p:nvGrpSpPr>
        <p:grpSpPr>
          <a:xfrm flipH="1">
            <a:off x="10420525" y="2853858"/>
            <a:ext cx="343779" cy="407444"/>
            <a:chOff x="4495800" y="2828925"/>
            <a:chExt cx="2749550" cy="2774950"/>
          </a:xfrm>
        </p:grpSpPr>
        <p:sp>
          <p:nvSpPr>
            <p:cNvPr id="25" name="Freeform 2649">
              <a:extLst>
                <a:ext uri="{FF2B5EF4-FFF2-40B4-BE49-F238E27FC236}">
                  <a16:creationId xmlns:a16="http://schemas.microsoft.com/office/drawing/2014/main" id="{EBFD32A5-4E76-4656-9B83-84D8B73B2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675" y="3473450"/>
              <a:ext cx="1082675" cy="736600"/>
            </a:xfrm>
            <a:custGeom>
              <a:avLst/>
              <a:gdLst>
                <a:gd name="T0" fmla="*/ 636 w 682"/>
                <a:gd name="T1" fmla="*/ 6 h 464"/>
                <a:gd name="T2" fmla="*/ 636 w 682"/>
                <a:gd name="T3" fmla="*/ 6 h 464"/>
                <a:gd name="T4" fmla="*/ 620 w 682"/>
                <a:gd name="T5" fmla="*/ 2 h 464"/>
                <a:gd name="T6" fmla="*/ 604 w 682"/>
                <a:gd name="T7" fmla="*/ 0 h 464"/>
                <a:gd name="T8" fmla="*/ 588 w 682"/>
                <a:gd name="T9" fmla="*/ 2 h 464"/>
                <a:gd name="T10" fmla="*/ 570 w 682"/>
                <a:gd name="T11" fmla="*/ 6 h 464"/>
                <a:gd name="T12" fmla="*/ 556 w 682"/>
                <a:gd name="T13" fmla="*/ 12 h 464"/>
                <a:gd name="T14" fmla="*/ 542 w 682"/>
                <a:gd name="T15" fmla="*/ 20 h 464"/>
                <a:gd name="T16" fmla="*/ 534 w 682"/>
                <a:gd name="T17" fmla="*/ 30 h 464"/>
                <a:gd name="T18" fmla="*/ 530 w 682"/>
                <a:gd name="T19" fmla="*/ 36 h 464"/>
                <a:gd name="T20" fmla="*/ 528 w 682"/>
                <a:gd name="T21" fmla="*/ 42 h 464"/>
                <a:gd name="T22" fmla="*/ 412 w 682"/>
                <a:gd name="T23" fmla="*/ 260 h 464"/>
                <a:gd name="T24" fmla="*/ 130 w 682"/>
                <a:gd name="T25" fmla="*/ 86 h 464"/>
                <a:gd name="T26" fmla="*/ 130 w 682"/>
                <a:gd name="T27" fmla="*/ 86 h 464"/>
                <a:gd name="T28" fmla="*/ 114 w 682"/>
                <a:gd name="T29" fmla="*/ 78 h 464"/>
                <a:gd name="T30" fmla="*/ 98 w 682"/>
                <a:gd name="T31" fmla="*/ 74 h 464"/>
                <a:gd name="T32" fmla="*/ 80 w 682"/>
                <a:gd name="T33" fmla="*/ 72 h 464"/>
                <a:gd name="T34" fmla="*/ 64 w 682"/>
                <a:gd name="T35" fmla="*/ 74 h 464"/>
                <a:gd name="T36" fmla="*/ 48 w 682"/>
                <a:gd name="T37" fmla="*/ 78 h 464"/>
                <a:gd name="T38" fmla="*/ 34 w 682"/>
                <a:gd name="T39" fmla="*/ 86 h 464"/>
                <a:gd name="T40" fmla="*/ 22 w 682"/>
                <a:gd name="T41" fmla="*/ 96 h 464"/>
                <a:gd name="T42" fmla="*/ 14 w 682"/>
                <a:gd name="T43" fmla="*/ 110 h 464"/>
                <a:gd name="T44" fmla="*/ 14 w 682"/>
                <a:gd name="T45" fmla="*/ 110 h 464"/>
                <a:gd name="T46" fmla="*/ 6 w 682"/>
                <a:gd name="T47" fmla="*/ 126 h 464"/>
                <a:gd name="T48" fmla="*/ 2 w 682"/>
                <a:gd name="T49" fmla="*/ 142 h 464"/>
                <a:gd name="T50" fmla="*/ 0 w 682"/>
                <a:gd name="T51" fmla="*/ 158 h 464"/>
                <a:gd name="T52" fmla="*/ 0 w 682"/>
                <a:gd name="T53" fmla="*/ 174 h 464"/>
                <a:gd name="T54" fmla="*/ 4 w 682"/>
                <a:gd name="T55" fmla="*/ 190 h 464"/>
                <a:gd name="T56" fmla="*/ 10 w 682"/>
                <a:gd name="T57" fmla="*/ 206 h 464"/>
                <a:gd name="T58" fmla="*/ 20 w 682"/>
                <a:gd name="T59" fmla="*/ 218 h 464"/>
                <a:gd name="T60" fmla="*/ 32 w 682"/>
                <a:gd name="T61" fmla="*/ 230 h 464"/>
                <a:gd name="T62" fmla="*/ 390 w 682"/>
                <a:gd name="T63" fmla="*/ 448 h 464"/>
                <a:gd name="T64" fmla="*/ 390 w 682"/>
                <a:gd name="T65" fmla="*/ 448 h 464"/>
                <a:gd name="T66" fmla="*/ 406 w 682"/>
                <a:gd name="T67" fmla="*/ 456 h 464"/>
                <a:gd name="T68" fmla="*/ 424 w 682"/>
                <a:gd name="T69" fmla="*/ 462 h 464"/>
                <a:gd name="T70" fmla="*/ 442 w 682"/>
                <a:gd name="T71" fmla="*/ 464 h 464"/>
                <a:gd name="T72" fmla="*/ 460 w 682"/>
                <a:gd name="T73" fmla="*/ 462 h 464"/>
                <a:gd name="T74" fmla="*/ 476 w 682"/>
                <a:gd name="T75" fmla="*/ 458 h 464"/>
                <a:gd name="T76" fmla="*/ 492 w 682"/>
                <a:gd name="T77" fmla="*/ 452 h 464"/>
                <a:gd name="T78" fmla="*/ 506 w 682"/>
                <a:gd name="T79" fmla="*/ 442 h 464"/>
                <a:gd name="T80" fmla="*/ 516 w 682"/>
                <a:gd name="T81" fmla="*/ 430 h 464"/>
                <a:gd name="T82" fmla="*/ 516 w 682"/>
                <a:gd name="T83" fmla="*/ 430 h 464"/>
                <a:gd name="T84" fmla="*/ 516 w 682"/>
                <a:gd name="T85" fmla="*/ 430 h 464"/>
                <a:gd name="T86" fmla="*/ 518 w 682"/>
                <a:gd name="T87" fmla="*/ 420 h 464"/>
                <a:gd name="T88" fmla="*/ 518 w 682"/>
                <a:gd name="T89" fmla="*/ 410 h 464"/>
                <a:gd name="T90" fmla="*/ 666 w 682"/>
                <a:gd name="T91" fmla="*/ 122 h 464"/>
                <a:gd name="T92" fmla="*/ 666 w 682"/>
                <a:gd name="T93" fmla="*/ 122 h 464"/>
                <a:gd name="T94" fmla="*/ 676 w 682"/>
                <a:gd name="T95" fmla="*/ 108 h 464"/>
                <a:gd name="T96" fmla="*/ 680 w 682"/>
                <a:gd name="T97" fmla="*/ 92 h 464"/>
                <a:gd name="T98" fmla="*/ 682 w 682"/>
                <a:gd name="T99" fmla="*/ 76 h 464"/>
                <a:gd name="T100" fmla="*/ 680 w 682"/>
                <a:gd name="T101" fmla="*/ 60 h 464"/>
                <a:gd name="T102" fmla="*/ 676 w 682"/>
                <a:gd name="T103" fmla="*/ 44 h 464"/>
                <a:gd name="T104" fmla="*/ 666 w 682"/>
                <a:gd name="T105" fmla="*/ 30 h 464"/>
                <a:gd name="T106" fmla="*/ 652 w 682"/>
                <a:gd name="T107" fmla="*/ 18 h 464"/>
                <a:gd name="T108" fmla="*/ 636 w 682"/>
                <a:gd name="T109" fmla="*/ 6 h 464"/>
                <a:gd name="T110" fmla="*/ 636 w 682"/>
                <a:gd name="T111" fmla="*/ 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464">
                  <a:moveTo>
                    <a:pt x="636" y="6"/>
                  </a:moveTo>
                  <a:lnTo>
                    <a:pt x="636" y="6"/>
                  </a:lnTo>
                  <a:lnTo>
                    <a:pt x="620" y="2"/>
                  </a:lnTo>
                  <a:lnTo>
                    <a:pt x="604" y="0"/>
                  </a:lnTo>
                  <a:lnTo>
                    <a:pt x="588" y="2"/>
                  </a:lnTo>
                  <a:lnTo>
                    <a:pt x="570" y="6"/>
                  </a:lnTo>
                  <a:lnTo>
                    <a:pt x="556" y="12"/>
                  </a:lnTo>
                  <a:lnTo>
                    <a:pt x="542" y="20"/>
                  </a:lnTo>
                  <a:lnTo>
                    <a:pt x="534" y="30"/>
                  </a:lnTo>
                  <a:lnTo>
                    <a:pt x="530" y="36"/>
                  </a:lnTo>
                  <a:lnTo>
                    <a:pt x="528" y="42"/>
                  </a:lnTo>
                  <a:lnTo>
                    <a:pt x="412" y="260"/>
                  </a:lnTo>
                  <a:lnTo>
                    <a:pt x="130" y="86"/>
                  </a:lnTo>
                  <a:lnTo>
                    <a:pt x="130" y="86"/>
                  </a:lnTo>
                  <a:lnTo>
                    <a:pt x="114" y="78"/>
                  </a:lnTo>
                  <a:lnTo>
                    <a:pt x="98" y="74"/>
                  </a:lnTo>
                  <a:lnTo>
                    <a:pt x="80" y="72"/>
                  </a:lnTo>
                  <a:lnTo>
                    <a:pt x="64" y="74"/>
                  </a:lnTo>
                  <a:lnTo>
                    <a:pt x="48" y="78"/>
                  </a:lnTo>
                  <a:lnTo>
                    <a:pt x="34" y="86"/>
                  </a:lnTo>
                  <a:lnTo>
                    <a:pt x="22" y="96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6" y="126"/>
                  </a:lnTo>
                  <a:lnTo>
                    <a:pt x="2" y="142"/>
                  </a:lnTo>
                  <a:lnTo>
                    <a:pt x="0" y="158"/>
                  </a:lnTo>
                  <a:lnTo>
                    <a:pt x="0" y="174"/>
                  </a:lnTo>
                  <a:lnTo>
                    <a:pt x="4" y="190"/>
                  </a:lnTo>
                  <a:lnTo>
                    <a:pt x="10" y="206"/>
                  </a:lnTo>
                  <a:lnTo>
                    <a:pt x="20" y="218"/>
                  </a:lnTo>
                  <a:lnTo>
                    <a:pt x="32" y="230"/>
                  </a:lnTo>
                  <a:lnTo>
                    <a:pt x="390" y="448"/>
                  </a:lnTo>
                  <a:lnTo>
                    <a:pt x="390" y="448"/>
                  </a:lnTo>
                  <a:lnTo>
                    <a:pt x="406" y="456"/>
                  </a:lnTo>
                  <a:lnTo>
                    <a:pt x="424" y="462"/>
                  </a:lnTo>
                  <a:lnTo>
                    <a:pt x="442" y="464"/>
                  </a:lnTo>
                  <a:lnTo>
                    <a:pt x="460" y="462"/>
                  </a:lnTo>
                  <a:lnTo>
                    <a:pt x="476" y="458"/>
                  </a:lnTo>
                  <a:lnTo>
                    <a:pt x="492" y="452"/>
                  </a:lnTo>
                  <a:lnTo>
                    <a:pt x="506" y="442"/>
                  </a:lnTo>
                  <a:lnTo>
                    <a:pt x="516" y="430"/>
                  </a:lnTo>
                  <a:lnTo>
                    <a:pt x="516" y="430"/>
                  </a:lnTo>
                  <a:lnTo>
                    <a:pt x="516" y="430"/>
                  </a:lnTo>
                  <a:lnTo>
                    <a:pt x="518" y="420"/>
                  </a:lnTo>
                  <a:lnTo>
                    <a:pt x="518" y="410"/>
                  </a:lnTo>
                  <a:lnTo>
                    <a:pt x="666" y="122"/>
                  </a:lnTo>
                  <a:lnTo>
                    <a:pt x="666" y="122"/>
                  </a:lnTo>
                  <a:lnTo>
                    <a:pt x="676" y="108"/>
                  </a:lnTo>
                  <a:lnTo>
                    <a:pt x="680" y="92"/>
                  </a:lnTo>
                  <a:lnTo>
                    <a:pt x="682" y="76"/>
                  </a:lnTo>
                  <a:lnTo>
                    <a:pt x="680" y="60"/>
                  </a:lnTo>
                  <a:lnTo>
                    <a:pt x="676" y="44"/>
                  </a:lnTo>
                  <a:lnTo>
                    <a:pt x="666" y="30"/>
                  </a:lnTo>
                  <a:lnTo>
                    <a:pt x="652" y="18"/>
                  </a:lnTo>
                  <a:lnTo>
                    <a:pt x="636" y="6"/>
                  </a:lnTo>
                  <a:lnTo>
                    <a:pt x="636" y="6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Freeform 2650">
              <a:extLst>
                <a:ext uri="{FF2B5EF4-FFF2-40B4-BE49-F238E27FC236}">
                  <a16:creationId xmlns:a16="http://schemas.microsoft.com/office/drawing/2014/main" id="{9B4B78BF-472F-42F1-8784-A7DB43115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2828925"/>
              <a:ext cx="638175" cy="638175"/>
            </a:xfrm>
            <a:custGeom>
              <a:avLst/>
              <a:gdLst>
                <a:gd name="T0" fmla="*/ 194 w 402"/>
                <a:gd name="T1" fmla="*/ 402 h 402"/>
                <a:gd name="T2" fmla="*/ 236 w 402"/>
                <a:gd name="T3" fmla="*/ 398 h 402"/>
                <a:gd name="T4" fmla="*/ 274 w 402"/>
                <a:gd name="T5" fmla="*/ 386 h 402"/>
                <a:gd name="T6" fmla="*/ 310 w 402"/>
                <a:gd name="T7" fmla="*/ 368 h 402"/>
                <a:gd name="T8" fmla="*/ 342 w 402"/>
                <a:gd name="T9" fmla="*/ 344 h 402"/>
                <a:gd name="T10" fmla="*/ 366 w 402"/>
                <a:gd name="T11" fmla="*/ 316 h 402"/>
                <a:gd name="T12" fmla="*/ 386 w 402"/>
                <a:gd name="T13" fmla="*/ 282 h 402"/>
                <a:gd name="T14" fmla="*/ 398 w 402"/>
                <a:gd name="T15" fmla="*/ 244 h 402"/>
                <a:gd name="T16" fmla="*/ 402 w 402"/>
                <a:gd name="T17" fmla="*/ 202 h 402"/>
                <a:gd name="T18" fmla="*/ 402 w 402"/>
                <a:gd name="T19" fmla="*/ 182 h 402"/>
                <a:gd name="T20" fmla="*/ 394 w 402"/>
                <a:gd name="T21" fmla="*/ 142 h 402"/>
                <a:gd name="T22" fmla="*/ 378 w 402"/>
                <a:gd name="T23" fmla="*/ 104 h 402"/>
                <a:gd name="T24" fmla="*/ 354 w 402"/>
                <a:gd name="T25" fmla="*/ 72 h 402"/>
                <a:gd name="T26" fmla="*/ 326 w 402"/>
                <a:gd name="T27" fmla="*/ 46 h 402"/>
                <a:gd name="T28" fmla="*/ 294 w 402"/>
                <a:gd name="T29" fmla="*/ 24 h 402"/>
                <a:gd name="T30" fmla="*/ 256 w 402"/>
                <a:gd name="T31" fmla="*/ 8 h 402"/>
                <a:gd name="T32" fmla="*/ 216 w 402"/>
                <a:gd name="T33" fmla="*/ 0 h 402"/>
                <a:gd name="T34" fmla="*/ 194 w 402"/>
                <a:gd name="T35" fmla="*/ 0 h 402"/>
                <a:gd name="T36" fmla="*/ 154 w 402"/>
                <a:gd name="T37" fmla="*/ 4 h 402"/>
                <a:gd name="T38" fmla="*/ 118 w 402"/>
                <a:gd name="T39" fmla="*/ 16 h 402"/>
                <a:gd name="T40" fmla="*/ 84 w 402"/>
                <a:gd name="T41" fmla="*/ 34 h 402"/>
                <a:gd name="T42" fmla="*/ 56 w 402"/>
                <a:gd name="T43" fmla="*/ 58 h 402"/>
                <a:gd name="T44" fmla="*/ 34 w 402"/>
                <a:gd name="T45" fmla="*/ 88 h 402"/>
                <a:gd name="T46" fmla="*/ 16 w 402"/>
                <a:gd name="T47" fmla="*/ 122 h 402"/>
                <a:gd name="T48" fmla="*/ 4 w 402"/>
                <a:gd name="T49" fmla="*/ 162 h 402"/>
                <a:gd name="T50" fmla="*/ 0 w 402"/>
                <a:gd name="T51" fmla="*/ 202 h 402"/>
                <a:gd name="T52" fmla="*/ 2 w 402"/>
                <a:gd name="T53" fmla="*/ 224 h 402"/>
                <a:gd name="T54" fmla="*/ 10 w 402"/>
                <a:gd name="T55" fmla="*/ 264 h 402"/>
                <a:gd name="T56" fmla="*/ 24 w 402"/>
                <a:gd name="T57" fmla="*/ 300 h 402"/>
                <a:gd name="T58" fmla="*/ 44 w 402"/>
                <a:gd name="T59" fmla="*/ 330 h 402"/>
                <a:gd name="T60" fmla="*/ 70 w 402"/>
                <a:gd name="T61" fmla="*/ 358 h 402"/>
                <a:gd name="T62" fmla="*/ 100 w 402"/>
                <a:gd name="T63" fmla="*/ 378 h 402"/>
                <a:gd name="T64" fmla="*/ 136 w 402"/>
                <a:gd name="T65" fmla="*/ 394 h 402"/>
                <a:gd name="T66" fmla="*/ 174 w 402"/>
                <a:gd name="T67" fmla="*/ 400 h 402"/>
                <a:gd name="T68" fmla="*/ 194 w 402"/>
                <a:gd name="T6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2" h="402">
                  <a:moveTo>
                    <a:pt x="194" y="402"/>
                  </a:moveTo>
                  <a:lnTo>
                    <a:pt x="194" y="402"/>
                  </a:lnTo>
                  <a:lnTo>
                    <a:pt x="216" y="400"/>
                  </a:lnTo>
                  <a:lnTo>
                    <a:pt x="236" y="398"/>
                  </a:lnTo>
                  <a:lnTo>
                    <a:pt x="256" y="394"/>
                  </a:lnTo>
                  <a:lnTo>
                    <a:pt x="274" y="386"/>
                  </a:lnTo>
                  <a:lnTo>
                    <a:pt x="294" y="378"/>
                  </a:lnTo>
                  <a:lnTo>
                    <a:pt x="310" y="368"/>
                  </a:lnTo>
                  <a:lnTo>
                    <a:pt x="326" y="358"/>
                  </a:lnTo>
                  <a:lnTo>
                    <a:pt x="342" y="344"/>
                  </a:lnTo>
                  <a:lnTo>
                    <a:pt x="354" y="330"/>
                  </a:lnTo>
                  <a:lnTo>
                    <a:pt x="366" y="316"/>
                  </a:lnTo>
                  <a:lnTo>
                    <a:pt x="378" y="300"/>
                  </a:lnTo>
                  <a:lnTo>
                    <a:pt x="386" y="282"/>
                  </a:lnTo>
                  <a:lnTo>
                    <a:pt x="394" y="264"/>
                  </a:lnTo>
                  <a:lnTo>
                    <a:pt x="398" y="244"/>
                  </a:lnTo>
                  <a:lnTo>
                    <a:pt x="402" y="224"/>
                  </a:lnTo>
                  <a:lnTo>
                    <a:pt x="402" y="202"/>
                  </a:lnTo>
                  <a:lnTo>
                    <a:pt x="402" y="202"/>
                  </a:lnTo>
                  <a:lnTo>
                    <a:pt x="402" y="182"/>
                  </a:lnTo>
                  <a:lnTo>
                    <a:pt x="398" y="162"/>
                  </a:lnTo>
                  <a:lnTo>
                    <a:pt x="394" y="142"/>
                  </a:lnTo>
                  <a:lnTo>
                    <a:pt x="386" y="122"/>
                  </a:lnTo>
                  <a:lnTo>
                    <a:pt x="378" y="104"/>
                  </a:lnTo>
                  <a:lnTo>
                    <a:pt x="366" y="88"/>
                  </a:lnTo>
                  <a:lnTo>
                    <a:pt x="354" y="72"/>
                  </a:lnTo>
                  <a:lnTo>
                    <a:pt x="342" y="58"/>
                  </a:lnTo>
                  <a:lnTo>
                    <a:pt x="326" y="46"/>
                  </a:lnTo>
                  <a:lnTo>
                    <a:pt x="310" y="34"/>
                  </a:lnTo>
                  <a:lnTo>
                    <a:pt x="294" y="24"/>
                  </a:lnTo>
                  <a:lnTo>
                    <a:pt x="274" y="16"/>
                  </a:lnTo>
                  <a:lnTo>
                    <a:pt x="256" y="8"/>
                  </a:lnTo>
                  <a:lnTo>
                    <a:pt x="236" y="4"/>
                  </a:lnTo>
                  <a:lnTo>
                    <a:pt x="216" y="0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174" y="0"/>
                  </a:lnTo>
                  <a:lnTo>
                    <a:pt x="154" y="4"/>
                  </a:lnTo>
                  <a:lnTo>
                    <a:pt x="136" y="8"/>
                  </a:lnTo>
                  <a:lnTo>
                    <a:pt x="118" y="16"/>
                  </a:lnTo>
                  <a:lnTo>
                    <a:pt x="100" y="24"/>
                  </a:lnTo>
                  <a:lnTo>
                    <a:pt x="84" y="34"/>
                  </a:lnTo>
                  <a:lnTo>
                    <a:pt x="70" y="46"/>
                  </a:lnTo>
                  <a:lnTo>
                    <a:pt x="56" y="58"/>
                  </a:lnTo>
                  <a:lnTo>
                    <a:pt x="44" y="72"/>
                  </a:lnTo>
                  <a:lnTo>
                    <a:pt x="34" y="88"/>
                  </a:lnTo>
                  <a:lnTo>
                    <a:pt x="24" y="104"/>
                  </a:lnTo>
                  <a:lnTo>
                    <a:pt x="16" y="122"/>
                  </a:lnTo>
                  <a:lnTo>
                    <a:pt x="10" y="142"/>
                  </a:lnTo>
                  <a:lnTo>
                    <a:pt x="4" y="162"/>
                  </a:lnTo>
                  <a:lnTo>
                    <a:pt x="2" y="18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2" y="224"/>
                  </a:lnTo>
                  <a:lnTo>
                    <a:pt x="4" y="244"/>
                  </a:lnTo>
                  <a:lnTo>
                    <a:pt x="10" y="264"/>
                  </a:lnTo>
                  <a:lnTo>
                    <a:pt x="16" y="282"/>
                  </a:lnTo>
                  <a:lnTo>
                    <a:pt x="24" y="300"/>
                  </a:lnTo>
                  <a:lnTo>
                    <a:pt x="34" y="316"/>
                  </a:lnTo>
                  <a:lnTo>
                    <a:pt x="44" y="330"/>
                  </a:lnTo>
                  <a:lnTo>
                    <a:pt x="56" y="344"/>
                  </a:lnTo>
                  <a:lnTo>
                    <a:pt x="70" y="358"/>
                  </a:lnTo>
                  <a:lnTo>
                    <a:pt x="84" y="368"/>
                  </a:lnTo>
                  <a:lnTo>
                    <a:pt x="100" y="378"/>
                  </a:lnTo>
                  <a:lnTo>
                    <a:pt x="118" y="386"/>
                  </a:lnTo>
                  <a:lnTo>
                    <a:pt x="136" y="394"/>
                  </a:lnTo>
                  <a:lnTo>
                    <a:pt x="154" y="398"/>
                  </a:lnTo>
                  <a:lnTo>
                    <a:pt x="174" y="400"/>
                  </a:lnTo>
                  <a:lnTo>
                    <a:pt x="194" y="402"/>
                  </a:lnTo>
                  <a:lnTo>
                    <a:pt x="194" y="402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Freeform 2651">
              <a:extLst>
                <a:ext uri="{FF2B5EF4-FFF2-40B4-BE49-F238E27FC236}">
                  <a16:creationId xmlns:a16="http://schemas.microsoft.com/office/drawing/2014/main" id="{B938F428-7B7D-4400-8511-9725CCE60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3222625"/>
              <a:ext cx="717550" cy="742950"/>
            </a:xfrm>
            <a:custGeom>
              <a:avLst/>
              <a:gdLst>
                <a:gd name="T0" fmla="*/ 42 w 452"/>
                <a:gd name="T1" fmla="*/ 456 h 468"/>
                <a:gd name="T2" fmla="*/ 42 w 452"/>
                <a:gd name="T3" fmla="*/ 456 h 468"/>
                <a:gd name="T4" fmla="*/ 60 w 452"/>
                <a:gd name="T5" fmla="*/ 464 h 468"/>
                <a:gd name="T6" fmla="*/ 76 w 452"/>
                <a:gd name="T7" fmla="*/ 468 h 468"/>
                <a:gd name="T8" fmla="*/ 94 w 452"/>
                <a:gd name="T9" fmla="*/ 468 h 468"/>
                <a:gd name="T10" fmla="*/ 110 w 452"/>
                <a:gd name="T11" fmla="*/ 466 h 468"/>
                <a:gd name="T12" fmla="*/ 124 w 452"/>
                <a:gd name="T13" fmla="*/ 458 h 468"/>
                <a:gd name="T14" fmla="*/ 136 w 452"/>
                <a:gd name="T15" fmla="*/ 448 h 468"/>
                <a:gd name="T16" fmla="*/ 146 w 452"/>
                <a:gd name="T17" fmla="*/ 434 h 468"/>
                <a:gd name="T18" fmla="*/ 154 w 452"/>
                <a:gd name="T19" fmla="*/ 418 h 468"/>
                <a:gd name="T20" fmla="*/ 260 w 452"/>
                <a:gd name="T21" fmla="*/ 200 h 468"/>
                <a:gd name="T22" fmla="*/ 360 w 452"/>
                <a:gd name="T23" fmla="*/ 250 h 468"/>
                <a:gd name="T24" fmla="*/ 398 w 452"/>
                <a:gd name="T25" fmla="*/ 182 h 468"/>
                <a:gd name="T26" fmla="*/ 398 w 452"/>
                <a:gd name="T27" fmla="*/ 182 h 468"/>
                <a:gd name="T28" fmla="*/ 400 w 452"/>
                <a:gd name="T29" fmla="*/ 170 h 468"/>
                <a:gd name="T30" fmla="*/ 406 w 452"/>
                <a:gd name="T31" fmla="*/ 160 h 468"/>
                <a:gd name="T32" fmla="*/ 412 w 452"/>
                <a:gd name="T33" fmla="*/ 150 h 468"/>
                <a:gd name="T34" fmla="*/ 420 w 452"/>
                <a:gd name="T35" fmla="*/ 142 h 468"/>
                <a:gd name="T36" fmla="*/ 436 w 452"/>
                <a:gd name="T37" fmla="*/ 124 h 468"/>
                <a:gd name="T38" fmla="*/ 446 w 452"/>
                <a:gd name="T39" fmla="*/ 114 h 468"/>
                <a:gd name="T40" fmla="*/ 452 w 452"/>
                <a:gd name="T41" fmla="*/ 104 h 468"/>
                <a:gd name="T42" fmla="*/ 278 w 452"/>
                <a:gd name="T43" fmla="*/ 12 h 468"/>
                <a:gd name="T44" fmla="*/ 278 w 452"/>
                <a:gd name="T45" fmla="*/ 12 h 468"/>
                <a:gd name="T46" fmla="*/ 266 w 452"/>
                <a:gd name="T47" fmla="*/ 6 h 468"/>
                <a:gd name="T48" fmla="*/ 250 w 452"/>
                <a:gd name="T49" fmla="*/ 2 h 468"/>
                <a:gd name="T50" fmla="*/ 234 w 452"/>
                <a:gd name="T51" fmla="*/ 0 h 468"/>
                <a:gd name="T52" fmla="*/ 218 w 452"/>
                <a:gd name="T53" fmla="*/ 2 h 468"/>
                <a:gd name="T54" fmla="*/ 204 w 452"/>
                <a:gd name="T55" fmla="*/ 6 h 468"/>
                <a:gd name="T56" fmla="*/ 188 w 452"/>
                <a:gd name="T57" fmla="*/ 10 h 468"/>
                <a:gd name="T58" fmla="*/ 176 w 452"/>
                <a:gd name="T59" fmla="*/ 18 h 468"/>
                <a:gd name="T60" fmla="*/ 166 w 452"/>
                <a:gd name="T61" fmla="*/ 28 h 468"/>
                <a:gd name="T62" fmla="*/ 166 w 452"/>
                <a:gd name="T63" fmla="*/ 28 h 468"/>
                <a:gd name="T64" fmla="*/ 160 w 452"/>
                <a:gd name="T65" fmla="*/ 34 h 468"/>
                <a:gd name="T66" fmla="*/ 156 w 452"/>
                <a:gd name="T67" fmla="*/ 40 h 468"/>
                <a:gd name="T68" fmla="*/ 152 w 452"/>
                <a:gd name="T69" fmla="*/ 46 h 468"/>
                <a:gd name="T70" fmla="*/ 148 w 452"/>
                <a:gd name="T71" fmla="*/ 50 h 468"/>
                <a:gd name="T72" fmla="*/ 10 w 452"/>
                <a:gd name="T73" fmla="*/ 346 h 468"/>
                <a:gd name="T74" fmla="*/ 10 w 452"/>
                <a:gd name="T75" fmla="*/ 346 h 468"/>
                <a:gd name="T76" fmla="*/ 2 w 452"/>
                <a:gd name="T77" fmla="*/ 362 h 468"/>
                <a:gd name="T78" fmla="*/ 0 w 452"/>
                <a:gd name="T79" fmla="*/ 378 h 468"/>
                <a:gd name="T80" fmla="*/ 0 w 452"/>
                <a:gd name="T81" fmla="*/ 394 h 468"/>
                <a:gd name="T82" fmla="*/ 2 w 452"/>
                <a:gd name="T83" fmla="*/ 408 h 468"/>
                <a:gd name="T84" fmla="*/ 8 w 452"/>
                <a:gd name="T85" fmla="*/ 422 h 468"/>
                <a:gd name="T86" fmla="*/ 16 w 452"/>
                <a:gd name="T87" fmla="*/ 436 h 468"/>
                <a:gd name="T88" fmla="*/ 28 w 452"/>
                <a:gd name="T89" fmla="*/ 448 h 468"/>
                <a:gd name="T90" fmla="*/ 42 w 452"/>
                <a:gd name="T91" fmla="*/ 456 h 468"/>
                <a:gd name="T92" fmla="*/ 42 w 452"/>
                <a:gd name="T93" fmla="*/ 456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2" h="468">
                  <a:moveTo>
                    <a:pt x="42" y="456"/>
                  </a:moveTo>
                  <a:lnTo>
                    <a:pt x="42" y="456"/>
                  </a:lnTo>
                  <a:lnTo>
                    <a:pt x="60" y="464"/>
                  </a:lnTo>
                  <a:lnTo>
                    <a:pt x="76" y="468"/>
                  </a:lnTo>
                  <a:lnTo>
                    <a:pt x="94" y="468"/>
                  </a:lnTo>
                  <a:lnTo>
                    <a:pt x="110" y="466"/>
                  </a:lnTo>
                  <a:lnTo>
                    <a:pt x="124" y="458"/>
                  </a:lnTo>
                  <a:lnTo>
                    <a:pt x="136" y="448"/>
                  </a:lnTo>
                  <a:lnTo>
                    <a:pt x="146" y="434"/>
                  </a:lnTo>
                  <a:lnTo>
                    <a:pt x="154" y="418"/>
                  </a:lnTo>
                  <a:lnTo>
                    <a:pt x="260" y="200"/>
                  </a:lnTo>
                  <a:lnTo>
                    <a:pt x="360" y="250"/>
                  </a:lnTo>
                  <a:lnTo>
                    <a:pt x="398" y="182"/>
                  </a:lnTo>
                  <a:lnTo>
                    <a:pt x="398" y="182"/>
                  </a:lnTo>
                  <a:lnTo>
                    <a:pt x="400" y="170"/>
                  </a:lnTo>
                  <a:lnTo>
                    <a:pt x="406" y="160"/>
                  </a:lnTo>
                  <a:lnTo>
                    <a:pt x="412" y="150"/>
                  </a:lnTo>
                  <a:lnTo>
                    <a:pt x="420" y="142"/>
                  </a:lnTo>
                  <a:lnTo>
                    <a:pt x="436" y="124"/>
                  </a:lnTo>
                  <a:lnTo>
                    <a:pt x="446" y="114"/>
                  </a:lnTo>
                  <a:lnTo>
                    <a:pt x="452" y="104"/>
                  </a:lnTo>
                  <a:lnTo>
                    <a:pt x="278" y="12"/>
                  </a:lnTo>
                  <a:lnTo>
                    <a:pt x="278" y="12"/>
                  </a:lnTo>
                  <a:lnTo>
                    <a:pt x="266" y="6"/>
                  </a:lnTo>
                  <a:lnTo>
                    <a:pt x="250" y="2"/>
                  </a:lnTo>
                  <a:lnTo>
                    <a:pt x="234" y="0"/>
                  </a:lnTo>
                  <a:lnTo>
                    <a:pt x="218" y="2"/>
                  </a:lnTo>
                  <a:lnTo>
                    <a:pt x="204" y="6"/>
                  </a:lnTo>
                  <a:lnTo>
                    <a:pt x="188" y="10"/>
                  </a:lnTo>
                  <a:lnTo>
                    <a:pt x="176" y="18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60" y="34"/>
                  </a:lnTo>
                  <a:lnTo>
                    <a:pt x="156" y="40"/>
                  </a:lnTo>
                  <a:lnTo>
                    <a:pt x="152" y="46"/>
                  </a:lnTo>
                  <a:lnTo>
                    <a:pt x="148" y="50"/>
                  </a:lnTo>
                  <a:lnTo>
                    <a:pt x="10" y="346"/>
                  </a:lnTo>
                  <a:lnTo>
                    <a:pt x="10" y="346"/>
                  </a:lnTo>
                  <a:lnTo>
                    <a:pt x="2" y="362"/>
                  </a:lnTo>
                  <a:lnTo>
                    <a:pt x="0" y="378"/>
                  </a:lnTo>
                  <a:lnTo>
                    <a:pt x="0" y="394"/>
                  </a:lnTo>
                  <a:lnTo>
                    <a:pt x="2" y="408"/>
                  </a:lnTo>
                  <a:lnTo>
                    <a:pt x="8" y="422"/>
                  </a:lnTo>
                  <a:lnTo>
                    <a:pt x="16" y="436"/>
                  </a:lnTo>
                  <a:lnTo>
                    <a:pt x="28" y="448"/>
                  </a:lnTo>
                  <a:lnTo>
                    <a:pt x="42" y="456"/>
                  </a:lnTo>
                  <a:lnTo>
                    <a:pt x="42" y="456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Freeform 2652">
              <a:extLst>
                <a:ext uri="{FF2B5EF4-FFF2-40B4-BE49-F238E27FC236}">
                  <a16:creationId xmlns:a16="http://schemas.microsoft.com/office/drawing/2014/main" id="{E6E5943C-EE39-4F6B-8EEC-3F373607E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3359150"/>
              <a:ext cx="1504950" cy="2244725"/>
            </a:xfrm>
            <a:custGeom>
              <a:avLst/>
              <a:gdLst>
                <a:gd name="T0" fmla="*/ 708 w 948"/>
                <a:gd name="T1" fmla="*/ 948 h 1414"/>
                <a:gd name="T2" fmla="*/ 700 w 948"/>
                <a:gd name="T3" fmla="*/ 938 h 1414"/>
                <a:gd name="T4" fmla="*/ 678 w 948"/>
                <a:gd name="T5" fmla="*/ 926 h 1414"/>
                <a:gd name="T6" fmla="*/ 674 w 948"/>
                <a:gd name="T7" fmla="*/ 922 h 1414"/>
                <a:gd name="T8" fmla="*/ 662 w 948"/>
                <a:gd name="T9" fmla="*/ 916 h 1414"/>
                <a:gd name="T10" fmla="*/ 440 w 948"/>
                <a:gd name="T11" fmla="*/ 828 h 1414"/>
                <a:gd name="T12" fmla="*/ 528 w 948"/>
                <a:gd name="T13" fmla="*/ 340 h 1414"/>
                <a:gd name="T14" fmla="*/ 516 w 948"/>
                <a:gd name="T15" fmla="*/ 332 h 1414"/>
                <a:gd name="T16" fmla="*/ 498 w 948"/>
                <a:gd name="T17" fmla="*/ 314 h 1414"/>
                <a:gd name="T18" fmla="*/ 482 w 948"/>
                <a:gd name="T19" fmla="*/ 294 h 1414"/>
                <a:gd name="T20" fmla="*/ 468 w 948"/>
                <a:gd name="T21" fmla="*/ 262 h 1414"/>
                <a:gd name="T22" fmla="*/ 466 w 948"/>
                <a:gd name="T23" fmla="*/ 214 h 1414"/>
                <a:gd name="T24" fmla="*/ 480 w 948"/>
                <a:gd name="T25" fmla="*/ 172 h 1414"/>
                <a:gd name="T26" fmla="*/ 490 w 948"/>
                <a:gd name="T27" fmla="*/ 158 h 1414"/>
                <a:gd name="T28" fmla="*/ 514 w 948"/>
                <a:gd name="T29" fmla="*/ 136 h 1414"/>
                <a:gd name="T30" fmla="*/ 540 w 948"/>
                <a:gd name="T31" fmla="*/ 122 h 1414"/>
                <a:gd name="T32" fmla="*/ 568 w 948"/>
                <a:gd name="T33" fmla="*/ 114 h 1414"/>
                <a:gd name="T34" fmla="*/ 582 w 948"/>
                <a:gd name="T35" fmla="*/ 114 h 1414"/>
                <a:gd name="T36" fmla="*/ 620 w 948"/>
                <a:gd name="T37" fmla="*/ 116 h 1414"/>
                <a:gd name="T38" fmla="*/ 650 w 948"/>
                <a:gd name="T39" fmla="*/ 122 h 1414"/>
                <a:gd name="T40" fmla="*/ 720 w 948"/>
                <a:gd name="T41" fmla="*/ 172 h 1414"/>
                <a:gd name="T42" fmla="*/ 708 w 948"/>
                <a:gd name="T43" fmla="*/ 138 h 1414"/>
                <a:gd name="T44" fmla="*/ 688 w 948"/>
                <a:gd name="T45" fmla="*/ 108 h 1414"/>
                <a:gd name="T46" fmla="*/ 664 w 948"/>
                <a:gd name="T47" fmla="*/ 84 h 1414"/>
                <a:gd name="T48" fmla="*/ 632 w 948"/>
                <a:gd name="T49" fmla="*/ 64 h 1414"/>
                <a:gd name="T50" fmla="*/ 552 w 948"/>
                <a:gd name="T51" fmla="*/ 18 h 1414"/>
                <a:gd name="T52" fmla="*/ 518 w 948"/>
                <a:gd name="T53" fmla="*/ 6 h 1414"/>
                <a:gd name="T54" fmla="*/ 484 w 948"/>
                <a:gd name="T55" fmla="*/ 0 h 1414"/>
                <a:gd name="T56" fmla="*/ 448 w 948"/>
                <a:gd name="T57" fmla="*/ 2 h 1414"/>
                <a:gd name="T58" fmla="*/ 416 w 948"/>
                <a:gd name="T59" fmla="*/ 10 h 1414"/>
                <a:gd name="T60" fmla="*/ 386 w 948"/>
                <a:gd name="T61" fmla="*/ 24 h 1414"/>
                <a:gd name="T62" fmla="*/ 358 w 948"/>
                <a:gd name="T63" fmla="*/ 46 h 1414"/>
                <a:gd name="T64" fmla="*/ 336 w 948"/>
                <a:gd name="T65" fmla="*/ 72 h 1414"/>
                <a:gd name="T66" fmla="*/ 320 w 948"/>
                <a:gd name="T67" fmla="*/ 104 h 1414"/>
                <a:gd name="T68" fmla="*/ 14 w 948"/>
                <a:gd name="T69" fmla="*/ 698 h 1414"/>
                <a:gd name="T70" fmla="*/ 4 w 948"/>
                <a:gd name="T71" fmla="*/ 730 h 1414"/>
                <a:gd name="T72" fmla="*/ 0 w 948"/>
                <a:gd name="T73" fmla="*/ 764 h 1414"/>
                <a:gd name="T74" fmla="*/ 2 w 948"/>
                <a:gd name="T75" fmla="*/ 796 h 1414"/>
                <a:gd name="T76" fmla="*/ 10 w 948"/>
                <a:gd name="T77" fmla="*/ 828 h 1414"/>
                <a:gd name="T78" fmla="*/ 26 w 948"/>
                <a:gd name="T79" fmla="*/ 860 h 1414"/>
                <a:gd name="T80" fmla="*/ 46 w 948"/>
                <a:gd name="T81" fmla="*/ 888 h 1414"/>
                <a:gd name="T82" fmla="*/ 72 w 948"/>
                <a:gd name="T83" fmla="*/ 912 h 1414"/>
                <a:gd name="T84" fmla="*/ 102 w 948"/>
                <a:gd name="T85" fmla="*/ 932 h 1414"/>
                <a:gd name="T86" fmla="*/ 182 w 948"/>
                <a:gd name="T87" fmla="*/ 972 h 1414"/>
                <a:gd name="T88" fmla="*/ 206 w 948"/>
                <a:gd name="T89" fmla="*/ 982 h 1414"/>
                <a:gd name="T90" fmla="*/ 256 w 948"/>
                <a:gd name="T91" fmla="*/ 988 h 1414"/>
                <a:gd name="T92" fmla="*/ 562 w 948"/>
                <a:gd name="T93" fmla="*/ 1102 h 1414"/>
                <a:gd name="T94" fmla="*/ 764 w 948"/>
                <a:gd name="T95" fmla="*/ 1378 h 1414"/>
                <a:gd name="T96" fmla="*/ 792 w 948"/>
                <a:gd name="T97" fmla="*/ 1404 h 1414"/>
                <a:gd name="T98" fmla="*/ 824 w 948"/>
                <a:gd name="T99" fmla="*/ 1414 h 1414"/>
                <a:gd name="T100" fmla="*/ 858 w 948"/>
                <a:gd name="T101" fmla="*/ 1410 h 1414"/>
                <a:gd name="T102" fmla="*/ 892 w 948"/>
                <a:gd name="T103" fmla="*/ 1394 h 1414"/>
                <a:gd name="T104" fmla="*/ 918 w 948"/>
                <a:gd name="T105" fmla="*/ 1378 h 1414"/>
                <a:gd name="T106" fmla="*/ 938 w 948"/>
                <a:gd name="T107" fmla="*/ 1348 h 1414"/>
                <a:gd name="T108" fmla="*/ 948 w 948"/>
                <a:gd name="T109" fmla="*/ 1312 h 1414"/>
                <a:gd name="T110" fmla="*/ 946 w 948"/>
                <a:gd name="T111" fmla="*/ 1276 h 1414"/>
                <a:gd name="T112" fmla="*/ 934 w 948"/>
                <a:gd name="T113" fmla="*/ 1246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8" h="1414">
                  <a:moveTo>
                    <a:pt x="708" y="948"/>
                  </a:moveTo>
                  <a:lnTo>
                    <a:pt x="708" y="948"/>
                  </a:lnTo>
                  <a:lnTo>
                    <a:pt x="706" y="944"/>
                  </a:lnTo>
                  <a:lnTo>
                    <a:pt x="700" y="938"/>
                  </a:lnTo>
                  <a:lnTo>
                    <a:pt x="690" y="930"/>
                  </a:lnTo>
                  <a:lnTo>
                    <a:pt x="678" y="926"/>
                  </a:lnTo>
                  <a:lnTo>
                    <a:pt x="678" y="926"/>
                  </a:lnTo>
                  <a:lnTo>
                    <a:pt x="674" y="922"/>
                  </a:lnTo>
                  <a:lnTo>
                    <a:pt x="668" y="918"/>
                  </a:lnTo>
                  <a:lnTo>
                    <a:pt x="662" y="916"/>
                  </a:lnTo>
                  <a:lnTo>
                    <a:pt x="654" y="912"/>
                  </a:lnTo>
                  <a:lnTo>
                    <a:pt x="440" y="828"/>
                  </a:lnTo>
                  <a:lnTo>
                    <a:pt x="654" y="412"/>
                  </a:lnTo>
                  <a:lnTo>
                    <a:pt x="528" y="340"/>
                  </a:lnTo>
                  <a:lnTo>
                    <a:pt x="528" y="340"/>
                  </a:lnTo>
                  <a:lnTo>
                    <a:pt x="516" y="332"/>
                  </a:lnTo>
                  <a:lnTo>
                    <a:pt x="506" y="324"/>
                  </a:lnTo>
                  <a:lnTo>
                    <a:pt x="498" y="314"/>
                  </a:lnTo>
                  <a:lnTo>
                    <a:pt x="490" y="306"/>
                  </a:lnTo>
                  <a:lnTo>
                    <a:pt x="482" y="294"/>
                  </a:lnTo>
                  <a:lnTo>
                    <a:pt x="476" y="284"/>
                  </a:lnTo>
                  <a:lnTo>
                    <a:pt x="468" y="262"/>
                  </a:lnTo>
                  <a:lnTo>
                    <a:pt x="466" y="238"/>
                  </a:lnTo>
                  <a:lnTo>
                    <a:pt x="466" y="214"/>
                  </a:lnTo>
                  <a:lnTo>
                    <a:pt x="472" y="192"/>
                  </a:lnTo>
                  <a:lnTo>
                    <a:pt x="480" y="172"/>
                  </a:lnTo>
                  <a:lnTo>
                    <a:pt x="480" y="172"/>
                  </a:lnTo>
                  <a:lnTo>
                    <a:pt x="490" y="158"/>
                  </a:lnTo>
                  <a:lnTo>
                    <a:pt x="502" y="146"/>
                  </a:lnTo>
                  <a:lnTo>
                    <a:pt x="514" y="136"/>
                  </a:lnTo>
                  <a:lnTo>
                    <a:pt x="526" y="128"/>
                  </a:lnTo>
                  <a:lnTo>
                    <a:pt x="540" y="122"/>
                  </a:lnTo>
                  <a:lnTo>
                    <a:pt x="554" y="118"/>
                  </a:lnTo>
                  <a:lnTo>
                    <a:pt x="568" y="114"/>
                  </a:lnTo>
                  <a:lnTo>
                    <a:pt x="582" y="114"/>
                  </a:lnTo>
                  <a:lnTo>
                    <a:pt x="582" y="114"/>
                  </a:lnTo>
                  <a:lnTo>
                    <a:pt x="602" y="114"/>
                  </a:lnTo>
                  <a:lnTo>
                    <a:pt x="620" y="116"/>
                  </a:lnTo>
                  <a:lnTo>
                    <a:pt x="636" y="118"/>
                  </a:lnTo>
                  <a:lnTo>
                    <a:pt x="650" y="122"/>
                  </a:lnTo>
                  <a:lnTo>
                    <a:pt x="720" y="172"/>
                  </a:lnTo>
                  <a:lnTo>
                    <a:pt x="720" y="172"/>
                  </a:lnTo>
                  <a:lnTo>
                    <a:pt x="714" y="154"/>
                  </a:lnTo>
                  <a:lnTo>
                    <a:pt x="708" y="138"/>
                  </a:lnTo>
                  <a:lnTo>
                    <a:pt x="700" y="122"/>
                  </a:lnTo>
                  <a:lnTo>
                    <a:pt x="688" y="108"/>
                  </a:lnTo>
                  <a:lnTo>
                    <a:pt x="676" y="96"/>
                  </a:lnTo>
                  <a:lnTo>
                    <a:pt x="664" y="84"/>
                  </a:lnTo>
                  <a:lnTo>
                    <a:pt x="648" y="72"/>
                  </a:lnTo>
                  <a:lnTo>
                    <a:pt x="632" y="64"/>
                  </a:lnTo>
                  <a:lnTo>
                    <a:pt x="552" y="18"/>
                  </a:lnTo>
                  <a:lnTo>
                    <a:pt x="552" y="18"/>
                  </a:lnTo>
                  <a:lnTo>
                    <a:pt x="536" y="12"/>
                  </a:lnTo>
                  <a:lnTo>
                    <a:pt x="518" y="6"/>
                  </a:lnTo>
                  <a:lnTo>
                    <a:pt x="500" y="2"/>
                  </a:lnTo>
                  <a:lnTo>
                    <a:pt x="484" y="0"/>
                  </a:lnTo>
                  <a:lnTo>
                    <a:pt x="466" y="0"/>
                  </a:lnTo>
                  <a:lnTo>
                    <a:pt x="448" y="2"/>
                  </a:lnTo>
                  <a:lnTo>
                    <a:pt x="432" y="6"/>
                  </a:lnTo>
                  <a:lnTo>
                    <a:pt x="416" y="10"/>
                  </a:lnTo>
                  <a:lnTo>
                    <a:pt x="400" y="16"/>
                  </a:lnTo>
                  <a:lnTo>
                    <a:pt x="386" y="24"/>
                  </a:lnTo>
                  <a:lnTo>
                    <a:pt x="372" y="34"/>
                  </a:lnTo>
                  <a:lnTo>
                    <a:pt x="358" y="46"/>
                  </a:lnTo>
                  <a:lnTo>
                    <a:pt x="348" y="58"/>
                  </a:lnTo>
                  <a:lnTo>
                    <a:pt x="336" y="72"/>
                  </a:lnTo>
                  <a:lnTo>
                    <a:pt x="328" y="86"/>
                  </a:lnTo>
                  <a:lnTo>
                    <a:pt x="320" y="104"/>
                  </a:lnTo>
                  <a:lnTo>
                    <a:pt x="14" y="698"/>
                  </a:lnTo>
                  <a:lnTo>
                    <a:pt x="14" y="698"/>
                  </a:lnTo>
                  <a:lnTo>
                    <a:pt x="8" y="714"/>
                  </a:lnTo>
                  <a:lnTo>
                    <a:pt x="4" y="730"/>
                  </a:lnTo>
                  <a:lnTo>
                    <a:pt x="0" y="746"/>
                  </a:lnTo>
                  <a:lnTo>
                    <a:pt x="0" y="764"/>
                  </a:lnTo>
                  <a:lnTo>
                    <a:pt x="0" y="780"/>
                  </a:lnTo>
                  <a:lnTo>
                    <a:pt x="2" y="796"/>
                  </a:lnTo>
                  <a:lnTo>
                    <a:pt x="6" y="812"/>
                  </a:lnTo>
                  <a:lnTo>
                    <a:pt x="10" y="828"/>
                  </a:lnTo>
                  <a:lnTo>
                    <a:pt x="18" y="844"/>
                  </a:lnTo>
                  <a:lnTo>
                    <a:pt x="26" y="860"/>
                  </a:lnTo>
                  <a:lnTo>
                    <a:pt x="34" y="874"/>
                  </a:lnTo>
                  <a:lnTo>
                    <a:pt x="46" y="888"/>
                  </a:lnTo>
                  <a:lnTo>
                    <a:pt x="58" y="900"/>
                  </a:lnTo>
                  <a:lnTo>
                    <a:pt x="72" y="912"/>
                  </a:lnTo>
                  <a:lnTo>
                    <a:pt x="86" y="922"/>
                  </a:lnTo>
                  <a:lnTo>
                    <a:pt x="102" y="932"/>
                  </a:lnTo>
                  <a:lnTo>
                    <a:pt x="182" y="972"/>
                  </a:lnTo>
                  <a:lnTo>
                    <a:pt x="182" y="972"/>
                  </a:lnTo>
                  <a:lnTo>
                    <a:pt x="194" y="978"/>
                  </a:lnTo>
                  <a:lnTo>
                    <a:pt x="206" y="982"/>
                  </a:lnTo>
                  <a:lnTo>
                    <a:pt x="232" y="986"/>
                  </a:lnTo>
                  <a:lnTo>
                    <a:pt x="256" y="988"/>
                  </a:lnTo>
                  <a:lnTo>
                    <a:pt x="280" y="988"/>
                  </a:lnTo>
                  <a:lnTo>
                    <a:pt x="562" y="1102"/>
                  </a:lnTo>
                  <a:lnTo>
                    <a:pt x="764" y="1378"/>
                  </a:lnTo>
                  <a:lnTo>
                    <a:pt x="764" y="1378"/>
                  </a:lnTo>
                  <a:lnTo>
                    <a:pt x="778" y="1392"/>
                  </a:lnTo>
                  <a:lnTo>
                    <a:pt x="792" y="1404"/>
                  </a:lnTo>
                  <a:lnTo>
                    <a:pt x="808" y="1410"/>
                  </a:lnTo>
                  <a:lnTo>
                    <a:pt x="824" y="1414"/>
                  </a:lnTo>
                  <a:lnTo>
                    <a:pt x="842" y="1414"/>
                  </a:lnTo>
                  <a:lnTo>
                    <a:pt x="858" y="1410"/>
                  </a:lnTo>
                  <a:lnTo>
                    <a:pt x="876" y="1404"/>
                  </a:lnTo>
                  <a:lnTo>
                    <a:pt x="892" y="1394"/>
                  </a:lnTo>
                  <a:lnTo>
                    <a:pt x="918" y="1378"/>
                  </a:lnTo>
                  <a:lnTo>
                    <a:pt x="918" y="1378"/>
                  </a:lnTo>
                  <a:lnTo>
                    <a:pt x="930" y="1364"/>
                  </a:lnTo>
                  <a:lnTo>
                    <a:pt x="938" y="1348"/>
                  </a:lnTo>
                  <a:lnTo>
                    <a:pt x="944" y="1330"/>
                  </a:lnTo>
                  <a:lnTo>
                    <a:pt x="948" y="1312"/>
                  </a:lnTo>
                  <a:lnTo>
                    <a:pt x="948" y="1294"/>
                  </a:lnTo>
                  <a:lnTo>
                    <a:pt x="946" y="1276"/>
                  </a:lnTo>
                  <a:lnTo>
                    <a:pt x="942" y="1260"/>
                  </a:lnTo>
                  <a:lnTo>
                    <a:pt x="934" y="1246"/>
                  </a:lnTo>
                  <a:lnTo>
                    <a:pt x="708" y="948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Freeform 2653">
              <a:extLst>
                <a:ext uri="{FF2B5EF4-FFF2-40B4-BE49-F238E27FC236}">
                  <a16:creationId xmlns:a16="http://schemas.microsoft.com/office/drawing/2014/main" id="{0D465EC3-B10F-4C6A-8BB1-0EEDB3AC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4806950"/>
              <a:ext cx="1200150" cy="479425"/>
            </a:xfrm>
            <a:custGeom>
              <a:avLst/>
              <a:gdLst>
                <a:gd name="T0" fmla="*/ 622 w 756"/>
                <a:gd name="T1" fmla="*/ 60 h 302"/>
                <a:gd name="T2" fmla="*/ 622 w 756"/>
                <a:gd name="T3" fmla="*/ 60 h 302"/>
                <a:gd name="T4" fmla="*/ 600 w 756"/>
                <a:gd name="T5" fmla="*/ 46 h 302"/>
                <a:gd name="T6" fmla="*/ 582 w 756"/>
                <a:gd name="T7" fmla="*/ 30 h 302"/>
                <a:gd name="T8" fmla="*/ 568 w 756"/>
                <a:gd name="T9" fmla="*/ 16 h 302"/>
                <a:gd name="T10" fmla="*/ 554 w 756"/>
                <a:gd name="T11" fmla="*/ 0 h 302"/>
                <a:gd name="T12" fmla="*/ 430 w 756"/>
                <a:gd name="T13" fmla="*/ 86 h 302"/>
                <a:gd name="T14" fmla="*/ 106 w 756"/>
                <a:gd name="T15" fmla="*/ 60 h 302"/>
                <a:gd name="T16" fmla="*/ 106 w 756"/>
                <a:gd name="T17" fmla="*/ 60 h 302"/>
                <a:gd name="T18" fmla="*/ 84 w 756"/>
                <a:gd name="T19" fmla="*/ 60 h 302"/>
                <a:gd name="T20" fmla="*/ 64 w 756"/>
                <a:gd name="T21" fmla="*/ 64 h 302"/>
                <a:gd name="T22" fmla="*/ 46 w 756"/>
                <a:gd name="T23" fmla="*/ 70 h 302"/>
                <a:gd name="T24" fmla="*/ 32 w 756"/>
                <a:gd name="T25" fmla="*/ 80 h 302"/>
                <a:gd name="T26" fmla="*/ 20 w 756"/>
                <a:gd name="T27" fmla="*/ 92 h 302"/>
                <a:gd name="T28" fmla="*/ 12 w 756"/>
                <a:gd name="T29" fmla="*/ 106 h 302"/>
                <a:gd name="T30" fmla="*/ 6 w 756"/>
                <a:gd name="T31" fmla="*/ 122 h 302"/>
                <a:gd name="T32" fmla="*/ 2 w 756"/>
                <a:gd name="T33" fmla="*/ 138 h 302"/>
                <a:gd name="T34" fmla="*/ 2 w 756"/>
                <a:gd name="T35" fmla="*/ 174 h 302"/>
                <a:gd name="T36" fmla="*/ 2 w 756"/>
                <a:gd name="T37" fmla="*/ 174 h 302"/>
                <a:gd name="T38" fmla="*/ 0 w 756"/>
                <a:gd name="T39" fmla="*/ 190 h 302"/>
                <a:gd name="T40" fmla="*/ 2 w 756"/>
                <a:gd name="T41" fmla="*/ 208 h 302"/>
                <a:gd name="T42" fmla="*/ 10 w 756"/>
                <a:gd name="T43" fmla="*/ 222 h 302"/>
                <a:gd name="T44" fmla="*/ 18 w 756"/>
                <a:gd name="T45" fmla="*/ 238 h 302"/>
                <a:gd name="T46" fmla="*/ 32 w 756"/>
                <a:gd name="T47" fmla="*/ 250 h 302"/>
                <a:gd name="T48" fmla="*/ 46 w 756"/>
                <a:gd name="T49" fmla="*/ 258 h 302"/>
                <a:gd name="T50" fmla="*/ 64 w 756"/>
                <a:gd name="T51" fmla="*/ 264 h 302"/>
                <a:gd name="T52" fmla="*/ 84 w 756"/>
                <a:gd name="T53" fmla="*/ 266 h 302"/>
                <a:gd name="T54" fmla="*/ 454 w 756"/>
                <a:gd name="T55" fmla="*/ 302 h 302"/>
                <a:gd name="T56" fmla="*/ 454 w 756"/>
                <a:gd name="T57" fmla="*/ 302 h 302"/>
                <a:gd name="T58" fmla="*/ 484 w 756"/>
                <a:gd name="T59" fmla="*/ 302 h 302"/>
                <a:gd name="T60" fmla="*/ 484 w 756"/>
                <a:gd name="T61" fmla="*/ 302 h 302"/>
                <a:gd name="T62" fmla="*/ 490 w 756"/>
                <a:gd name="T63" fmla="*/ 296 h 302"/>
                <a:gd name="T64" fmla="*/ 500 w 756"/>
                <a:gd name="T65" fmla="*/ 292 h 302"/>
                <a:gd name="T66" fmla="*/ 506 w 756"/>
                <a:gd name="T67" fmla="*/ 288 h 302"/>
                <a:gd name="T68" fmla="*/ 512 w 756"/>
                <a:gd name="T69" fmla="*/ 284 h 302"/>
                <a:gd name="T70" fmla="*/ 756 w 756"/>
                <a:gd name="T71" fmla="*/ 114 h 302"/>
                <a:gd name="T72" fmla="*/ 756 w 756"/>
                <a:gd name="T73" fmla="*/ 114 h 302"/>
                <a:gd name="T74" fmla="*/ 742 w 756"/>
                <a:gd name="T75" fmla="*/ 110 h 302"/>
                <a:gd name="T76" fmla="*/ 730 w 756"/>
                <a:gd name="T77" fmla="*/ 108 h 302"/>
                <a:gd name="T78" fmla="*/ 720 w 756"/>
                <a:gd name="T79" fmla="*/ 106 h 302"/>
                <a:gd name="T80" fmla="*/ 712 w 756"/>
                <a:gd name="T81" fmla="*/ 102 h 302"/>
                <a:gd name="T82" fmla="*/ 622 w 756"/>
                <a:gd name="T83" fmla="*/ 6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6" h="302">
                  <a:moveTo>
                    <a:pt x="622" y="60"/>
                  </a:moveTo>
                  <a:lnTo>
                    <a:pt x="622" y="60"/>
                  </a:lnTo>
                  <a:lnTo>
                    <a:pt x="600" y="46"/>
                  </a:lnTo>
                  <a:lnTo>
                    <a:pt x="582" y="30"/>
                  </a:lnTo>
                  <a:lnTo>
                    <a:pt x="568" y="16"/>
                  </a:lnTo>
                  <a:lnTo>
                    <a:pt x="554" y="0"/>
                  </a:lnTo>
                  <a:lnTo>
                    <a:pt x="430" y="86"/>
                  </a:lnTo>
                  <a:lnTo>
                    <a:pt x="106" y="60"/>
                  </a:lnTo>
                  <a:lnTo>
                    <a:pt x="106" y="60"/>
                  </a:lnTo>
                  <a:lnTo>
                    <a:pt x="84" y="60"/>
                  </a:lnTo>
                  <a:lnTo>
                    <a:pt x="64" y="64"/>
                  </a:lnTo>
                  <a:lnTo>
                    <a:pt x="46" y="70"/>
                  </a:lnTo>
                  <a:lnTo>
                    <a:pt x="32" y="80"/>
                  </a:lnTo>
                  <a:lnTo>
                    <a:pt x="20" y="92"/>
                  </a:lnTo>
                  <a:lnTo>
                    <a:pt x="12" y="106"/>
                  </a:lnTo>
                  <a:lnTo>
                    <a:pt x="6" y="122"/>
                  </a:lnTo>
                  <a:lnTo>
                    <a:pt x="2" y="138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0" y="190"/>
                  </a:lnTo>
                  <a:lnTo>
                    <a:pt x="2" y="208"/>
                  </a:lnTo>
                  <a:lnTo>
                    <a:pt x="10" y="222"/>
                  </a:lnTo>
                  <a:lnTo>
                    <a:pt x="18" y="238"/>
                  </a:lnTo>
                  <a:lnTo>
                    <a:pt x="32" y="250"/>
                  </a:lnTo>
                  <a:lnTo>
                    <a:pt x="46" y="258"/>
                  </a:lnTo>
                  <a:lnTo>
                    <a:pt x="64" y="264"/>
                  </a:lnTo>
                  <a:lnTo>
                    <a:pt x="84" y="266"/>
                  </a:lnTo>
                  <a:lnTo>
                    <a:pt x="454" y="302"/>
                  </a:lnTo>
                  <a:lnTo>
                    <a:pt x="454" y="302"/>
                  </a:lnTo>
                  <a:lnTo>
                    <a:pt x="484" y="302"/>
                  </a:lnTo>
                  <a:lnTo>
                    <a:pt x="484" y="302"/>
                  </a:lnTo>
                  <a:lnTo>
                    <a:pt x="490" y="296"/>
                  </a:lnTo>
                  <a:lnTo>
                    <a:pt x="500" y="292"/>
                  </a:lnTo>
                  <a:lnTo>
                    <a:pt x="506" y="288"/>
                  </a:lnTo>
                  <a:lnTo>
                    <a:pt x="512" y="284"/>
                  </a:lnTo>
                  <a:lnTo>
                    <a:pt x="756" y="114"/>
                  </a:lnTo>
                  <a:lnTo>
                    <a:pt x="756" y="114"/>
                  </a:lnTo>
                  <a:lnTo>
                    <a:pt x="742" y="110"/>
                  </a:lnTo>
                  <a:lnTo>
                    <a:pt x="730" y="108"/>
                  </a:lnTo>
                  <a:lnTo>
                    <a:pt x="720" y="106"/>
                  </a:lnTo>
                  <a:lnTo>
                    <a:pt x="712" y="102"/>
                  </a:lnTo>
                  <a:lnTo>
                    <a:pt x="622" y="6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0A9D281-8D03-4A3D-89D0-18B631D8FCC9}"/>
              </a:ext>
            </a:extLst>
          </p:cNvPr>
          <p:cNvSpPr/>
          <p:nvPr/>
        </p:nvSpPr>
        <p:spPr>
          <a:xfrm>
            <a:off x="10773574" y="2888153"/>
            <a:ext cx="1012026" cy="2741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行人紅燈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134B105D-5890-45F2-A455-98CBAC81307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6639" y="4735330"/>
            <a:ext cx="320542" cy="1028406"/>
          </a:xfrm>
          <a:prstGeom prst="rect">
            <a:avLst/>
          </a:prstGeom>
        </p:spPr>
      </p:pic>
      <p:sp>
        <p:nvSpPr>
          <p:cNvPr id="38" name="爆炸: 八角 37">
            <a:extLst>
              <a:ext uri="{FF2B5EF4-FFF2-40B4-BE49-F238E27FC236}">
                <a16:creationId xmlns:a16="http://schemas.microsoft.com/office/drawing/2014/main" id="{8AA36D7D-AC9E-4A2C-83D6-8601BE1BC54F}"/>
              </a:ext>
            </a:extLst>
          </p:cNvPr>
          <p:cNvSpPr/>
          <p:nvPr/>
        </p:nvSpPr>
        <p:spPr>
          <a:xfrm>
            <a:off x="8587544" y="2948454"/>
            <a:ext cx="405724" cy="37576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FFFD71F-9AEA-4483-AA98-F0A27E0190A2}"/>
              </a:ext>
            </a:extLst>
          </p:cNvPr>
          <p:cNvSpPr txBox="1"/>
          <p:nvPr/>
        </p:nvSpPr>
        <p:spPr>
          <a:xfrm>
            <a:off x="10801847" y="4991105"/>
            <a:ext cx="1009153" cy="338554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7722D99-F7E4-4D78-A2CA-384925D74CE8}"/>
              </a:ext>
            </a:extLst>
          </p:cNvPr>
          <p:cNvGrpSpPr>
            <a:grpSpLocks noChangeAspect="1"/>
          </p:cNvGrpSpPr>
          <p:nvPr/>
        </p:nvGrpSpPr>
        <p:grpSpPr>
          <a:xfrm>
            <a:off x="10550902" y="4432300"/>
            <a:ext cx="1158498" cy="512049"/>
            <a:chOff x="10576302" y="4533472"/>
            <a:chExt cx="955259" cy="360077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89F34CD-1526-4D4E-B303-4C94ABD33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76302" y="4606230"/>
              <a:ext cx="217326" cy="95134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C9114A6-D103-4F65-81DE-17570BE81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39988" y="4533472"/>
              <a:ext cx="691573" cy="360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8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4505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6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影片二- 行人於綠燈末奔跑過號誌化路口">
            <a:hlinkClick r:id="" action="ppaction://media"/>
            <a:extLst>
              <a:ext uri="{FF2B5EF4-FFF2-40B4-BE49-F238E27FC236}">
                <a16:creationId xmlns:a16="http://schemas.microsoft.com/office/drawing/2014/main" id="{449820DB-9C9F-44D4-BF32-C7668A88C2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" end="3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1" y="2020206"/>
            <a:ext cx="5622852" cy="42171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125127" cy="646331"/>
          </a:xfrm>
        </p:spPr>
        <p:txBody>
          <a:bodyPr/>
          <a:lstStyle/>
          <a:p>
            <a:r>
              <a:rPr lang="zh-TW" altLang="en-US" dirty="0"/>
              <a:t>綠燈時穿越道路一定是安全的嗎？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3AC68AF9-09B7-4BDF-89B1-27CF1D66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行人綠燈秒數不足，燈號變換為紅燈，仍無法通過路口，被綠燈車輛撞擊！</a:t>
            </a:r>
          </a:p>
          <a:p>
            <a:endParaRPr lang="zh-TW" altLang="en-US" dirty="0"/>
          </a:p>
        </p:txBody>
      </p:sp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C1247655-164B-4D10-8736-03511D4F9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744" y="2120339"/>
            <a:ext cx="5469780" cy="40168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B3244E-03A0-4229-8CBE-522F81884FD3}"/>
              </a:ext>
            </a:extLst>
          </p:cNvPr>
          <p:cNvSpPr/>
          <p:nvPr/>
        </p:nvSpPr>
        <p:spPr>
          <a:xfrm>
            <a:off x="10550570" y="5060601"/>
            <a:ext cx="310252" cy="799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C23F18-6D08-4957-A7FA-2760A5CB7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582" y="2258900"/>
            <a:ext cx="4633042" cy="34787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4DBF7B7-C78F-4FB1-BC3B-26780A3C9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7894" y="4308498"/>
            <a:ext cx="217802" cy="625171"/>
          </a:xfrm>
          <a:prstGeom prst="rect">
            <a:avLst/>
          </a:prstGeom>
        </p:spPr>
      </p:pic>
      <p:grpSp>
        <p:nvGrpSpPr>
          <p:cNvPr id="13" name="组合 2662">
            <a:extLst>
              <a:ext uri="{FF2B5EF4-FFF2-40B4-BE49-F238E27FC236}">
                <a16:creationId xmlns:a16="http://schemas.microsoft.com/office/drawing/2014/main" id="{DE33DBC1-C10B-4D79-A063-623E905F2BCC}"/>
              </a:ext>
            </a:extLst>
          </p:cNvPr>
          <p:cNvGrpSpPr/>
          <p:nvPr/>
        </p:nvGrpSpPr>
        <p:grpSpPr>
          <a:xfrm>
            <a:off x="9594729" y="2391508"/>
            <a:ext cx="298651" cy="422030"/>
            <a:chOff x="4495800" y="2828925"/>
            <a:chExt cx="2749550" cy="2774950"/>
          </a:xfrm>
        </p:grpSpPr>
        <p:sp>
          <p:nvSpPr>
            <p:cNvPr id="15" name="Freeform 2649">
              <a:extLst>
                <a:ext uri="{FF2B5EF4-FFF2-40B4-BE49-F238E27FC236}">
                  <a16:creationId xmlns:a16="http://schemas.microsoft.com/office/drawing/2014/main" id="{1B55B2C4-0A7F-4C05-8F15-EBF3CBA0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675" y="3473450"/>
              <a:ext cx="1082675" cy="736600"/>
            </a:xfrm>
            <a:custGeom>
              <a:avLst/>
              <a:gdLst>
                <a:gd name="T0" fmla="*/ 636 w 682"/>
                <a:gd name="T1" fmla="*/ 6 h 464"/>
                <a:gd name="T2" fmla="*/ 636 w 682"/>
                <a:gd name="T3" fmla="*/ 6 h 464"/>
                <a:gd name="T4" fmla="*/ 620 w 682"/>
                <a:gd name="T5" fmla="*/ 2 h 464"/>
                <a:gd name="T6" fmla="*/ 604 w 682"/>
                <a:gd name="T7" fmla="*/ 0 h 464"/>
                <a:gd name="T8" fmla="*/ 588 w 682"/>
                <a:gd name="T9" fmla="*/ 2 h 464"/>
                <a:gd name="T10" fmla="*/ 570 w 682"/>
                <a:gd name="T11" fmla="*/ 6 h 464"/>
                <a:gd name="T12" fmla="*/ 556 w 682"/>
                <a:gd name="T13" fmla="*/ 12 h 464"/>
                <a:gd name="T14" fmla="*/ 542 w 682"/>
                <a:gd name="T15" fmla="*/ 20 h 464"/>
                <a:gd name="T16" fmla="*/ 534 w 682"/>
                <a:gd name="T17" fmla="*/ 30 h 464"/>
                <a:gd name="T18" fmla="*/ 530 w 682"/>
                <a:gd name="T19" fmla="*/ 36 h 464"/>
                <a:gd name="T20" fmla="*/ 528 w 682"/>
                <a:gd name="T21" fmla="*/ 42 h 464"/>
                <a:gd name="T22" fmla="*/ 412 w 682"/>
                <a:gd name="T23" fmla="*/ 260 h 464"/>
                <a:gd name="T24" fmla="*/ 130 w 682"/>
                <a:gd name="T25" fmla="*/ 86 h 464"/>
                <a:gd name="T26" fmla="*/ 130 w 682"/>
                <a:gd name="T27" fmla="*/ 86 h 464"/>
                <a:gd name="T28" fmla="*/ 114 w 682"/>
                <a:gd name="T29" fmla="*/ 78 h 464"/>
                <a:gd name="T30" fmla="*/ 98 w 682"/>
                <a:gd name="T31" fmla="*/ 74 h 464"/>
                <a:gd name="T32" fmla="*/ 80 w 682"/>
                <a:gd name="T33" fmla="*/ 72 h 464"/>
                <a:gd name="T34" fmla="*/ 64 w 682"/>
                <a:gd name="T35" fmla="*/ 74 h 464"/>
                <a:gd name="T36" fmla="*/ 48 w 682"/>
                <a:gd name="T37" fmla="*/ 78 h 464"/>
                <a:gd name="T38" fmla="*/ 34 w 682"/>
                <a:gd name="T39" fmla="*/ 86 h 464"/>
                <a:gd name="T40" fmla="*/ 22 w 682"/>
                <a:gd name="T41" fmla="*/ 96 h 464"/>
                <a:gd name="T42" fmla="*/ 14 w 682"/>
                <a:gd name="T43" fmla="*/ 110 h 464"/>
                <a:gd name="T44" fmla="*/ 14 w 682"/>
                <a:gd name="T45" fmla="*/ 110 h 464"/>
                <a:gd name="T46" fmla="*/ 6 w 682"/>
                <a:gd name="T47" fmla="*/ 126 h 464"/>
                <a:gd name="T48" fmla="*/ 2 w 682"/>
                <a:gd name="T49" fmla="*/ 142 h 464"/>
                <a:gd name="T50" fmla="*/ 0 w 682"/>
                <a:gd name="T51" fmla="*/ 158 h 464"/>
                <a:gd name="T52" fmla="*/ 0 w 682"/>
                <a:gd name="T53" fmla="*/ 174 h 464"/>
                <a:gd name="T54" fmla="*/ 4 w 682"/>
                <a:gd name="T55" fmla="*/ 190 h 464"/>
                <a:gd name="T56" fmla="*/ 10 w 682"/>
                <a:gd name="T57" fmla="*/ 206 h 464"/>
                <a:gd name="T58" fmla="*/ 20 w 682"/>
                <a:gd name="T59" fmla="*/ 218 h 464"/>
                <a:gd name="T60" fmla="*/ 32 w 682"/>
                <a:gd name="T61" fmla="*/ 230 h 464"/>
                <a:gd name="T62" fmla="*/ 390 w 682"/>
                <a:gd name="T63" fmla="*/ 448 h 464"/>
                <a:gd name="T64" fmla="*/ 390 w 682"/>
                <a:gd name="T65" fmla="*/ 448 h 464"/>
                <a:gd name="T66" fmla="*/ 406 w 682"/>
                <a:gd name="T67" fmla="*/ 456 h 464"/>
                <a:gd name="T68" fmla="*/ 424 w 682"/>
                <a:gd name="T69" fmla="*/ 462 h 464"/>
                <a:gd name="T70" fmla="*/ 442 w 682"/>
                <a:gd name="T71" fmla="*/ 464 h 464"/>
                <a:gd name="T72" fmla="*/ 460 w 682"/>
                <a:gd name="T73" fmla="*/ 462 h 464"/>
                <a:gd name="T74" fmla="*/ 476 w 682"/>
                <a:gd name="T75" fmla="*/ 458 h 464"/>
                <a:gd name="T76" fmla="*/ 492 w 682"/>
                <a:gd name="T77" fmla="*/ 452 h 464"/>
                <a:gd name="T78" fmla="*/ 506 w 682"/>
                <a:gd name="T79" fmla="*/ 442 h 464"/>
                <a:gd name="T80" fmla="*/ 516 w 682"/>
                <a:gd name="T81" fmla="*/ 430 h 464"/>
                <a:gd name="T82" fmla="*/ 516 w 682"/>
                <a:gd name="T83" fmla="*/ 430 h 464"/>
                <a:gd name="T84" fmla="*/ 516 w 682"/>
                <a:gd name="T85" fmla="*/ 430 h 464"/>
                <a:gd name="T86" fmla="*/ 518 w 682"/>
                <a:gd name="T87" fmla="*/ 420 h 464"/>
                <a:gd name="T88" fmla="*/ 518 w 682"/>
                <a:gd name="T89" fmla="*/ 410 h 464"/>
                <a:gd name="T90" fmla="*/ 666 w 682"/>
                <a:gd name="T91" fmla="*/ 122 h 464"/>
                <a:gd name="T92" fmla="*/ 666 w 682"/>
                <a:gd name="T93" fmla="*/ 122 h 464"/>
                <a:gd name="T94" fmla="*/ 676 w 682"/>
                <a:gd name="T95" fmla="*/ 108 h 464"/>
                <a:gd name="T96" fmla="*/ 680 w 682"/>
                <a:gd name="T97" fmla="*/ 92 h 464"/>
                <a:gd name="T98" fmla="*/ 682 w 682"/>
                <a:gd name="T99" fmla="*/ 76 h 464"/>
                <a:gd name="T100" fmla="*/ 680 w 682"/>
                <a:gd name="T101" fmla="*/ 60 h 464"/>
                <a:gd name="T102" fmla="*/ 676 w 682"/>
                <a:gd name="T103" fmla="*/ 44 h 464"/>
                <a:gd name="T104" fmla="*/ 666 w 682"/>
                <a:gd name="T105" fmla="*/ 30 h 464"/>
                <a:gd name="T106" fmla="*/ 652 w 682"/>
                <a:gd name="T107" fmla="*/ 18 h 464"/>
                <a:gd name="T108" fmla="*/ 636 w 682"/>
                <a:gd name="T109" fmla="*/ 6 h 464"/>
                <a:gd name="T110" fmla="*/ 636 w 682"/>
                <a:gd name="T111" fmla="*/ 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464">
                  <a:moveTo>
                    <a:pt x="636" y="6"/>
                  </a:moveTo>
                  <a:lnTo>
                    <a:pt x="636" y="6"/>
                  </a:lnTo>
                  <a:lnTo>
                    <a:pt x="620" y="2"/>
                  </a:lnTo>
                  <a:lnTo>
                    <a:pt x="604" y="0"/>
                  </a:lnTo>
                  <a:lnTo>
                    <a:pt x="588" y="2"/>
                  </a:lnTo>
                  <a:lnTo>
                    <a:pt x="570" y="6"/>
                  </a:lnTo>
                  <a:lnTo>
                    <a:pt x="556" y="12"/>
                  </a:lnTo>
                  <a:lnTo>
                    <a:pt x="542" y="20"/>
                  </a:lnTo>
                  <a:lnTo>
                    <a:pt x="534" y="30"/>
                  </a:lnTo>
                  <a:lnTo>
                    <a:pt x="530" y="36"/>
                  </a:lnTo>
                  <a:lnTo>
                    <a:pt x="528" y="42"/>
                  </a:lnTo>
                  <a:lnTo>
                    <a:pt x="412" y="260"/>
                  </a:lnTo>
                  <a:lnTo>
                    <a:pt x="130" y="86"/>
                  </a:lnTo>
                  <a:lnTo>
                    <a:pt x="130" y="86"/>
                  </a:lnTo>
                  <a:lnTo>
                    <a:pt x="114" y="78"/>
                  </a:lnTo>
                  <a:lnTo>
                    <a:pt x="98" y="74"/>
                  </a:lnTo>
                  <a:lnTo>
                    <a:pt x="80" y="72"/>
                  </a:lnTo>
                  <a:lnTo>
                    <a:pt x="64" y="74"/>
                  </a:lnTo>
                  <a:lnTo>
                    <a:pt x="48" y="78"/>
                  </a:lnTo>
                  <a:lnTo>
                    <a:pt x="34" y="86"/>
                  </a:lnTo>
                  <a:lnTo>
                    <a:pt x="22" y="96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6" y="126"/>
                  </a:lnTo>
                  <a:lnTo>
                    <a:pt x="2" y="142"/>
                  </a:lnTo>
                  <a:lnTo>
                    <a:pt x="0" y="158"/>
                  </a:lnTo>
                  <a:lnTo>
                    <a:pt x="0" y="174"/>
                  </a:lnTo>
                  <a:lnTo>
                    <a:pt x="4" y="190"/>
                  </a:lnTo>
                  <a:lnTo>
                    <a:pt x="10" y="206"/>
                  </a:lnTo>
                  <a:lnTo>
                    <a:pt x="20" y="218"/>
                  </a:lnTo>
                  <a:lnTo>
                    <a:pt x="32" y="230"/>
                  </a:lnTo>
                  <a:lnTo>
                    <a:pt x="390" y="448"/>
                  </a:lnTo>
                  <a:lnTo>
                    <a:pt x="390" y="448"/>
                  </a:lnTo>
                  <a:lnTo>
                    <a:pt x="406" y="456"/>
                  </a:lnTo>
                  <a:lnTo>
                    <a:pt x="424" y="462"/>
                  </a:lnTo>
                  <a:lnTo>
                    <a:pt x="442" y="464"/>
                  </a:lnTo>
                  <a:lnTo>
                    <a:pt x="460" y="462"/>
                  </a:lnTo>
                  <a:lnTo>
                    <a:pt x="476" y="458"/>
                  </a:lnTo>
                  <a:lnTo>
                    <a:pt x="492" y="452"/>
                  </a:lnTo>
                  <a:lnTo>
                    <a:pt x="506" y="442"/>
                  </a:lnTo>
                  <a:lnTo>
                    <a:pt x="516" y="430"/>
                  </a:lnTo>
                  <a:lnTo>
                    <a:pt x="516" y="430"/>
                  </a:lnTo>
                  <a:lnTo>
                    <a:pt x="516" y="430"/>
                  </a:lnTo>
                  <a:lnTo>
                    <a:pt x="518" y="420"/>
                  </a:lnTo>
                  <a:lnTo>
                    <a:pt x="518" y="410"/>
                  </a:lnTo>
                  <a:lnTo>
                    <a:pt x="666" y="122"/>
                  </a:lnTo>
                  <a:lnTo>
                    <a:pt x="666" y="122"/>
                  </a:lnTo>
                  <a:lnTo>
                    <a:pt x="676" y="108"/>
                  </a:lnTo>
                  <a:lnTo>
                    <a:pt x="680" y="92"/>
                  </a:lnTo>
                  <a:lnTo>
                    <a:pt x="682" y="76"/>
                  </a:lnTo>
                  <a:lnTo>
                    <a:pt x="680" y="60"/>
                  </a:lnTo>
                  <a:lnTo>
                    <a:pt x="676" y="44"/>
                  </a:lnTo>
                  <a:lnTo>
                    <a:pt x="666" y="30"/>
                  </a:lnTo>
                  <a:lnTo>
                    <a:pt x="652" y="18"/>
                  </a:lnTo>
                  <a:lnTo>
                    <a:pt x="636" y="6"/>
                  </a:lnTo>
                  <a:lnTo>
                    <a:pt x="636" y="6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Freeform 2650">
              <a:extLst>
                <a:ext uri="{FF2B5EF4-FFF2-40B4-BE49-F238E27FC236}">
                  <a16:creationId xmlns:a16="http://schemas.microsoft.com/office/drawing/2014/main" id="{4B4D86BE-918D-48C0-86F9-ACB7EA301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2828925"/>
              <a:ext cx="638175" cy="638175"/>
            </a:xfrm>
            <a:custGeom>
              <a:avLst/>
              <a:gdLst>
                <a:gd name="T0" fmla="*/ 194 w 402"/>
                <a:gd name="T1" fmla="*/ 402 h 402"/>
                <a:gd name="T2" fmla="*/ 236 w 402"/>
                <a:gd name="T3" fmla="*/ 398 h 402"/>
                <a:gd name="T4" fmla="*/ 274 w 402"/>
                <a:gd name="T5" fmla="*/ 386 h 402"/>
                <a:gd name="T6" fmla="*/ 310 w 402"/>
                <a:gd name="T7" fmla="*/ 368 h 402"/>
                <a:gd name="T8" fmla="*/ 342 w 402"/>
                <a:gd name="T9" fmla="*/ 344 h 402"/>
                <a:gd name="T10" fmla="*/ 366 w 402"/>
                <a:gd name="T11" fmla="*/ 316 h 402"/>
                <a:gd name="T12" fmla="*/ 386 w 402"/>
                <a:gd name="T13" fmla="*/ 282 h 402"/>
                <a:gd name="T14" fmla="*/ 398 w 402"/>
                <a:gd name="T15" fmla="*/ 244 h 402"/>
                <a:gd name="T16" fmla="*/ 402 w 402"/>
                <a:gd name="T17" fmla="*/ 202 h 402"/>
                <a:gd name="T18" fmla="*/ 402 w 402"/>
                <a:gd name="T19" fmla="*/ 182 h 402"/>
                <a:gd name="T20" fmla="*/ 394 w 402"/>
                <a:gd name="T21" fmla="*/ 142 h 402"/>
                <a:gd name="T22" fmla="*/ 378 w 402"/>
                <a:gd name="T23" fmla="*/ 104 h 402"/>
                <a:gd name="T24" fmla="*/ 354 w 402"/>
                <a:gd name="T25" fmla="*/ 72 h 402"/>
                <a:gd name="T26" fmla="*/ 326 w 402"/>
                <a:gd name="T27" fmla="*/ 46 h 402"/>
                <a:gd name="T28" fmla="*/ 294 w 402"/>
                <a:gd name="T29" fmla="*/ 24 h 402"/>
                <a:gd name="T30" fmla="*/ 256 w 402"/>
                <a:gd name="T31" fmla="*/ 8 h 402"/>
                <a:gd name="T32" fmla="*/ 216 w 402"/>
                <a:gd name="T33" fmla="*/ 0 h 402"/>
                <a:gd name="T34" fmla="*/ 194 w 402"/>
                <a:gd name="T35" fmla="*/ 0 h 402"/>
                <a:gd name="T36" fmla="*/ 154 w 402"/>
                <a:gd name="T37" fmla="*/ 4 h 402"/>
                <a:gd name="T38" fmla="*/ 118 w 402"/>
                <a:gd name="T39" fmla="*/ 16 h 402"/>
                <a:gd name="T40" fmla="*/ 84 w 402"/>
                <a:gd name="T41" fmla="*/ 34 h 402"/>
                <a:gd name="T42" fmla="*/ 56 w 402"/>
                <a:gd name="T43" fmla="*/ 58 h 402"/>
                <a:gd name="T44" fmla="*/ 34 w 402"/>
                <a:gd name="T45" fmla="*/ 88 h 402"/>
                <a:gd name="T46" fmla="*/ 16 w 402"/>
                <a:gd name="T47" fmla="*/ 122 h 402"/>
                <a:gd name="T48" fmla="*/ 4 w 402"/>
                <a:gd name="T49" fmla="*/ 162 h 402"/>
                <a:gd name="T50" fmla="*/ 0 w 402"/>
                <a:gd name="T51" fmla="*/ 202 h 402"/>
                <a:gd name="T52" fmla="*/ 2 w 402"/>
                <a:gd name="T53" fmla="*/ 224 h 402"/>
                <a:gd name="T54" fmla="*/ 10 w 402"/>
                <a:gd name="T55" fmla="*/ 264 h 402"/>
                <a:gd name="T56" fmla="*/ 24 w 402"/>
                <a:gd name="T57" fmla="*/ 300 h 402"/>
                <a:gd name="T58" fmla="*/ 44 w 402"/>
                <a:gd name="T59" fmla="*/ 330 h 402"/>
                <a:gd name="T60" fmla="*/ 70 w 402"/>
                <a:gd name="T61" fmla="*/ 358 h 402"/>
                <a:gd name="T62" fmla="*/ 100 w 402"/>
                <a:gd name="T63" fmla="*/ 378 h 402"/>
                <a:gd name="T64" fmla="*/ 136 w 402"/>
                <a:gd name="T65" fmla="*/ 394 h 402"/>
                <a:gd name="T66" fmla="*/ 174 w 402"/>
                <a:gd name="T67" fmla="*/ 400 h 402"/>
                <a:gd name="T68" fmla="*/ 194 w 402"/>
                <a:gd name="T6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2" h="402">
                  <a:moveTo>
                    <a:pt x="194" y="402"/>
                  </a:moveTo>
                  <a:lnTo>
                    <a:pt x="194" y="402"/>
                  </a:lnTo>
                  <a:lnTo>
                    <a:pt x="216" y="400"/>
                  </a:lnTo>
                  <a:lnTo>
                    <a:pt x="236" y="398"/>
                  </a:lnTo>
                  <a:lnTo>
                    <a:pt x="256" y="394"/>
                  </a:lnTo>
                  <a:lnTo>
                    <a:pt x="274" y="386"/>
                  </a:lnTo>
                  <a:lnTo>
                    <a:pt x="294" y="378"/>
                  </a:lnTo>
                  <a:lnTo>
                    <a:pt x="310" y="368"/>
                  </a:lnTo>
                  <a:lnTo>
                    <a:pt x="326" y="358"/>
                  </a:lnTo>
                  <a:lnTo>
                    <a:pt x="342" y="344"/>
                  </a:lnTo>
                  <a:lnTo>
                    <a:pt x="354" y="330"/>
                  </a:lnTo>
                  <a:lnTo>
                    <a:pt x="366" y="316"/>
                  </a:lnTo>
                  <a:lnTo>
                    <a:pt x="378" y="300"/>
                  </a:lnTo>
                  <a:lnTo>
                    <a:pt x="386" y="282"/>
                  </a:lnTo>
                  <a:lnTo>
                    <a:pt x="394" y="264"/>
                  </a:lnTo>
                  <a:lnTo>
                    <a:pt x="398" y="244"/>
                  </a:lnTo>
                  <a:lnTo>
                    <a:pt x="402" y="224"/>
                  </a:lnTo>
                  <a:lnTo>
                    <a:pt x="402" y="202"/>
                  </a:lnTo>
                  <a:lnTo>
                    <a:pt x="402" y="202"/>
                  </a:lnTo>
                  <a:lnTo>
                    <a:pt x="402" y="182"/>
                  </a:lnTo>
                  <a:lnTo>
                    <a:pt x="398" y="162"/>
                  </a:lnTo>
                  <a:lnTo>
                    <a:pt x="394" y="142"/>
                  </a:lnTo>
                  <a:lnTo>
                    <a:pt x="386" y="122"/>
                  </a:lnTo>
                  <a:lnTo>
                    <a:pt x="378" y="104"/>
                  </a:lnTo>
                  <a:lnTo>
                    <a:pt x="366" y="88"/>
                  </a:lnTo>
                  <a:lnTo>
                    <a:pt x="354" y="72"/>
                  </a:lnTo>
                  <a:lnTo>
                    <a:pt x="342" y="58"/>
                  </a:lnTo>
                  <a:lnTo>
                    <a:pt x="326" y="46"/>
                  </a:lnTo>
                  <a:lnTo>
                    <a:pt x="310" y="34"/>
                  </a:lnTo>
                  <a:lnTo>
                    <a:pt x="294" y="24"/>
                  </a:lnTo>
                  <a:lnTo>
                    <a:pt x="274" y="16"/>
                  </a:lnTo>
                  <a:lnTo>
                    <a:pt x="256" y="8"/>
                  </a:lnTo>
                  <a:lnTo>
                    <a:pt x="236" y="4"/>
                  </a:lnTo>
                  <a:lnTo>
                    <a:pt x="216" y="0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174" y="0"/>
                  </a:lnTo>
                  <a:lnTo>
                    <a:pt x="154" y="4"/>
                  </a:lnTo>
                  <a:lnTo>
                    <a:pt x="136" y="8"/>
                  </a:lnTo>
                  <a:lnTo>
                    <a:pt x="118" y="16"/>
                  </a:lnTo>
                  <a:lnTo>
                    <a:pt x="100" y="24"/>
                  </a:lnTo>
                  <a:lnTo>
                    <a:pt x="84" y="34"/>
                  </a:lnTo>
                  <a:lnTo>
                    <a:pt x="70" y="46"/>
                  </a:lnTo>
                  <a:lnTo>
                    <a:pt x="56" y="58"/>
                  </a:lnTo>
                  <a:lnTo>
                    <a:pt x="44" y="72"/>
                  </a:lnTo>
                  <a:lnTo>
                    <a:pt x="34" y="88"/>
                  </a:lnTo>
                  <a:lnTo>
                    <a:pt x="24" y="104"/>
                  </a:lnTo>
                  <a:lnTo>
                    <a:pt x="16" y="122"/>
                  </a:lnTo>
                  <a:lnTo>
                    <a:pt x="10" y="142"/>
                  </a:lnTo>
                  <a:lnTo>
                    <a:pt x="4" y="162"/>
                  </a:lnTo>
                  <a:lnTo>
                    <a:pt x="2" y="182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2" y="224"/>
                  </a:lnTo>
                  <a:lnTo>
                    <a:pt x="4" y="244"/>
                  </a:lnTo>
                  <a:lnTo>
                    <a:pt x="10" y="264"/>
                  </a:lnTo>
                  <a:lnTo>
                    <a:pt x="16" y="282"/>
                  </a:lnTo>
                  <a:lnTo>
                    <a:pt x="24" y="300"/>
                  </a:lnTo>
                  <a:lnTo>
                    <a:pt x="34" y="316"/>
                  </a:lnTo>
                  <a:lnTo>
                    <a:pt x="44" y="330"/>
                  </a:lnTo>
                  <a:lnTo>
                    <a:pt x="56" y="344"/>
                  </a:lnTo>
                  <a:lnTo>
                    <a:pt x="70" y="358"/>
                  </a:lnTo>
                  <a:lnTo>
                    <a:pt x="84" y="368"/>
                  </a:lnTo>
                  <a:lnTo>
                    <a:pt x="100" y="378"/>
                  </a:lnTo>
                  <a:lnTo>
                    <a:pt x="118" y="386"/>
                  </a:lnTo>
                  <a:lnTo>
                    <a:pt x="136" y="394"/>
                  </a:lnTo>
                  <a:lnTo>
                    <a:pt x="154" y="398"/>
                  </a:lnTo>
                  <a:lnTo>
                    <a:pt x="174" y="400"/>
                  </a:lnTo>
                  <a:lnTo>
                    <a:pt x="194" y="402"/>
                  </a:lnTo>
                  <a:lnTo>
                    <a:pt x="194" y="402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Freeform 2651">
              <a:extLst>
                <a:ext uri="{FF2B5EF4-FFF2-40B4-BE49-F238E27FC236}">
                  <a16:creationId xmlns:a16="http://schemas.microsoft.com/office/drawing/2014/main" id="{DDEE9CE2-EF24-41D5-AEB4-7EBE7AA0D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3222625"/>
              <a:ext cx="717550" cy="742950"/>
            </a:xfrm>
            <a:custGeom>
              <a:avLst/>
              <a:gdLst>
                <a:gd name="T0" fmla="*/ 42 w 452"/>
                <a:gd name="T1" fmla="*/ 456 h 468"/>
                <a:gd name="T2" fmla="*/ 42 w 452"/>
                <a:gd name="T3" fmla="*/ 456 h 468"/>
                <a:gd name="T4" fmla="*/ 60 w 452"/>
                <a:gd name="T5" fmla="*/ 464 h 468"/>
                <a:gd name="T6" fmla="*/ 76 w 452"/>
                <a:gd name="T7" fmla="*/ 468 h 468"/>
                <a:gd name="T8" fmla="*/ 94 w 452"/>
                <a:gd name="T9" fmla="*/ 468 h 468"/>
                <a:gd name="T10" fmla="*/ 110 w 452"/>
                <a:gd name="T11" fmla="*/ 466 h 468"/>
                <a:gd name="T12" fmla="*/ 124 w 452"/>
                <a:gd name="T13" fmla="*/ 458 h 468"/>
                <a:gd name="T14" fmla="*/ 136 w 452"/>
                <a:gd name="T15" fmla="*/ 448 h 468"/>
                <a:gd name="T16" fmla="*/ 146 w 452"/>
                <a:gd name="T17" fmla="*/ 434 h 468"/>
                <a:gd name="T18" fmla="*/ 154 w 452"/>
                <a:gd name="T19" fmla="*/ 418 h 468"/>
                <a:gd name="T20" fmla="*/ 260 w 452"/>
                <a:gd name="T21" fmla="*/ 200 h 468"/>
                <a:gd name="T22" fmla="*/ 360 w 452"/>
                <a:gd name="T23" fmla="*/ 250 h 468"/>
                <a:gd name="T24" fmla="*/ 398 w 452"/>
                <a:gd name="T25" fmla="*/ 182 h 468"/>
                <a:gd name="T26" fmla="*/ 398 w 452"/>
                <a:gd name="T27" fmla="*/ 182 h 468"/>
                <a:gd name="T28" fmla="*/ 400 w 452"/>
                <a:gd name="T29" fmla="*/ 170 h 468"/>
                <a:gd name="T30" fmla="*/ 406 w 452"/>
                <a:gd name="T31" fmla="*/ 160 h 468"/>
                <a:gd name="T32" fmla="*/ 412 w 452"/>
                <a:gd name="T33" fmla="*/ 150 h 468"/>
                <a:gd name="T34" fmla="*/ 420 w 452"/>
                <a:gd name="T35" fmla="*/ 142 h 468"/>
                <a:gd name="T36" fmla="*/ 436 w 452"/>
                <a:gd name="T37" fmla="*/ 124 h 468"/>
                <a:gd name="T38" fmla="*/ 446 w 452"/>
                <a:gd name="T39" fmla="*/ 114 h 468"/>
                <a:gd name="T40" fmla="*/ 452 w 452"/>
                <a:gd name="T41" fmla="*/ 104 h 468"/>
                <a:gd name="T42" fmla="*/ 278 w 452"/>
                <a:gd name="T43" fmla="*/ 12 h 468"/>
                <a:gd name="T44" fmla="*/ 278 w 452"/>
                <a:gd name="T45" fmla="*/ 12 h 468"/>
                <a:gd name="T46" fmla="*/ 266 w 452"/>
                <a:gd name="T47" fmla="*/ 6 h 468"/>
                <a:gd name="T48" fmla="*/ 250 w 452"/>
                <a:gd name="T49" fmla="*/ 2 h 468"/>
                <a:gd name="T50" fmla="*/ 234 w 452"/>
                <a:gd name="T51" fmla="*/ 0 h 468"/>
                <a:gd name="T52" fmla="*/ 218 w 452"/>
                <a:gd name="T53" fmla="*/ 2 h 468"/>
                <a:gd name="T54" fmla="*/ 204 w 452"/>
                <a:gd name="T55" fmla="*/ 6 h 468"/>
                <a:gd name="T56" fmla="*/ 188 w 452"/>
                <a:gd name="T57" fmla="*/ 10 h 468"/>
                <a:gd name="T58" fmla="*/ 176 w 452"/>
                <a:gd name="T59" fmla="*/ 18 h 468"/>
                <a:gd name="T60" fmla="*/ 166 w 452"/>
                <a:gd name="T61" fmla="*/ 28 h 468"/>
                <a:gd name="T62" fmla="*/ 166 w 452"/>
                <a:gd name="T63" fmla="*/ 28 h 468"/>
                <a:gd name="T64" fmla="*/ 160 w 452"/>
                <a:gd name="T65" fmla="*/ 34 h 468"/>
                <a:gd name="T66" fmla="*/ 156 w 452"/>
                <a:gd name="T67" fmla="*/ 40 h 468"/>
                <a:gd name="T68" fmla="*/ 152 w 452"/>
                <a:gd name="T69" fmla="*/ 46 h 468"/>
                <a:gd name="T70" fmla="*/ 148 w 452"/>
                <a:gd name="T71" fmla="*/ 50 h 468"/>
                <a:gd name="T72" fmla="*/ 10 w 452"/>
                <a:gd name="T73" fmla="*/ 346 h 468"/>
                <a:gd name="T74" fmla="*/ 10 w 452"/>
                <a:gd name="T75" fmla="*/ 346 h 468"/>
                <a:gd name="T76" fmla="*/ 2 w 452"/>
                <a:gd name="T77" fmla="*/ 362 h 468"/>
                <a:gd name="T78" fmla="*/ 0 w 452"/>
                <a:gd name="T79" fmla="*/ 378 h 468"/>
                <a:gd name="T80" fmla="*/ 0 w 452"/>
                <a:gd name="T81" fmla="*/ 394 h 468"/>
                <a:gd name="T82" fmla="*/ 2 w 452"/>
                <a:gd name="T83" fmla="*/ 408 h 468"/>
                <a:gd name="T84" fmla="*/ 8 w 452"/>
                <a:gd name="T85" fmla="*/ 422 h 468"/>
                <a:gd name="T86" fmla="*/ 16 w 452"/>
                <a:gd name="T87" fmla="*/ 436 h 468"/>
                <a:gd name="T88" fmla="*/ 28 w 452"/>
                <a:gd name="T89" fmla="*/ 448 h 468"/>
                <a:gd name="T90" fmla="*/ 42 w 452"/>
                <a:gd name="T91" fmla="*/ 456 h 468"/>
                <a:gd name="T92" fmla="*/ 42 w 452"/>
                <a:gd name="T93" fmla="*/ 456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2" h="468">
                  <a:moveTo>
                    <a:pt x="42" y="456"/>
                  </a:moveTo>
                  <a:lnTo>
                    <a:pt x="42" y="456"/>
                  </a:lnTo>
                  <a:lnTo>
                    <a:pt x="60" y="464"/>
                  </a:lnTo>
                  <a:lnTo>
                    <a:pt x="76" y="468"/>
                  </a:lnTo>
                  <a:lnTo>
                    <a:pt x="94" y="468"/>
                  </a:lnTo>
                  <a:lnTo>
                    <a:pt x="110" y="466"/>
                  </a:lnTo>
                  <a:lnTo>
                    <a:pt x="124" y="458"/>
                  </a:lnTo>
                  <a:lnTo>
                    <a:pt x="136" y="448"/>
                  </a:lnTo>
                  <a:lnTo>
                    <a:pt x="146" y="434"/>
                  </a:lnTo>
                  <a:lnTo>
                    <a:pt x="154" y="418"/>
                  </a:lnTo>
                  <a:lnTo>
                    <a:pt x="260" y="200"/>
                  </a:lnTo>
                  <a:lnTo>
                    <a:pt x="360" y="250"/>
                  </a:lnTo>
                  <a:lnTo>
                    <a:pt x="398" y="182"/>
                  </a:lnTo>
                  <a:lnTo>
                    <a:pt x="398" y="182"/>
                  </a:lnTo>
                  <a:lnTo>
                    <a:pt x="400" y="170"/>
                  </a:lnTo>
                  <a:lnTo>
                    <a:pt x="406" y="160"/>
                  </a:lnTo>
                  <a:lnTo>
                    <a:pt x="412" y="150"/>
                  </a:lnTo>
                  <a:lnTo>
                    <a:pt x="420" y="142"/>
                  </a:lnTo>
                  <a:lnTo>
                    <a:pt x="436" y="124"/>
                  </a:lnTo>
                  <a:lnTo>
                    <a:pt x="446" y="114"/>
                  </a:lnTo>
                  <a:lnTo>
                    <a:pt x="452" y="104"/>
                  </a:lnTo>
                  <a:lnTo>
                    <a:pt x="278" y="12"/>
                  </a:lnTo>
                  <a:lnTo>
                    <a:pt x="278" y="12"/>
                  </a:lnTo>
                  <a:lnTo>
                    <a:pt x="266" y="6"/>
                  </a:lnTo>
                  <a:lnTo>
                    <a:pt x="250" y="2"/>
                  </a:lnTo>
                  <a:lnTo>
                    <a:pt x="234" y="0"/>
                  </a:lnTo>
                  <a:lnTo>
                    <a:pt x="218" y="2"/>
                  </a:lnTo>
                  <a:lnTo>
                    <a:pt x="204" y="6"/>
                  </a:lnTo>
                  <a:lnTo>
                    <a:pt x="188" y="10"/>
                  </a:lnTo>
                  <a:lnTo>
                    <a:pt x="176" y="18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60" y="34"/>
                  </a:lnTo>
                  <a:lnTo>
                    <a:pt x="156" y="40"/>
                  </a:lnTo>
                  <a:lnTo>
                    <a:pt x="152" y="46"/>
                  </a:lnTo>
                  <a:lnTo>
                    <a:pt x="148" y="50"/>
                  </a:lnTo>
                  <a:lnTo>
                    <a:pt x="10" y="346"/>
                  </a:lnTo>
                  <a:lnTo>
                    <a:pt x="10" y="346"/>
                  </a:lnTo>
                  <a:lnTo>
                    <a:pt x="2" y="362"/>
                  </a:lnTo>
                  <a:lnTo>
                    <a:pt x="0" y="378"/>
                  </a:lnTo>
                  <a:lnTo>
                    <a:pt x="0" y="394"/>
                  </a:lnTo>
                  <a:lnTo>
                    <a:pt x="2" y="408"/>
                  </a:lnTo>
                  <a:lnTo>
                    <a:pt x="8" y="422"/>
                  </a:lnTo>
                  <a:lnTo>
                    <a:pt x="16" y="436"/>
                  </a:lnTo>
                  <a:lnTo>
                    <a:pt x="28" y="448"/>
                  </a:lnTo>
                  <a:lnTo>
                    <a:pt x="42" y="456"/>
                  </a:lnTo>
                  <a:lnTo>
                    <a:pt x="42" y="456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Freeform 2652">
              <a:extLst>
                <a:ext uri="{FF2B5EF4-FFF2-40B4-BE49-F238E27FC236}">
                  <a16:creationId xmlns:a16="http://schemas.microsoft.com/office/drawing/2014/main" id="{507D071A-A732-4234-A113-F5DA77E84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3359150"/>
              <a:ext cx="1504950" cy="2244725"/>
            </a:xfrm>
            <a:custGeom>
              <a:avLst/>
              <a:gdLst>
                <a:gd name="T0" fmla="*/ 708 w 948"/>
                <a:gd name="T1" fmla="*/ 948 h 1414"/>
                <a:gd name="T2" fmla="*/ 700 w 948"/>
                <a:gd name="T3" fmla="*/ 938 h 1414"/>
                <a:gd name="T4" fmla="*/ 678 w 948"/>
                <a:gd name="T5" fmla="*/ 926 h 1414"/>
                <a:gd name="T6" fmla="*/ 674 w 948"/>
                <a:gd name="T7" fmla="*/ 922 h 1414"/>
                <a:gd name="T8" fmla="*/ 662 w 948"/>
                <a:gd name="T9" fmla="*/ 916 h 1414"/>
                <a:gd name="T10" fmla="*/ 440 w 948"/>
                <a:gd name="T11" fmla="*/ 828 h 1414"/>
                <a:gd name="T12" fmla="*/ 528 w 948"/>
                <a:gd name="T13" fmla="*/ 340 h 1414"/>
                <a:gd name="T14" fmla="*/ 516 w 948"/>
                <a:gd name="T15" fmla="*/ 332 h 1414"/>
                <a:gd name="T16" fmla="*/ 498 w 948"/>
                <a:gd name="T17" fmla="*/ 314 h 1414"/>
                <a:gd name="T18" fmla="*/ 482 w 948"/>
                <a:gd name="T19" fmla="*/ 294 h 1414"/>
                <a:gd name="T20" fmla="*/ 468 w 948"/>
                <a:gd name="T21" fmla="*/ 262 h 1414"/>
                <a:gd name="T22" fmla="*/ 466 w 948"/>
                <a:gd name="T23" fmla="*/ 214 h 1414"/>
                <a:gd name="T24" fmla="*/ 480 w 948"/>
                <a:gd name="T25" fmla="*/ 172 h 1414"/>
                <a:gd name="T26" fmla="*/ 490 w 948"/>
                <a:gd name="T27" fmla="*/ 158 h 1414"/>
                <a:gd name="T28" fmla="*/ 514 w 948"/>
                <a:gd name="T29" fmla="*/ 136 h 1414"/>
                <a:gd name="T30" fmla="*/ 540 w 948"/>
                <a:gd name="T31" fmla="*/ 122 h 1414"/>
                <a:gd name="T32" fmla="*/ 568 w 948"/>
                <a:gd name="T33" fmla="*/ 114 h 1414"/>
                <a:gd name="T34" fmla="*/ 582 w 948"/>
                <a:gd name="T35" fmla="*/ 114 h 1414"/>
                <a:gd name="T36" fmla="*/ 620 w 948"/>
                <a:gd name="T37" fmla="*/ 116 h 1414"/>
                <a:gd name="T38" fmla="*/ 650 w 948"/>
                <a:gd name="T39" fmla="*/ 122 h 1414"/>
                <a:gd name="T40" fmla="*/ 720 w 948"/>
                <a:gd name="T41" fmla="*/ 172 h 1414"/>
                <a:gd name="T42" fmla="*/ 708 w 948"/>
                <a:gd name="T43" fmla="*/ 138 h 1414"/>
                <a:gd name="T44" fmla="*/ 688 w 948"/>
                <a:gd name="T45" fmla="*/ 108 h 1414"/>
                <a:gd name="T46" fmla="*/ 664 w 948"/>
                <a:gd name="T47" fmla="*/ 84 h 1414"/>
                <a:gd name="T48" fmla="*/ 632 w 948"/>
                <a:gd name="T49" fmla="*/ 64 h 1414"/>
                <a:gd name="T50" fmla="*/ 552 w 948"/>
                <a:gd name="T51" fmla="*/ 18 h 1414"/>
                <a:gd name="T52" fmla="*/ 518 w 948"/>
                <a:gd name="T53" fmla="*/ 6 h 1414"/>
                <a:gd name="T54" fmla="*/ 484 w 948"/>
                <a:gd name="T55" fmla="*/ 0 h 1414"/>
                <a:gd name="T56" fmla="*/ 448 w 948"/>
                <a:gd name="T57" fmla="*/ 2 h 1414"/>
                <a:gd name="T58" fmla="*/ 416 w 948"/>
                <a:gd name="T59" fmla="*/ 10 h 1414"/>
                <a:gd name="T60" fmla="*/ 386 w 948"/>
                <a:gd name="T61" fmla="*/ 24 h 1414"/>
                <a:gd name="T62" fmla="*/ 358 w 948"/>
                <a:gd name="T63" fmla="*/ 46 h 1414"/>
                <a:gd name="T64" fmla="*/ 336 w 948"/>
                <a:gd name="T65" fmla="*/ 72 h 1414"/>
                <a:gd name="T66" fmla="*/ 320 w 948"/>
                <a:gd name="T67" fmla="*/ 104 h 1414"/>
                <a:gd name="T68" fmla="*/ 14 w 948"/>
                <a:gd name="T69" fmla="*/ 698 h 1414"/>
                <a:gd name="T70" fmla="*/ 4 w 948"/>
                <a:gd name="T71" fmla="*/ 730 h 1414"/>
                <a:gd name="T72" fmla="*/ 0 w 948"/>
                <a:gd name="T73" fmla="*/ 764 h 1414"/>
                <a:gd name="T74" fmla="*/ 2 w 948"/>
                <a:gd name="T75" fmla="*/ 796 h 1414"/>
                <a:gd name="T76" fmla="*/ 10 w 948"/>
                <a:gd name="T77" fmla="*/ 828 h 1414"/>
                <a:gd name="T78" fmla="*/ 26 w 948"/>
                <a:gd name="T79" fmla="*/ 860 h 1414"/>
                <a:gd name="T80" fmla="*/ 46 w 948"/>
                <a:gd name="T81" fmla="*/ 888 h 1414"/>
                <a:gd name="T82" fmla="*/ 72 w 948"/>
                <a:gd name="T83" fmla="*/ 912 h 1414"/>
                <a:gd name="T84" fmla="*/ 102 w 948"/>
                <a:gd name="T85" fmla="*/ 932 h 1414"/>
                <a:gd name="T86" fmla="*/ 182 w 948"/>
                <a:gd name="T87" fmla="*/ 972 h 1414"/>
                <a:gd name="T88" fmla="*/ 206 w 948"/>
                <a:gd name="T89" fmla="*/ 982 h 1414"/>
                <a:gd name="T90" fmla="*/ 256 w 948"/>
                <a:gd name="T91" fmla="*/ 988 h 1414"/>
                <a:gd name="T92" fmla="*/ 562 w 948"/>
                <a:gd name="T93" fmla="*/ 1102 h 1414"/>
                <a:gd name="T94" fmla="*/ 764 w 948"/>
                <a:gd name="T95" fmla="*/ 1378 h 1414"/>
                <a:gd name="T96" fmla="*/ 792 w 948"/>
                <a:gd name="T97" fmla="*/ 1404 h 1414"/>
                <a:gd name="T98" fmla="*/ 824 w 948"/>
                <a:gd name="T99" fmla="*/ 1414 h 1414"/>
                <a:gd name="T100" fmla="*/ 858 w 948"/>
                <a:gd name="T101" fmla="*/ 1410 h 1414"/>
                <a:gd name="T102" fmla="*/ 892 w 948"/>
                <a:gd name="T103" fmla="*/ 1394 h 1414"/>
                <a:gd name="T104" fmla="*/ 918 w 948"/>
                <a:gd name="T105" fmla="*/ 1378 h 1414"/>
                <a:gd name="T106" fmla="*/ 938 w 948"/>
                <a:gd name="T107" fmla="*/ 1348 h 1414"/>
                <a:gd name="T108" fmla="*/ 948 w 948"/>
                <a:gd name="T109" fmla="*/ 1312 h 1414"/>
                <a:gd name="T110" fmla="*/ 946 w 948"/>
                <a:gd name="T111" fmla="*/ 1276 h 1414"/>
                <a:gd name="T112" fmla="*/ 934 w 948"/>
                <a:gd name="T113" fmla="*/ 1246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8" h="1414">
                  <a:moveTo>
                    <a:pt x="708" y="948"/>
                  </a:moveTo>
                  <a:lnTo>
                    <a:pt x="708" y="948"/>
                  </a:lnTo>
                  <a:lnTo>
                    <a:pt x="706" y="944"/>
                  </a:lnTo>
                  <a:lnTo>
                    <a:pt x="700" y="938"/>
                  </a:lnTo>
                  <a:lnTo>
                    <a:pt x="690" y="930"/>
                  </a:lnTo>
                  <a:lnTo>
                    <a:pt x="678" y="926"/>
                  </a:lnTo>
                  <a:lnTo>
                    <a:pt x="678" y="926"/>
                  </a:lnTo>
                  <a:lnTo>
                    <a:pt x="674" y="922"/>
                  </a:lnTo>
                  <a:lnTo>
                    <a:pt x="668" y="918"/>
                  </a:lnTo>
                  <a:lnTo>
                    <a:pt x="662" y="916"/>
                  </a:lnTo>
                  <a:lnTo>
                    <a:pt x="654" y="912"/>
                  </a:lnTo>
                  <a:lnTo>
                    <a:pt x="440" y="828"/>
                  </a:lnTo>
                  <a:lnTo>
                    <a:pt x="654" y="412"/>
                  </a:lnTo>
                  <a:lnTo>
                    <a:pt x="528" y="340"/>
                  </a:lnTo>
                  <a:lnTo>
                    <a:pt x="528" y="340"/>
                  </a:lnTo>
                  <a:lnTo>
                    <a:pt x="516" y="332"/>
                  </a:lnTo>
                  <a:lnTo>
                    <a:pt x="506" y="324"/>
                  </a:lnTo>
                  <a:lnTo>
                    <a:pt x="498" y="314"/>
                  </a:lnTo>
                  <a:lnTo>
                    <a:pt x="490" y="306"/>
                  </a:lnTo>
                  <a:lnTo>
                    <a:pt x="482" y="294"/>
                  </a:lnTo>
                  <a:lnTo>
                    <a:pt x="476" y="284"/>
                  </a:lnTo>
                  <a:lnTo>
                    <a:pt x="468" y="262"/>
                  </a:lnTo>
                  <a:lnTo>
                    <a:pt x="466" y="238"/>
                  </a:lnTo>
                  <a:lnTo>
                    <a:pt x="466" y="214"/>
                  </a:lnTo>
                  <a:lnTo>
                    <a:pt x="472" y="192"/>
                  </a:lnTo>
                  <a:lnTo>
                    <a:pt x="480" y="172"/>
                  </a:lnTo>
                  <a:lnTo>
                    <a:pt x="480" y="172"/>
                  </a:lnTo>
                  <a:lnTo>
                    <a:pt x="490" y="158"/>
                  </a:lnTo>
                  <a:lnTo>
                    <a:pt x="502" y="146"/>
                  </a:lnTo>
                  <a:lnTo>
                    <a:pt x="514" y="136"/>
                  </a:lnTo>
                  <a:lnTo>
                    <a:pt x="526" y="128"/>
                  </a:lnTo>
                  <a:lnTo>
                    <a:pt x="540" y="122"/>
                  </a:lnTo>
                  <a:lnTo>
                    <a:pt x="554" y="118"/>
                  </a:lnTo>
                  <a:lnTo>
                    <a:pt x="568" y="114"/>
                  </a:lnTo>
                  <a:lnTo>
                    <a:pt x="582" y="114"/>
                  </a:lnTo>
                  <a:lnTo>
                    <a:pt x="582" y="114"/>
                  </a:lnTo>
                  <a:lnTo>
                    <a:pt x="602" y="114"/>
                  </a:lnTo>
                  <a:lnTo>
                    <a:pt x="620" y="116"/>
                  </a:lnTo>
                  <a:lnTo>
                    <a:pt x="636" y="118"/>
                  </a:lnTo>
                  <a:lnTo>
                    <a:pt x="650" y="122"/>
                  </a:lnTo>
                  <a:lnTo>
                    <a:pt x="720" y="172"/>
                  </a:lnTo>
                  <a:lnTo>
                    <a:pt x="720" y="172"/>
                  </a:lnTo>
                  <a:lnTo>
                    <a:pt x="714" y="154"/>
                  </a:lnTo>
                  <a:lnTo>
                    <a:pt x="708" y="138"/>
                  </a:lnTo>
                  <a:lnTo>
                    <a:pt x="700" y="122"/>
                  </a:lnTo>
                  <a:lnTo>
                    <a:pt x="688" y="108"/>
                  </a:lnTo>
                  <a:lnTo>
                    <a:pt x="676" y="96"/>
                  </a:lnTo>
                  <a:lnTo>
                    <a:pt x="664" y="84"/>
                  </a:lnTo>
                  <a:lnTo>
                    <a:pt x="648" y="72"/>
                  </a:lnTo>
                  <a:lnTo>
                    <a:pt x="632" y="64"/>
                  </a:lnTo>
                  <a:lnTo>
                    <a:pt x="552" y="18"/>
                  </a:lnTo>
                  <a:lnTo>
                    <a:pt x="552" y="18"/>
                  </a:lnTo>
                  <a:lnTo>
                    <a:pt x="536" y="12"/>
                  </a:lnTo>
                  <a:lnTo>
                    <a:pt x="518" y="6"/>
                  </a:lnTo>
                  <a:lnTo>
                    <a:pt x="500" y="2"/>
                  </a:lnTo>
                  <a:lnTo>
                    <a:pt x="484" y="0"/>
                  </a:lnTo>
                  <a:lnTo>
                    <a:pt x="466" y="0"/>
                  </a:lnTo>
                  <a:lnTo>
                    <a:pt x="448" y="2"/>
                  </a:lnTo>
                  <a:lnTo>
                    <a:pt x="432" y="6"/>
                  </a:lnTo>
                  <a:lnTo>
                    <a:pt x="416" y="10"/>
                  </a:lnTo>
                  <a:lnTo>
                    <a:pt x="400" y="16"/>
                  </a:lnTo>
                  <a:lnTo>
                    <a:pt x="386" y="24"/>
                  </a:lnTo>
                  <a:lnTo>
                    <a:pt x="372" y="34"/>
                  </a:lnTo>
                  <a:lnTo>
                    <a:pt x="358" y="46"/>
                  </a:lnTo>
                  <a:lnTo>
                    <a:pt x="348" y="58"/>
                  </a:lnTo>
                  <a:lnTo>
                    <a:pt x="336" y="72"/>
                  </a:lnTo>
                  <a:lnTo>
                    <a:pt x="328" y="86"/>
                  </a:lnTo>
                  <a:lnTo>
                    <a:pt x="320" y="104"/>
                  </a:lnTo>
                  <a:lnTo>
                    <a:pt x="14" y="698"/>
                  </a:lnTo>
                  <a:lnTo>
                    <a:pt x="14" y="698"/>
                  </a:lnTo>
                  <a:lnTo>
                    <a:pt x="8" y="714"/>
                  </a:lnTo>
                  <a:lnTo>
                    <a:pt x="4" y="730"/>
                  </a:lnTo>
                  <a:lnTo>
                    <a:pt x="0" y="746"/>
                  </a:lnTo>
                  <a:lnTo>
                    <a:pt x="0" y="764"/>
                  </a:lnTo>
                  <a:lnTo>
                    <a:pt x="0" y="780"/>
                  </a:lnTo>
                  <a:lnTo>
                    <a:pt x="2" y="796"/>
                  </a:lnTo>
                  <a:lnTo>
                    <a:pt x="6" y="812"/>
                  </a:lnTo>
                  <a:lnTo>
                    <a:pt x="10" y="828"/>
                  </a:lnTo>
                  <a:lnTo>
                    <a:pt x="18" y="844"/>
                  </a:lnTo>
                  <a:lnTo>
                    <a:pt x="26" y="860"/>
                  </a:lnTo>
                  <a:lnTo>
                    <a:pt x="34" y="874"/>
                  </a:lnTo>
                  <a:lnTo>
                    <a:pt x="46" y="888"/>
                  </a:lnTo>
                  <a:lnTo>
                    <a:pt x="58" y="900"/>
                  </a:lnTo>
                  <a:lnTo>
                    <a:pt x="72" y="912"/>
                  </a:lnTo>
                  <a:lnTo>
                    <a:pt x="86" y="922"/>
                  </a:lnTo>
                  <a:lnTo>
                    <a:pt x="102" y="932"/>
                  </a:lnTo>
                  <a:lnTo>
                    <a:pt x="182" y="972"/>
                  </a:lnTo>
                  <a:lnTo>
                    <a:pt x="182" y="972"/>
                  </a:lnTo>
                  <a:lnTo>
                    <a:pt x="194" y="978"/>
                  </a:lnTo>
                  <a:lnTo>
                    <a:pt x="206" y="982"/>
                  </a:lnTo>
                  <a:lnTo>
                    <a:pt x="232" y="986"/>
                  </a:lnTo>
                  <a:lnTo>
                    <a:pt x="256" y="988"/>
                  </a:lnTo>
                  <a:lnTo>
                    <a:pt x="280" y="988"/>
                  </a:lnTo>
                  <a:lnTo>
                    <a:pt x="562" y="1102"/>
                  </a:lnTo>
                  <a:lnTo>
                    <a:pt x="764" y="1378"/>
                  </a:lnTo>
                  <a:lnTo>
                    <a:pt x="764" y="1378"/>
                  </a:lnTo>
                  <a:lnTo>
                    <a:pt x="778" y="1392"/>
                  </a:lnTo>
                  <a:lnTo>
                    <a:pt x="792" y="1404"/>
                  </a:lnTo>
                  <a:lnTo>
                    <a:pt x="808" y="1410"/>
                  </a:lnTo>
                  <a:lnTo>
                    <a:pt x="824" y="1414"/>
                  </a:lnTo>
                  <a:lnTo>
                    <a:pt x="842" y="1414"/>
                  </a:lnTo>
                  <a:lnTo>
                    <a:pt x="858" y="1410"/>
                  </a:lnTo>
                  <a:lnTo>
                    <a:pt x="876" y="1404"/>
                  </a:lnTo>
                  <a:lnTo>
                    <a:pt x="892" y="1394"/>
                  </a:lnTo>
                  <a:lnTo>
                    <a:pt x="918" y="1378"/>
                  </a:lnTo>
                  <a:lnTo>
                    <a:pt x="918" y="1378"/>
                  </a:lnTo>
                  <a:lnTo>
                    <a:pt x="930" y="1364"/>
                  </a:lnTo>
                  <a:lnTo>
                    <a:pt x="938" y="1348"/>
                  </a:lnTo>
                  <a:lnTo>
                    <a:pt x="944" y="1330"/>
                  </a:lnTo>
                  <a:lnTo>
                    <a:pt x="948" y="1312"/>
                  </a:lnTo>
                  <a:lnTo>
                    <a:pt x="948" y="1294"/>
                  </a:lnTo>
                  <a:lnTo>
                    <a:pt x="946" y="1276"/>
                  </a:lnTo>
                  <a:lnTo>
                    <a:pt x="942" y="1260"/>
                  </a:lnTo>
                  <a:lnTo>
                    <a:pt x="934" y="1246"/>
                  </a:lnTo>
                  <a:lnTo>
                    <a:pt x="708" y="948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Freeform 2653">
              <a:extLst>
                <a:ext uri="{FF2B5EF4-FFF2-40B4-BE49-F238E27FC236}">
                  <a16:creationId xmlns:a16="http://schemas.microsoft.com/office/drawing/2014/main" id="{D17A66A9-D5BE-4CEC-9FB2-FE0CC8A65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4806950"/>
              <a:ext cx="1200150" cy="479425"/>
            </a:xfrm>
            <a:custGeom>
              <a:avLst/>
              <a:gdLst>
                <a:gd name="T0" fmla="*/ 622 w 756"/>
                <a:gd name="T1" fmla="*/ 60 h 302"/>
                <a:gd name="T2" fmla="*/ 622 w 756"/>
                <a:gd name="T3" fmla="*/ 60 h 302"/>
                <a:gd name="T4" fmla="*/ 600 w 756"/>
                <a:gd name="T5" fmla="*/ 46 h 302"/>
                <a:gd name="T6" fmla="*/ 582 w 756"/>
                <a:gd name="T7" fmla="*/ 30 h 302"/>
                <a:gd name="T8" fmla="*/ 568 w 756"/>
                <a:gd name="T9" fmla="*/ 16 h 302"/>
                <a:gd name="T10" fmla="*/ 554 w 756"/>
                <a:gd name="T11" fmla="*/ 0 h 302"/>
                <a:gd name="T12" fmla="*/ 430 w 756"/>
                <a:gd name="T13" fmla="*/ 86 h 302"/>
                <a:gd name="T14" fmla="*/ 106 w 756"/>
                <a:gd name="T15" fmla="*/ 60 h 302"/>
                <a:gd name="T16" fmla="*/ 106 w 756"/>
                <a:gd name="T17" fmla="*/ 60 h 302"/>
                <a:gd name="T18" fmla="*/ 84 w 756"/>
                <a:gd name="T19" fmla="*/ 60 h 302"/>
                <a:gd name="T20" fmla="*/ 64 w 756"/>
                <a:gd name="T21" fmla="*/ 64 h 302"/>
                <a:gd name="T22" fmla="*/ 46 w 756"/>
                <a:gd name="T23" fmla="*/ 70 h 302"/>
                <a:gd name="T24" fmla="*/ 32 w 756"/>
                <a:gd name="T25" fmla="*/ 80 h 302"/>
                <a:gd name="T26" fmla="*/ 20 w 756"/>
                <a:gd name="T27" fmla="*/ 92 h 302"/>
                <a:gd name="T28" fmla="*/ 12 w 756"/>
                <a:gd name="T29" fmla="*/ 106 h 302"/>
                <a:gd name="T30" fmla="*/ 6 w 756"/>
                <a:gd name="T31" fmla="*/ 122 h 302"/>
                <a:gd name="T32" fmla="*/ 2 w 756"/>
                <a:gd name="T33" fmla="*/ 138 h 302"/>
                <a:gd name="T34" fmla="*/ 2 w 756"/>
                <a:gd name="T35" fmla="*/ 174 h 302"/>
                <a:gd name="T36" fmla="*/ 2 w 756"/>
                <a:gd name="T37" fmla="*/ 174 h 302"/>
                <a:gd name="T38" fmla="*/ 0 w 756"/>
                <a:gd name="T39" fmla="*/ 190 h 302"/>
                <a:gd name="T40" fmla="*/ 2 w 756"/>
                <a:gd name="T41" fmla="*/ 208 h 302"/>
                <a:gd name="T42" fmla="*/ 10 w 756"/>
                <a:gd name="T43" fmla="*/ 222 h 302"/>
                <a:gd name="T44" fmla="*/ 18 w 756"/>
                <a:gd name="T45" fmla="*/ 238 h 302"/>
                <a:gd name="T46" fmla="*/ 32 w 756"/>
                <a:gd name="T47" fmla="*/ 250 h 302"/>
                <a:gd name="T48" fmla="*/ 46 w 756"/>
                <a:gd name="T49" fmla="*/ 258 h 302"/>
                <a:gd name="T50" fmla="*/ 64 w 756"/>
                <a:gd name="T51" fmla="*/ 264 h 302"/>
                <a:gd name="T52" fmla="*/ 84 w 756"/>
                <a:gd name="T53" fmla="*/ 266 h 302"/>
                <a:gd name="T54" fmla="*/ 454 w 756"/>
                <a:gd name="T55" fmla="*/ 302 h 302"/>
                <a:gd name="T56" fmla="*/ 454 w 756"/>
                <a:gd name="T57" fmla="*/ 302 h 302"/>
                <a:gd name="T58" fmla="*/ 484 w 756"/>
                <a:gd name="T59" fmla="*/ 302 h 302"/>
                <a:gd name="T60" fmla="*/ 484 w 756"/>
                <a:gd name="T61" fmla="*/ 302 h 302"/>
                <a:gd name="T62" fmla="*/ 490 w 756"/>
                <a:gd name="T63" fmla="*/ 296 h 302"/>
                <a:gd name="T64" fmla="*/ 500 w 756"/>
                <a:gd name="T65" fmla="*/ 292 h 302"/>
                <a:gd name="T66" fmla="*/ 506 w 756"/>
                <a:gd name="T67" fmla="*/ 288 h 302"/>
                <a:gd name="T68" fmla="*/ 512 w 756"/>
                <a:gd name="T69" fmla="*/ 284 h 302"/>
                <a:gd name="T70" fmla="*/ 756 w 756"/>
                <a:gd name="T71" fmla="*/ 114 h 302"/>
                <a:gd name="T72" fmla="*/ 756 w 756"/>
                <a:gd name="T73" fmla="*/ 114 h 302"/>
                <a:gd name="T74" fmla="*/ 742 w 756"/>
                <a:gd name="T75" fmla="*/ 110 h 302"/>
                <a:gd name="T76" fmla="*/ 730 w 756"/>
                <a:gd name="T77" fmla="*/ 108 h 302"/>
                <a:gd name="T78" fmla="*/ 720 w 756"/>
                <a:gd name="T79" fmla="*/ 106 h 302"/>
                <a:gd name="T80" fmla="*/ 712 w 756"/>
                <a:gd name="T81" fmla="*/ 102 h 302"/>
                <a:gd name="T82" fmla="*/ 622 w 756"/>
                <a:gd name="T83" fmla="*/ 6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6" h="302">
                  <a:moveTo>
                    <a:pt x="622" y="60"/>
                  </a:moveTo>
                  <a:lnTo>
                    <a:pt x="622" y="60"/>
                  </a:lnTo>
                  <a:lnTo>
                    <a:pt x="600" y="46"/>
                  </a:lnTo>
                  <a:lnTo>
                    <a:pt x="582" y="30"/>
                  </a:lnTo>
                  <a:lnTo>
                    <a:pt x="568" y="16"/>
                  </a:lnTo>
                  <a:lnTo>
                    <a:pt x="554" y="0"/>
                  </a:lnTo>
                  <a:lnTo>
                    <a:pt x="430" y="86"/>
                  </a:lnTo>
                  <a:lnTo>
                    <a:pt x="106" y="60"/>
                  </a:lnTo>
                  <a:lnTo>
                    <a:pt x="106" y="60"/>
                  </a:lnTo>
                  <a:lnTo>
                    <a:pt x="84" y="60"/>
                  </a:lnTo>
                  <a:lnTo>
                    <a:pt x="64" y="64"/>
                  </a:lnTo>
                  <a:lnTo>
                    <a:pt x="46" y="70"/>
                  </a:lnTo>
                  <a:lnTo>
                    <a:pt x="32" y="80"/>
                  </a:lnTo>
                  <a:lnTo>
                    <a:pt x="20" y="92"/>
                  </a:lnTo>
                  <a:lnTo>
                    <a:pt x="12" y="106"/>
                  </a:lnTo>
                  <a:lnTo>
                    <a:pt x="6" y="122"/>
                  </a:lnTo>
                  <a:lnTo>
                    <a:pt x="2" y="138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0" y="190"/>
                  </a:lnTo>
                  <a:lnTo>
                    <a:pt x="2" y="208"/>
                  </a:lnTo>
                  <a:lnTo>
                    <a:pt x="10" y="222"/>
                  </a:lnTo>
                  <a:lnTo>
                    <a:pt x="18" y="238"/>
                  </a:lnTo>
                  <a:lnTo>
                    <a:pt x="32" y="250"/>
                  </a:lnTo>
                  <a:lnTo>
                    <a:pt x="46" y="258"/>
                  </a:lnTo>
                  <a:lnTo>
                    <a:pt x="64" y="264"/>
                  </a:lnTo>
                  <a:lnTo>
                    <a:pt x="84" y="266"/>
                  </a:lnTo>
                  <a:lnTo>
                    <a:pt x="454" y="302"/>
                  </a:lnTo>
                  <a:lnTo>
                    <a:pt x="454" y="302"/>
                  </a:lnTo>
                  <a:lnTo>
                    <a:pt x="484" y="302"/>
                  </a:lnTo>
                  <a:lnTo>
                    <a:pt x="484" y="302"/>
                  </a:lnTo>
                  <a:lnTo>
                    <a:pt x="490" y="296"/>
                  </a:lnTo>
                  <a:lnTo>
                    <a:pt x="500" y="292"/>
                  </a:lnTo>
                  <a:lnTo>
                    <a:pt x="506" y="288"/>
                  </a:lnTo>
                  <a:lnTo>
                    <a:pt x="512" y="284"/>
                  </a:lnTo>
                  <a:lnTo>
                    <a:pt x="756" y="114"/>
                  </a:lnTo>
                  <a:lnTo>
                    <a:pt x="756" y="114"/>
                  </a:lnTo>
                  <a:lnTo>
                    <a:pt x="742" y="110"/>
                  </a:lnTo>
                  <a:lnTo>
                    <a:pt x="730" y="108"/>
                  </a:lnTo>
                  <a:lnTo>
                    <a:pt x="720" y="106"/>
                  </a:lnTo>
                  <a:lnTo>
                    <a:pt x="712" y="102"/>
                  </a:lnTo>
                  <a:lnTo>
                    <a:pt x="622" y="6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A569B0D-4C69-4DCC-91FB-65877A6A9DC1}"/>
              </a:ext>
            </a:extLst>
          </p:cNvPr>
          <p:cNvCxnSpPr>
            <a:cxnSpLocks/>
          </p:cNvCxnSpPr>
          <p:nvPr/>
        </p:nvCxnSpPr>
        <p:spPr>
          <a:xfrm>
            <a:off x="9795853" y="2659719"/>
            <a:ext cx="122718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48DCF41-20EA-4DC0-B471-74A25A568642}"/>
              </a:ext>
            </a:extLst>
          </p:cNvPr>
          <p:cNvCxnSpPr>
            <a:cxnSpLocks/>
          </p:cNvCxnSpPr>
          <p:nvPr/>
        </p:nvCxnSpPr>
        <p:spPr>
          <a:xfrm flipV="1">
            <a:off x="10613072" y="2194557"/>
            <a:ext cx="0" cy="2100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爆炸: 八角 11">
            <a:extLst>
              <a:ext uri="{FF2B5EF4-FFF2-40B4-BE49-F238E27FC236}">
                <a16:creationId xmlns:a16="http://schemas.microsoft.com/office/drawing/2014/main" id="{E60B1EA2-5C55-4C8C-AD55-019CBCFEC3CC}"/>
              </a:ext>
            </a:extLst>
          </p:cNvPr>
          <p:cNvSpPr/>
          <p:nvPr/>
        </p:nvSpPr>
        <p:spPr>
          <a:xfrm>
            <a:off x="10430187" y="2441748"/>
            <a:ext cx="335797" cy="37374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13" descr="小圖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05299 1.85185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063500" cy="646331"/>
          </a:xfrm>
        </p:spPr>
        <p:txBody>
          <a:bodyPr/>
          <a:lstStyle/>
          <a:p>
            <a:r>
              <a:rPr lang="zh-TW" altLang="en-US" dirty="0"/>
              <a:t>在行人綠燈秒數不足時進入路口有多危險？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3AC68AF9-09B7-4BDF-89B1-27CF1D66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可能會</a:t>
            </a:r>
            <a:r>
              <a:rPr lang="zh-TW" altLang="en-US" b="1" dirty="0">
                <a:solidFill>
                  <a:srgbClr val="FF0000"/>
                </a:solidFill>
              </a:rPr>
              <a:t>陷入車陣之中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容易</a:t>
            </a:r>
            <a:r>
              <a:rPr lang="zh-TW" altLang="en-US" b="1" dirty="0">
                <a:solidFill>
                  <a:srgbClr val="FF0000"/>
                </a:solidFill>
              </a:rPr>
              <a:t>被車輛</a:t>
            </a:r>
            <a:r>
              <a:rPr lang="zh-TW" altLang="en-US" b="1" dirty="0" smtClean="0">
                <a:solidFill>
                  <a:srgbClr val="FF0000"/>
                </a:solidFill>
              </a:rPr>
              <a:t>撞到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073FD6C-10B0-443E-BDDB-9A08F5855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b="20064"/>
          <a:stretch/>
        </p:blipFill>
        <p:spPr>
          <a:xfrm>
            <a:off x="6235098" y="1108068"/>
            <a:ext cx="5394821" cy="2996340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37847626-1076-4148-8B09-F05E7E430D1E}"/>
              </a:ext>
            </a:extLst>
          </p:cNvPr>
          <p:cNvSpPr/>
          <p:nvPr/>
        </p:nvSpPr>
        <p:spPr>
          <a:xfrm>
            <a:off x="8445132" y="2363661"/>
            <a:ext cx="1031835" cy="9768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DDDDED-42F0-4BA0-A5CE-FD5FB8A29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1" y="2363661"/>
            <a:ext cx="5533919" cy="3246456"/>
          </a:xfrm>
          <a:prstGeom prst="rect">
            <a:avLst/>
          </a:prstGeom>
        </p:spPr>
      </p:pic>
      <p:sp>
        <p:nvSpPr>
          <p:cNvPr id="8" name="內容版面配置區 15">
            <a:extLst>
              <a:ext uri="{FF2B5EF4-FFF2-40B4-BE49-F238E27FC236}">
                <a16:creationId xmlns:a16="http://schemas.microsoft.com/office/drawing/2014/main" id="{2431C71F-698F-4FA3-9A8D-4D69A6D80F70}"/>
              </a:ext>
            </a:extLst>
          </p:cNvPr>
          <p:cNvSpPr txBox="1">
            <a:spLocks/>
          </p:cNvSpPr>
          <p:nvPr/>
        </p:nvSpPr>
        <p:spPr>
          <a:xfrm>
            <a:off x="6029740" y="4212226"/>
            <a:ext cx="5705059" cy="1998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過馬路前，要先注意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綠燈剩餘秒數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是否足夠讓自己安全通過。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若秒數不足，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等下一次綠燈再通行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13" descr="小圖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44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4112359" cy="646331"/>
          </a:xfrm>
        </p:spPr>
        <p:txBody>
          <a:bodyPr/>
          <a:lstStyle/>
          <a:p>
            <a:r>
              <a:rPr lang="zh-TW" altLang="en-US" dirty="0"/>
              <a:t>小綠人閃爍的意義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87ADB0-A469-4538-96B3-BE5187ED3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表示行人號誌將轉為</a:t>
            </a:r>
            <a:r>
              <a:rPr lang="zh-TW" altLang="en-US" b="1" dirty="0">
                <a:solidFill>
                  <a:srgbClr val="FF0000"/>
                </a:solidFill>
              </a:rPr>
              <a:t>紅燈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還沒進入路口的行人，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0000"/>
                </a:solidFill>
              </a:rPr>
              <a:t>不能進入路口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CE6487-4E7E-488C-99A7-1EDED049E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06" y="934633"/>
            <a:ext cx="4195191" cy="54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792261" cy="646331"/>
          </a:xfrm>
        </p:spPr>
        <p:txBody>
          <a:bodyPr/>
          <a:lstStyle/>
          <a:p>
            <a:r>
              <a:rPr lang="zh-TW" altLang="en-US" dirty="0"/>
              <a:t>如何判斷綠燈剩餘秒數是否不足呢？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87ADB0-A469-4538-96B3-BE5187ED3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穿越路口所需時間與</a:t>
            </a:r>
            <a:r>
              <a:rPr lang="zh-TW" altLang="en-US" b="1" dirty="0">
                <a:solidFill>
                  <a:srgbClr val="FF0000"/>
                </a:solidFill>
              </a:rPr>
              <a:t>行走速度</a:t>
            </a:r>
            <a:r>
              <a:rPr lang="zh-TW" altLang="en-US" dirty="0"/>
              <a:t>及穿越道路寬度</a:t>
            </a:r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車道數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en-US" dirty="0" smtClean="0"/>
              <a:t>有關。</a:t>
            </a:r>
            <a:endParaRPr lang="zh-TW" altLang="en-US" dirty="0"/>
          </a:p>
          <a:p>
            <a:r>
              <a:rPr lang="zh-TW" altLang="en-US" dirty="0"/>
              <a:t>穿越一個車道需要的時間約為</a:t>
            </a:r>
            <a:r>
              <a:rPr lang="en-US" altLang="zh-TW" b="1" dirty="0">
                <a:solidFill>
                  <a:srgbClr val="FF0000"/>
                </a:solidFill>
              </a:rPr>
              <a:t>5</a:t>
            </a:r>
            <a:r>
              <a:rPr lang="zh-TW" altLang="en-US" b="1" dirty="0">
                <a:solidFill>
                  <a:srgbClr val="FF0000"/>
                </a:solidFill>
              </a:rPr>
              <a:t>秒</a:t>
            </a:r>
            <a:r>
              <a:rPr lang="en-US" altLang="zh-TW" dirty="0"/>
              <a:t>(</a:t>
            </a:r>
            <a:r>
              <a:rPr lang="zh-TW" altLang="en-US" dirty="0"/>
              <a:t>保守建議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C7BA51B-CD00-4EB2-8104-8526CB27B155}"/>
              </a:ext>
            </a:extLst>
          </p:cNvPr>
          <p:cNvGraphicFramePr>
            <a:graphicFrameLocks noGrp="1"/>
          </p:cNvGraphicFramePr>
          <p:nvPr/>
        </p:nvGraphicFramePr>
        <p:xfrm>
          <a:off x="1383601" y="2955208"/>
          <a:ext cx="9893999" cy="15973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71010">
                  <a:extLst>
                    <a:ext uri="{9D8B030D-6E8A-4147-A177-3AD203B41FA5}">
                      <a16:colId xmlns:a16="http://schemas.microsoft.com/office/drawing/2014/main" val="3768719275"/>
                    </a:ext>
                  </a:extLst>
                </a:gridCol>
                <a:gridCol w="1707663">
                  <a:extLst>
                    <a:ext uri="{9D8B030D-6E8A-4147-A177-3AD203B41FA5}">
                      <a16:colId xmlns:a16="http://schemas.microsoft.com/office/drawing/2014/main" val="1191044096"/>
                    </a:ext>
                  </a:extLst>
                </a:gridCol>
                <a:gridCol w="1707663">
                  <a:extLst>
                    <a:ext uri="{9D8B030D-6E8A-4147-A177-3AD203B41FA5}">
                      <a16:colId xmlns:a16="http://schemas.microsoft.com/office/drawing/2014/main" val="1104385686"/>
                    </a:ext>
                  </a:extLst>
                </a:gridCol>
                <a:gridCol w="1707663">
                  <a:extLst>
                    <a:ext uri="{9D8B030D-6E8A-4147-A177-3AD203B41FA5}">
                      <a16:colId xmlns:a16="http://schemas.microsoft.com/office/drawing/2014/main" val="3457797551"/>
                    </a:ext>
                  </a:extLst>
                </a:gridCol>
              </a:tblGrid>
              <a:tr h="7986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車道數</a:t>
                      </a:r>
                    </a:p>
                  </a:txBody>
                  <a:tcPr marL="103417" marR="103417" marT="51709" marB="51709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兩車道</a:t>
                      </a:r>
                    </a:p>
                  </a:txBody>
                  <a:tcPr marL="103417" marR="103417" marT="51709" marB="51709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四車道</a:t>
                      </a:r>
                    </a:p>
                  </a:txBody>
                  <a:tcPr marL="103417" marR="103417" marT="51709" marB="51709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六車道</a:t>
                      </a:r>
                    </a:p>
                  </a:txBody>
                  <a:tcPr marL="103417" marR="103417" marT="51709" marB="51709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4973"/>
                  </a:ext>
                </a:extLst>
              </a:tr>
              <a:tr h="7986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kern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安全</a:t>
                      </a:r>
                      <a:r>
                        <a:rPr lang="zh-TW" altLang="en-US" sz="3200" b="1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穿越路口所需秒數</a:t>
                      </a:r>
                    </a:p>
                  </a:txBody>
                  <a:tcPr marL="103417" marR="103417" marT="51709" marB="51709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秒</a:t>
                      </a:r>
                    </a:p>
                  </a:txBody>
                  <a:tcPr marL="103417" marR="103417" marT="51709" marB="517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altLang="en-US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秒</a:t>
                      </a:r>
                    </a:p>
                  </a:txBody>
                  <a:tcPr marL="103417" marR="103417" marT="51709" marB="517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3200" b="1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秒</a:t>
                      </a:r>
                    </a:p>
                  </a:txBody>
                  <a:tcPr marL="103417" marR="103417" marT="51709" marB="517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164860"/>
                  </a:ext>
                </a:extLst>
              </a:tr>
            </a:tbl>
          </a:graphicData>
        </a:graphic>
      </p:graphicFrame>
      <p:pic>
        <p:nvPicPr>
          <p:cNvPr id="7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56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130408" cy="646331"/>
          </a:xfrm>
        </p:spPr>
        <p:txBody>
          <a:bodyPr/>
          <a:lstStyle/>
          <a:p>
            <a:r>
              <a:rPr lang="zh-TW" altLang="en-US" dirty="0"/>
              <a:t>行人號誌沒有倒數功能，要如何通過路口？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87ADB0-A469-4538-96B3-BE5187ED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02356"/>
            <a:ext cx="4426228" cy="5057904"/>
          </a:xfrm>
        </p:spPr>
        <p:txBody>
          <a:bodyPr/>
          <a:lstStyle/>
          <a:p>
            <a:r>
              <a:rPr lang="zh-TW" altLang="en-US" dirty="0"/>
              <a:t>抵達路口時</a:t>
            </a:r>
            <a:r>
              <a:rPr lang="en-US" altLang="zh-TW" dirty="0"/>
              <a:t>…</a:t>
            </a:r>
          </a:p>
          <a:p>
            <a:r>
              <a:rPr lang="zh-TW" altLang="en-US" dirty="0"/>
              <a:t>號誌紅燈，待綠燈亮時就可以通過。</a:t>
            </a:r>
            <a:endParaRPr lang="en-US" altLang="zh-TW" dirty="0"/>
          </a:p>
          <a:p>
            <a:r>
              <a:rPr lang="zh-TW" altLang="en-US" dirty="0"/>
              <a:t>號誌綠燈，</a:t>
            </a:r>
            <a:r>
              <a:rPr lang="zh-TW" altLang="en-US" b="1" dirty="0">
                <a:solidFill>
                  <a:srgbClr val="FF0000"/>
                </a:solidFill>
              </a:rPr>
              <a:t>無法判斷是否能安全過路口？</a:t>
            </a:r>
            <a:r>
              <a:rPr lang="zh-TW" altLang="en-US" dirty="0"/>
              <a:t>為確保安全，</a:t>
            </a:r>
            <a:r>
              <a:rPr lang="zh-TW" altLang="en-US" b="1" dirty="0">
                <a:solidFill>
                  <a:srgbClr val="FF0000"/>
                </a:solidFill>
              </a:rPr>
              <a:t>等下一次綠燈再通過。</a:t>
            </a:r>
            <a:endParaRPr lang="en-US" altLang="zh-TW" b="1" dirty="0">
              <a:solidFill>
                <a:srgbClr val="FF0000"/>
              </a:solidFill>
            </a:endParaRPr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 descr="ãå³çµ±çæ³¡å¼ è¡äººèèªãçåçæå°çµæ">
            <a:extLst>
              <a:ext uri="{FF2B5EF4-FFF2-40B4-BE49-F238E27FC236}">
                <a16:creationId xmlns:a16="http://schemas.microsoft.com/office/drawing/2014/main" id="{DE4C80F1-E2C1-4DAC-8EF3-8C69D0C1C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b="368"/>
          <a:stretch/>
        </p:blipFill>
        <p:spPr bwMode="auto">
          <a:xfrm>
            <a:off x="5340627" y="1622369"/>
            <a:ext cx="6238078" cy="389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0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D49A97-DDF7-4DCF-977E-1B0A4204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90" y="281590"/>
            <a:ext cx="7390817" cy="646331"/>
          </a:xfrm>
        </p:spPr>
        <p:txBody>
          <a:bodyPr/>
          <a:lstStyle/>
          <a:p>
            <a:r>
              <a:rPr lang="zh-TW" altLang="en-US" dirty="0"/>
              <a:t>沒有行人號誌，該如何通過路口？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ED3B23-23C8-46AC-BB51-3113268B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6B25D8D1-0581-40F9-89B4-0AFE7D2B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沒有行人號誌</a:t>
            </a:r>
            <a:r>
              <a:rPr lang="zh-TW" altLang="en-US" dirty="0"/>
              <a:t>，就</a:t>
            </a:r>
            <a:r>
              <a:rPr lang="zh-TW" altLang="en-US" b="1" dirty="0">
                <a:solidFill>
                  <a:srgbClr val="FF0000"/>
                </a:solidFill>
              </a:rPr>
              <a:t>遵循車輛號誌</a:t>
            </a:r>
            <a:r>
              <a:rPr lang="zh-TW" altLang="en-US" dirty="0"/>
              <a:t>！</a:t>
            </a:r>
          </a:p>
        </p:txBody>
      </p:sp>
      <p:pic>
        <p:nvPicPr>
          <p:cNvPr id="10" name="內容版面配置區 6">
            <a:extLst>
              <a:ext uri="{FF2B5EF4-FFF2-40B4-BE49-F238E27FC236}">
                <a16:creationId xmlns:a16="http://schemas.microsoft.com/office/drawing/2014/main" id="{9A9EDD1B-7112-4B71-BCF1-98B4304C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4" y="1909393"/>
            <a:ext cx="5514489" cy="4198791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20E47B9D-DC9A-4654-9065-7A374D3E3998}"/>
              </a:ext>
            </a:extLst>
          </p:cNvPr>
          <p:cNvSpPr/>
          <p:nvPr/>
        </p:nvSpPr>
        <p:spPr>
          <a:xfrm>
            <a:off x="3696528" y="3225453"/>
            <a:ext cx="1102659" cy="726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8ACB6B0-BCBD-422F-8A3D-85129534AEA6}"/>
              </a:ext>
            </a:extLst>
          </p:cNvPr>
          <p:cNvSpPr/>
          <p:nvPr/>
        </p:nvSpPr>
        <p:spPr>
          <a:xfrm>
            <a:off x="5515867" y="1785757"/>
            <a:ext cx="1203968" cy="792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492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D49A97-DDF7-4DCF-977E-1B0A4204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90" y="281590"/>
            <a:ext cx="9063500" cy="646331"/>
          </a:xfrm>
        </p:spPr>
        <p:txBody>
          <a:bodyPr/>
          <a:lstStyle/>
          <a:p>
            <a:r>
              <a:rPr lang="zh-TW" altLang="en-US"/>
              <a:t>行人與車行號誌不同步時該如何通過路口？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ED3B23-23C8-46AC-BB51-3113268B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6B25D8D1-0581-40F9-89B4-0AFE7D2B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行人號誌和車輛號誌的</a:t>
            </a:r>
            <a:r>
              <a:rPr lang="zh-TW" altLang="en-US" b="1" dirty="0">
                <a:solidFill>
                  <a:srgbClr val="FF0000"/>
                </a:solidFill>
              </a:rPr>
              <a:t>燈號顏色不一樣</a:t>
            </a:r>
            <a:r>
              <a:rPr lang="zh-TW" altLang="en-US" dirty="0"/>
              <a:t>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0000"/>
                </a:solidFill>
              </a:rPr>
              <a:t>號誌沒有壞掉</a:t>
            </a:r>
            <a:r>
              <a:rPr lang="en-US" altLang="zh-TW" b="1" dirty="0">
                <a:solidFill>
                  <a:srgbClr val="FF0000"/>
                </a:solidFill>
              </a:rPr>
              <a:t>!</a:t>
            </a:r>
            <a:r>
              <a:rPr lang="zh-TW" altLang="en-US" b="1" dirty="0">
                <a:solidFill>
                  <a:srgbClr val="FF0000"/>
                </a:solidFill>
              </a:rPr>
              <a:t>請遵循行人號誌！</a:t>
            </a: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8049" r="8540" b="12561"/>
          <a:stretch/>
        </p:blipFill>
        <p:spPr>
          <a:xfrm>
            <a:off x="3058949" y="2297624"/>
            <a:ext cx="6074102" cy="4103495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445282" y="3781680"/>
            <a:ext cx="1102659" cy="726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806302" y="4507821"/>
            <a:ext cx="961301" cy="70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13" descr="小圖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972" y="157671"/>
            <a:ext cx="859366" cy="85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9211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7">
      <a:majorFont>
        <a:latin typeface="微軟正黑體"/>
        <a:ea typeface="標楷體"/>
        <a:cs typeface=""/>
      </a:majorFont>
      <a:minorFont>
        <a:latin typeface="微軟正黑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5616</TotalTime>
  <Words>478</Words>
  <Application>Microsoft Office PowerPoint</Application>
  <PresentationFormat>寬螢幕</PresentationFormat>
  <Paragraphs>74</Paragraphs>
  <Slides>16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微軟正黑體</vt:lpstr>
      <vt:lpstr>新細明體</vt:lpstr>
      <vt:lpstr>標楷體</vt:lpstr>
      <vt:lpstr>Arial</vt:lpstr>
      <vt:lpstr>Calibri</vt:lpstr>
      <vt:lpstr>Wingdings</vt:lpstr>
      <vt:lpstr>Office 佈景主題</vt:lpstr>
      <vt:lpstr>宣講人：</vt:lpstr>
      <vt:lpstr>闖紅燈真危險！</vt:lpstr>
      <vt:lpstr>綠燈時穿越道路一定是安全的嗎？</vt:lpstr>
      <vt:lpstr>在行人綠燈秒數不足時進入路口有多危險？</vt:lpstr>
      <vt:lpstr>小綠人閃爍的意義</vt:lpstr>
      <vt:lpstr>如何判斷綠燈剩餘秒數是否不足呢？</vt:lpstr>
      <vt:lpstr>行人號誌沒有倒數功能，要如何通過路口？</vt:lpstr>
      <vt:lpstr>沒有行人號誌，該如何通過路口？</vt:lpstr>
      <vt:lpstr>行人與車行號誌不同步時該如何通過路口？</vt:lpstr>
      <vt:lpstr>再次叮嚀…(綠燈就可以走嗎？)</vt:lpstr>
      <vt:lpstr>PowerPoint 簡報</vt:lpstr>
      <vt:lpstr>1.我認為自己通過這個路口(四車道)需要______秒</vt:lpstr>
      <vt:lpstr> 2.80歲的張奶奶到學校接孫子，行經四車道的路口</vt:lpstr>
      <vt:lpstr> 3.李爸爸要到公園去運動，行經一個號誌化路口，     行人號誌是紅燈，車行號誌是綠燈，李爸爸可以        過馬路嗎?  </vt:lpstr>
      <vt:lpstr>來去走走看囉~</vt:lpstr>
      <vt:lpstr> 4.實際體驗後我發現...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奔跑時，看哪?</dc:title>
  <dc:creator>承軒 江</dc:creator>
  <cp:lastModifiedBy>jim</cp:lastModifiedBy>
  <cp:revision>330</cp:revision>
  <cp:lastPrinted>2019-03-15T03:45:50Z</cp:lastPrinted>
  <dcterms:created xsi:type="dcterms:W3CDTF">2018-07-19T13:21:49Z</dcterms:created>
  <dcterms:modified xsi:type="dcterms:W3CDTF">2019-07-04T03:27:25Z</dcterms:modified>
</cp:coreProperties>
</file>