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5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F8F9-1A11-4EFB-96ED-10F727D69BE8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3B965-F219-4F84-9F40-EE2E1AC4D7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45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3B965-F219-4F84-9F40-EE2E1AC4D78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33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8D1CCA-8693-40C9-B49B-7D2894EB6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54DD1DC-51CD-4711-9727-64C7E6553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F2F886-7E39-461D-A0ED-34C62588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42B5DC-9BA2-4EF2-9F92-261F9528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207D26-8788-4C84-9844-600762CC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40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85B9E-F5C4-4D20-900B-3B690E0D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66E33E-3F5C-4AF7-9F01-F7D39EC67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BC1036-69AB-4C7D-BC4D-87F5C964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615B9B-FBD4-4548-9388-EAF04980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B01EB4-F33B-44E0-8E09-B5D76D0C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46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AC32030-0BF9-44F0-AA83-888BBE0BE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82409DD-C3D9-4FF6-8B54-66989DA49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D1AEC1-9432-4447-BF4E-48B77443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BC80897-F55B-4204-ABC2-796E752B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251CE1-756D-4E7B-9997-EF42F1C1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00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42C9D-1C6C-45B9-9E85-BF8A2D67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166D87-D3D6-4E38-BF69-1CEA0B08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F37449-3754-446E-B843-B87E817E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477A23-8751-4BEB-9EBD-1C26C1CE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3A6E9B-05BE-468F-BB56-28A942A4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79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AA9CDA-B464-4117-97BA-DD6E47C9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E5A205-8521-4D41-9CB2-81FC34B1F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06593A-C1CC-412A-9A8C-CF4F5259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2329B7F-1FA8-405D-91F4-FA74D123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595E62-FA9B-4D10-A575-1F08806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06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67460-26B2-4E00-8944-BEE6E9C4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3CA48F-A5C4-4E07-AFE2-A99727060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50BEEDE-DADB-46AB-9C46-D8C72568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1AE911-142F-4B0D-BA23-F71B04C5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2A202E-B894-4E20-A1F5-9C9DFF09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6CF93E-5868-4823-9D5E-CCCE49B8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6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4DA630-1FB8-4EEB-84C4-EAA0C243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2DA1E8-1337-4184-B7D2-DD978B006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E62677-015C-403F-BB61-99F05FB3B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F9EC95-9381-4128-9282-C6F3C89FE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5EA7CC0-798B-4DA4-8FF3-AD661A54D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FC456F8-EB38-4651-92D2-DC5DFF09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93279AC-1C4E-4D3D-BA7E-349B5E0A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E1760B-4812-40E4-BD00-D83C7C8E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39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4D06EE-803C-4A91-8E1F-2943F81EE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1B38FD-8311-43CD-BEB6-4973CD3C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33F413-C8E9-4F11-B11E-6877AAB8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9D233FE-707A-4719-9509-8D5EFB97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26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76A9EB-FD6D-4D54-898C-E1C4C553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83E8F5E-E833-44C6-B816-D7C2C928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506BC-E012-4AB2-AECE-1BC211B2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BE1618-ACBC-419A-831B-F9A333539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638452-9206-4B8E-9389-1BBE2B593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260DC3-B02A-48F1-B956-BE50F93E1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001B74-AE19-4776-80BB-5B423809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AF7D1F5-70D7-48D1-B91D-9167148E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8B64E9-A4E1-4A6A-AB03-B6E764E6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21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EB491-086A-448C-90D7-F00B3556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35C03F6-A0A1-493A-A546-05845F9BC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DE02CA-B676-410F-92CC-F27E55B3E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1F085E-53E7-4850-AEE9-4B337F6C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CAAF96-250B-418D-97D4-D511C36A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A890BC-15D9-479D-B741-6F96CAFE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53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9C2ECC4-7EEA-4C90-B2C5-7B791A3B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9E32567-1DA3-4821-B259-960EA798C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F8BEC6-02B4-46DD-8116-EC7312E80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E0C7-409A-4D69-8231-9667D73CAB0F}" type="datetimeFigureOut">
              <a:rPr lang="zh-TW" altLang="en-US" smtClean="0"/>
              <a:t>2022/5/27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81D201-6DCB-4EE8-A1B1-C6C88E5AC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CC73EA-ABD0-4AB1-962E-C4A7C4A5A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FED3-4BF5-43B3-8C29-9B5C0C836A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39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2.png"/><Relationship Id="rId5" Type="http://schemas.openxmlformats.org/officeDocument/2006/relationships/audio" Target="NULL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audio" Target="../media/media2.mp3"/><Relationship Id="rId9" Type="http://schemas.openxmlformats.org/officeDocument/2006/relationships/hyperlink" Target="https://www.earthday.org.tw/column/trees/651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lvI9l6tv3A&amp;t=191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_GtL6T26z0&amp;t=333s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hyperlink" Target="https://www.youtube.com/watch?v=fzLoA1gq1fc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51CBEEB-5029-70DB-5DFB-5B0B69A7A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743200" y="-33556"/>
            <a:ext cx="9144000" cy="68580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8EE4295-9042-931F-2895-A53DD04CE7BA}"/>
              </a:ext>
            </a:extLst>
          </p:cNvPr>
          <p:cNvSpPr txBox="1"/>
          <p:nvPr/>
        </p:nvSpPr>
        <p:spPr>
          <a:xfrm>
            <a:off x="2743200" y="68244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>
                <a:hlinkClick r:id="rId9" tooltip="https://www.earthday.org.tw/column/trees/6515"/>
              </a:rPr>
              <a:t>此相片</a:t>
            </a:r>
            <a:r>
              <a:rPr lang="zh-TW" altLang="en-US" sz="900"/>
              <a:t> (作者: 未知的作者) 已透過 </a:t>
            </a:r>
            <a:r>
              <a:rPr lang="zh-TW" altLang="en-US" sz="900">
                <a:hlinkClick r:id="rId10" tooltip="https://creativecommons.org/licenses/by-nc-nd/3.0/"/>
              </a:rPr>
              <a:t>CC BY-NC-ND</a:t>
            </a:r>
            <a:r>
              <a:rPr lang="zh-TW" altLang="en-US" sz="900"/>
              <a:t> 授權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05E399-83E1-4242-AC98-70A6D44DC4F3}"/>
              </a:ext>
            </a:extLst>
          </p:cNvPr>
          <p:cNvSpPr/>
          <p:nvPr/>
        </p:nvSpPr>
        <p:spPr>
          <a:xfrm>
            <a:off x="0" y="188717"/>
            <a:ext cx="289420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190</a:t>
            </a:r>
            <a:r>
              <a:rPr lang="zh-TW" altLang="zh-TW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老師體育</a:t>
            </a:r>
            <a:endParaRPr lang="en-US" altLang="zh-TW" sz="3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32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線上課程</a:t>
            </a:r>
            <a:endParaRPr lang="zh-TW" altLang="zh-TW" sz="1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2800" b="1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進入會議室後請在</a:t>
            </a:r>
            <a:r>
              <a:rPr lang="zh-TW" altLang="zh-TW" sz="28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聊天室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打上你的</a:t>
            </a:r>
            <a:r>
              <a:rPr lang="zh-TW" altLang="zh-TW" sz="2800" b="1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座號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zh-TW" altLang="zh-TW" sz="1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637155" algn="ctr"/>
                <a:tab pos="5274310" algn="r"/>
              </a:tabLst>
            </a:pPr>
            <a:r>
              <a:rPr lang="en-US" altLang="zh-TW" sz="2800" b="1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代表已經到達並準備上課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endParaRPr lang="zh-TW" altLang="zh-TW" sz="1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2800" b="1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1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請準備 水 </a:t>
            </a:r>
            <a:endParaRPr lang="en-US" altLang="zh-TW" sz="2800" b="1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endParaRPr lang="en-US" altLang="zh-TW" sz="2800" b="1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顆豆襪球</a:t>
            </a:r>
            <a:endParaRPr lang="en-US" altLang="zh-TW" sz="2800" b="1" kern="100" dirty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b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課程即將開始</a:t>
            </a:r>
            <a:r>
              <a:rPr lang="en-US" altLang="zh-TW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…….</a:t>
            </a:r>
            <a:r>
              <a:rPr lang="en-US" altLang="zh-TW" sz="1200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zh-TW" sz="14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天空之城鋼琴版">
            <a:hlinkClick r:id="" action="ppaction://media"/>
            <a:extLst>
              <a:ext uri="{FF2B5EF4-FFF2-40B4-BE49-F238E27FC236}">
                <a16:creationId xmlns:a16="http://schemas.microsoft.com/office/drawing/2014/main" id="{3B20883F-EF4C-49FD-87D8-45CF68628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39200" y="5826981"/>
            <a:ext cx="609600" cy="609600"/>
          </a:xfrm>
          <a:prstGeom prst="rect">
            <a:avLst/>
          </a:prstGeom>
        </p:spPr>
      </p:pic>
      <p:pic>
        <p:nvPicPr>
          <p:cNvPr id="6" name="鐘聲">
            <a:hlinkClick r:id="" action="ppaction://media"/>
            <a:extLst>
              <a:ext uri="{FF2B5EF4-FFF2-40B4-BE49-F238E27FC236}">
                <a16:creationId xmlns:a16="http://schemas.microsoft.com/office/drawing/2014/main" id="{C016353F-5CA0-4689-9F58-C1005CCCD4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81252" y="5826981"/>
            <a:ext cx="609600" cy="609600"/>
          </a:xfrm>
          <a:prstGeom prst="rect">
            <a:avLst/>
          </a:prstGeom>
        </p:spPr>
      </p:pic>
      <p:pic>
        <p:nvPicPr>
          <p:cNvPr id="2" name="洗手歌">
            <a:hlinkClick r:id="" action="ppaction://media"/>
            <a:extLst>
              <a:ext uri="{FF2B5EF4-FFF2-40B4-BE49-F238E27FC236}">
                <a16:creationId xmlns:a16="http://schemas.microsoft.com/office/drawing/2014/main" id="{FC510C7E-A4D9-4D11-A671-A3AEFDFA59A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6894.8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60226" y="5826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5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424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1212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8C0A6-3768-8872-7006-D30164EF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41C77-7EAC-A508-36EC-91119712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637"/>
            <a:ext cx="10515600" cy="4351338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本草綱目</a:t>
            </a:r>
            <a:endParaRPr lang="en-US" altLang="zh-TW" dirty="0">
              <a:hlinkClick r:id="rId2"/>
            </a:endParaRPr>
          </a:p>
          <a:p>
            <a:endParaRPr lang="en-US" altLang="zh-TW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03401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0A60A95-D9B7-4D45-B377-47D767C11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14071" r="7087" b="9816"/>
          <a:stretch/>
        </p:blipFill>
        <p:spPr>
          <a:xfrm rot="5400000">
            <a:off x="3300256" y="1516712"/>
            <a:ext cx="5591487" cy="3252084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AB20376-4C08-4F98-83B8-48C73EF276D5}"/>
              </a:ext>
            </a:extLst>
          </p:cNvPr>
          <p:cNvCxnSpPr>
            <a:cxnSpLocks/>
          </p:cNvCxnSpPr>
          <p:nvPr/>
        </p:nvCxnSpPr>
        <p:spPr>
          <a:xfrm flipH="1" flipV="1">
            <a:off x="7625301" y="3428999"/>
            <a:ext cx="133581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27BB9F8B-F580-433A-9677-980FDC3C9A4D}"/>
              </a:ext>
            </a:extLst>
          </p:cNvPr>
          <p:cNvSpPr/>
          <p:nvPr/>
        </p:nvSpPr>
        <p:spPr>
          <a:xfrm>
            <a:off x="8961120" y="3247116"/>
            <a:ext cx="1033670" cy="363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球網</a:t>
            </a:r>
            <a:endParaRPr lang="en-US" altLang="zh-TW" dirty="0">
              <a:solidFill>
                <a:srgbClr val="FF0000"/>
              </a:solidFill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D2E3FB1E-A866-4109-8052-913EB07655B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027090" y="1986498"/>
            <a:ext cx="2934030" cy="125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0BE8B520-6EF5-420B-B3E9-DAC16EBB8F1C}"/>
              </a:ext>
            </a:extLst>
          </p:cNvPr>
          <p:cNvSpPr/>
          <p:nvPr/>
        </p:nvSpPr>
        <p:spPr>
          <a:xfrm>
            <a:off x="8961120" y="1817206"/>
            <a:ext cx="1033670" cy="363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中線</a:t>
            </a:r>
            <a:endParaRPr lang="en-US" altLang="zh-TW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BB89027-631F-4CD3-8699-156586E22B6C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027089" y="4733435"/>
            <a:ext cx="2934034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A460F319-6FE6-4081-BBAB-D3B924D8EB74}"/>
              </a:ext>
            </a:extLst>
          </p:cNvPr>
          <p:cNvSpPr/>
          <p:nvPr/>
        </p:nvSpPr>
        <p:spPr>
          <a:xfrm>
            <a:off x="8961123" y="4551551"/>
            <a:ext cx="1033670" cy="363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中線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 animBg="1"/>
      <p:bldP spid="16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0A60A95-D9B7-4D45-B377-47D767C11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14071" r="7087" b="9816"/>
          <a:stretch/>
        </p:blipFill>
        <p:spPr>
          <a:xfrm rot="5400000">
            <a:off x="3300256" y="1516712"/>
            <a:ext cx="5591487" cy="325208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60ED92B-553E-4B18-92EB-7E3DF96C131B}"/>
              </a:ext>
            </a:extLst>
          </p:cNvPr>
          <p:cNvSpPr/>
          <p:nvPr/>
        </p:nvSpPr>
        <p:spPr>
          <a:xfrm>
            <a:off x="190413" y="294736"/>
            <a:ext cx="5297057" cy="147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</a:rPr>
              <a:t>發球規則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1.</a:t>
            </a:r>
            <a:r>
              <a:rPr lang="zh-TW" altLang="en-US" dirty="0">
                <a:solidFill>
                  <a:schemeClr val="tx1"/>
                </a:solidFill>
              </a:rPr>
              <a:t>將球拋離手</a:t>
            </a:r>
            <a:r>
              <a:rPr lang="en-US" altLang="zh-TW" dirty="0">
                <a:solidFill>
                  <a:schemeClr val="tx1"/>
                </a:solidFill>
              </a:rPr>
              <a:t>15</a:t>
            </a:r>
            <a:r>
              <a:rPr lang="zh-TW" altLang="en-US" dirty="0">
                <a:solidFill>
                  <a:schemeClr val="tx1"/>
                </a:solidFill>
              </a:rPr>
              <a:t>公分以上。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2.</a:t>
            </a:r>
            <a:r>
              <a:rPr lang="zh-TW" altLang="en-US" dirty="0">
                <a:solidFill>
                  <a:schemeClr val="tx1"/>
                </a:solidFill>
              </a:rPr>
              <a:t>球碰觸的順序是  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拋球</a:t>
            </a:r>
            <a:r>
              <a:rPr lang="zh-TW" altLang="en-US" dirty="0">
                <a:solidFill>
                  <a:srgbClr val="FF0000"/>
                </a:solidFill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球拍</a:t>
            </a:r>
            <a:r>
              <a:rPr lang="zh-TW" altLang="en-US" dirty="0">
                <a:solidFill>
                  <a:srgbClr val="FF0000"/>
                </a:solidFill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球桌</a:t>
            </a:r>
            <a:r>
              <a:rPr lang="zh-TW" altLang="en-US" dirty="0">
                <a:solidFill>
                  <a:srgbClr val="FF0000"/>
                </a:solidFill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球桌</a:t>
            </a:r>
            <a:r>
              <a:rPr lang="zh-TW" altLang="en-US" dirty="0">
                <a:solidFill>
                  <a:srgbClr val="FF0000"/>
                </a:solidFill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球拍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E7E61E03-A831-42C2-B2FA-53123FB46740}"/>
              </a:ext>
            </a:extLst>
          </p:cNvPr>
          <p:cNvSpPr/>
          <p:nvPr/>
        </p:nvSpPr>
        <p:spPr>
          <a:xfrm>
            <a:off x="5866646" y="6192570"/>
            <a:ext cx="552261" cy="534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5EE33F5-69DD-49CD-B19A-0C79CD70CFA7}"/>
              </a:ext>
            </a:extLst>
          </p:cNvPr>
          <p:cNvSpPr/>
          <p:nvPr/>
        </p:nvSpPr>
        <p:spPr>
          <a:xfrm>
            <a:off x="6418906" y="6396909"/>
            <a:ext cx="416459" cy="125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0E8A00D9-0892-4043-AD49-B5821027ECF7}"/>
              </a:ext>
            </a:extLst>
          </p:cNvPr>
          <p:cNvSpPr/>
          <p:nvPr/>
        </p:nvSpPr>
        <p:spPr>
          <a:xfrm>
            <a:off x="5819868" y="68538"/>
            <a:ext cx="552261" cy="5341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AF5B582-E212-4DD5-BC47-99CBC613F1A2}"/>
              </a:ext>
            </a:extLst>
          </p:cNvPr>
          <p:cNvSpPr/>
          <p:nvPr/>
        </p:nvSpPr>
        <p:spPr>
          <a:xfrm>
            <a:off x="5403409" y="284272"/>
            <a:ext cx="416459" cy="125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94C82A19-00F2-4B7A-80D9-33B4B21A4E21}"/>
              </a:ext>
            </a:extLst>
          </p:cNvPr>
          <p:cNvSpPr/>
          <p:nvPr/>
        </p:nvSpPr>
        <p:spPr>
          <a:xfrm>
            <a:off x="6017303" y="6391626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E463971-7993-4E74-99FA-043F617E369C}"/>
              </a:ext>
            </a:extLst>
          </p:cNvPr>
          <p:cNvSpPr txBox="1"/>
          <p:nvPr/>
        </p:nvSpPr>
        <p:spPr>
          <a:xfrm>
            <a:off x="440838" y="1986498"/>
            <a:ext cx="3693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/>
              <a:t>自己的</a:t>
            </a:r>
            <a:r>
              <a:rPr lang="zh-TW" altLang="en-US" sz="5400" dirty="0">
                <a:solidFill>
                  <a:srgbClr val="FF0000"/>
                </a:solidFill>
              </a:rPr>
              <a:t>球拍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2F4800E-44A1-43CD-AB8C-4583157BFA8A}"/>
              </a:ext>
            </a:extLst>
          </p:cNvPr>
          <p:cNvSpPr txBox="1"/>
          <p:nvPr/>
        </p:nvSpPr>
        <p:spPr>
          <a:xfrm>
            <a:off x="440838" y="2785451"/>
            <a:ext cx="36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/>
              <a:t>自己的</a:t>
            </a:r>
            <a:r>
              <a:rPr lang="zh-TW" altLang="en-US" sz="5400" dirty="0">
                <a:solidFill>
                  <a:srgbClr val="FF0000"/>
                </a:solidFill>
              </a:rPr>
              <a:t>球桌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DF23BA1-7DCE-4232-9A81-8D1FA777799F}"/>
              </a:ext>
            </a:extLst>
          </p:cNvPr>
          <p:cNvSpPr txBox="1"/>
          <p:nvPr/>
        </p:nvSpPr>
        <p:spPr>
          <a:xfrm>
            <a:off x="440838" y="3675105"/>
            <a:ext cx="36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/>
              <a:t>對手的</a:t>
            </a:r>
            <a:r>
              <a:rPr lang="zh-TW" altLang="en-US" sz="5400" dirty="0">
                <a:solidFill>
                  <a:srgbClr val="FF0000"/>
                </a:solidFill>
              </a:rPr>
              <a:t>球桌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2E4B69F-9F12-477A-8182-51A3052D85E5}"/>
              </a:ext>
            </a:extLst>
          </p:cNvPr>
          <p:cNvSpPr txBox="1"/>
          <p:nvPr/>
        </p:nvSpPr>
        <p:spPr>
          <a:xfrm>
            <a:off x="440837" y="4598435"/>
            <a:ext cx="369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/>
              <a:t>對手的</a:t>
            </a:r>
            <a:r>
              <a:rPr lang="zh-TW" altLang="en-US" sz="5400" dirty="0">
                <a:solidFill>
                  <a:srgbClr val="FF0000"/>
                </a:solidFill>
              </a:rPr>
              <a:t>球拍</a:t>
            </a: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813E287A-9BB4-47D0-A84F-96B81E1601ED}"/>
              </a:ext>
            </a:extLst>
          </p:cNvPr>
          <p:cNvSpPr/>
          <p:nvPr/>
        </p:nvSpPr>
        <p:spPr>
          <a:xfrm>
            <a:off x="6142776" y="4847227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70C072B2-51D7-4EB0-9E5F-8A5149A9152D}"/>
              </a:ext>
            </a:extLst>
          </p:cNvPr>
          <p:cNvSpPr/>
          <p:nvPr/>
        </p:nvSpPr>
        <p:spPr>
          <a:xfrm>
            <a:off x="6033262" y="294736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22A6EFDF-913D-4C2B-9046-5055D5806F45}"/>
              </a:ext>
            </a:extLst>
          </p:cNvPr>
          <p:cNvSpPr/>
          <p:nvPr/>
        </p:nvSpPr>
        <p:spPr>
          <a:xfrm>
            <a:off x="5487470" y="4488939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DFA63063-93C7-4104-AFB1-B927B679544F}"/>
              </a:ext>
            </a:extLst>
          </p:cNvPr>
          <p:cNvSpPr/>
          <p:nvPr/>
        </p:nvSpPr>
        <p:spPr>
          <a:xfrm>
            <a:off x="6564398" y="4254522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096F00EC-DDE0-467C-A2D5-609A5EC6CE44}"/>
              </a:ext>
            </a:extLst>
          </p:cNvPr>
          <p:cNvSpPr/>
          <p:nvPr/>
        </p:nvSpPr>
        <p:spPr>
          <a:xfrm>
            <a:off x="6501661" y="1861025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C33922F4-8E79-4865-A323-028F4A0F01CF}"/>
              </a:ext>
            </a:extLst>
          </p:cNvPr>
          <p:cNvSpPr/>
          <p:nvPr/>
        </p:nvSpPr>
        <p:spPr>
          <a:xfrm>
            <a:off x="6080039" y="6404424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1E8464A-533A-3D43-6966-D04D80F49569}"/>
              </a:ext>
            </a:extLst>
          </p:cNvPr>
          <p:cNvSpPr txBox="1"/>
          <p:nvPr/>
        </p:nvSpPr>
        <p:spPr>
          <a:xfrm>
            <a:off x="10578284" y="4972700"/>
            <a:ext cx="1115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6"/>
              </a:rPr>
              <a:t>桌球發球</a:t>
            </a:r>
            <a:endParaRPr lang="en-US" altLang="zh-TW" dirty="0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CC1ACB6C-C599-6F98-37DE-8E7D4590BAF9}"/>
              </a:ext>
            </a:extLst>
          </p:cNvPr>
          <p:cNvSpPr/>
          <p:nvPr/>
        </p:nvSpPr>
        <p:spPr>
          <a:xfrm>
            <a:off x="6205512" y="2179332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C9251A5E-57B2-73B7-92C2-83EDAE97EFD1}"/>
              </a:ext>
            </a:extLst>
          </p:cNvPr>
          <p:cNvSpPr/>
          <p:nvPr/>
        </p:nvSpPr>
        <p:spPr>
          <a:xfrm>
            <a:off x="5954566" y="271475"/>
            <a:ext cx="125473" cy="1254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A494FAD-3547-FE58-34CA-DABC64E05812}"/>
              </a:ext>
            </a:extLst>
          </p:cNvPr>
          <p:cNvSpPr/>
          <p:nvPr/>
        </p:nvSpPr>
        <p:spPr>
          <a:xfrm>
            <a:off x="8308731" y="1538654"/>
            <a:ext cx="3573852" cy="1371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下課鐘聲">
            <a:hlinkClick r:id="" action="ppaction://media"/>
            <a:extLst>
              <a:ext uri="{FF2B5EF4-FFF2-40B4-BE49-F238E27FC236}">
                <a16:creationId xmlns:a16="http://schemas.microsoft.com/office/drawing/2014/main" id="{CDA99F91-62FA-9E66-D9C0-C85D2A8651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25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1235" y="5712075"/>
            <a:ext cx="609600" cy="609600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96F3F9CD-5600-61E8-C7BF-087D8CAC3B7E}"/>
              </a:ext>
            </a:extLst>
          </p:cNvPr>
          <p:cNvSpPr txBox="1"/>
          <p:nvPr/>
        </p:nvSpPr>
        <p:spPr>
          <a:xfrm>
            <a:off x="10578284" y="4397943"/>
            <a:ext cx="1115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8"/>
              </a:rPr>
              <a:t>正式比賽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26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145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4697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41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121</Words>
  <Application>Microsoft Office PowerPoint</Application>
  <PresentationFormat>寬螢幕</PresentationFormat>
  <Paragraphs>26</Paragraphs>
  <Slides>4</Slides>
  <Notes>1</Notes>
  <HiddenSlides>0</HiddenSlides>
  <MMClips>4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任 韋</cp:lastModifiedBy>
  <cp:revision>13</cp:revision>
  <dcterms:created xsi:type="dcterms:W3CDTF">2022-05-23T03:50:58Z</dcterms:created>
  <dcterms:modified xsi:type="dcterms:W3CDTF">2022-05-27T01:22:27Z</dcterms:modified>
</cp:coreProperties>
</file>