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4" r:id="rId3"/>
    <p:sldId id="265" r:id="rId4"/>
    <p:sldId id="256" r:id="rId5"/>
    <p:sldId id="263" r:id="rId6"/>
    <p:sldId id="261" r:id="rId7"/>
  </p:sldIdLst>
  <p:sldSz cx="30279975" cy="42808525"/>
  <p:notesSz cx="6858000" cy="9144000"/>
  <p:defaultTextStyle>
    <a:defPPr>
      <a:defRPr lang="en-US"/>
    </a:defPPr>
    <a:lvl1pPr marL="0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96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92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90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86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983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179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375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573" algn="l" defTabSz="417639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9538">
          <p15:clr>
            <a:srgbClr val="A4A3A4"/>
          </p15:clr>
        </p15:guide>
        <p15:guide id="3" orient="horz" pos="2007" userDrawn="1">
          <p15:clr>
            <a:srgbClr val="A4A3A4"/>
          </p15:clr>
        </p15:guide>
        <p15:guide id="4" orient="horz" pos="238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81" autoAdjust="0"/>
  </p:normalViewPr>
  <p:slideViewPr>
    <p:cSldViewPr snapToGrid="0" snapToObjects="1">
      <p:cViewPr varScale="1">
        <p:scale>
          <a:sx n="18" d="100"/>
          <a:sy n="18" d="100"/>
        </p:scale>
        <p:origin x="3108" y="174"/>
      </p:cViewPr>
      <p:guideLst>
        <p:guide pos="9538"/>
        <p:guide orient="horz" pos="2007"/>
        <p:guide orient="horz" pos="238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8" y="13298393"/>
            <a:ext cx="25737979" cy="9176088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6" y="24258167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4" y="1714331"/>
            <a:ext cx="6812994" cy="36525977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4000" y="1714331"/>
            <a:ext cx="19934317" cy="36525977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09" y="27508445"/>
            <a:ext cx="25737979" cy="8502249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819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9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459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78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9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17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37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5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9988661"/>
            <a:ext cx="13373656" cy="28251648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0" y="9988661"/>
            <a:ext cx="13373656" cy="28251648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9582376"/>
            <a:ext cx="13378914" cy="3993478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96" indent="0">
              <a:buNone/>
              <a:defRPr sz="9200" b="1"/>
            </a:lvl2pPr>
            <a:lvl3pPr marL="4176392" indent="0">
              <a:buNone/>
              <a:defRPr sz="8200" b="1"/>
            </a:lvl3pPr>
            <a:lvl4pPr marL="6264590" indent="0">
              <a:buNone/>
              <a:defRPr sz="7400" b="1"/>
            </a:lvl4pPr>
            <a:lvl5pPr marL="8352786" indent="0">
              <a:buNone/>
              <a:defRPr sz="7400" b="1"/>
            </a:lvl5pPr>
            <a:lvl6pPr marL="10440983" indent="0">
              <a:buNone/>
              <a:defRPr sz="7400" b="1"/>
            </a:lvl6pPr>
            <a:lvl7pPr marL="12529179" indent="0">
              <a:buNone/>
              <a:defRPr sz="7400" b="1"/>
            </a:lvl7pPr>
            <a:lvl8pPr marL="14617375" indent="0">
              <a:buNone/>
              <a:defRPr sz="7400" b="1"/>
            </a:lvl8pPr>
            <a:lvl9pPr marL="16705573" indent="0">
              <a:buNone/>
              <a:defRPr sz="74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13575851"/>
            <a:ext cx="13378914" cy="24664453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9" y="9582376"/>
            <a:ext cx="13384170" cy="3993478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96" indent="0">
              <a:buNone/>
              <a:defRPr sz="9200" b="1"/>
            </a:lvl2pPr>
            <a:lvl3pPr marL="4176392" indent="0">
              <a:buNone/>
              <a:defRPr sz="8200" b="1"/>
            </a:lvl3pPr>
            <a:lvl4pPr marL="6264590" indent="0">
              <a:buNone/>
              <a:defRPr sz="7400" b="1"/>
            </a:lvl4pPr>
            <a:lvl5pPr marL="8352786" indent="0">
              <a:buNone/>
              <a:defRPr sz="7400" b="1"/>
            </a:lvl5pPr>
            <a:lvl6pPr marL="10440983" indent="0">
              <a:buNone/>
              <a:defRPr sz="7400" b="1"/>
            </a:lvl6pPr>
            <a:lvl7pPr marL="12529179" indent="0">
              <a:buNone/>
              <a:defRPr sz="7400" b="1"/>
            </a:lvl7pPr>
            <a:lvl8pPr marL="14617375" indent="0">
              <a:buNone/>
              <a:defRPr sz="7400" b="1"/>
            </a:lvl8pPr>
            <a:lvl9pPr marL="16705573" indent="0">
              <a:buNone/>
              <a:defRPr sz="74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9" y="13575851"/>
            <a:ext cx="13384170" cy="24664453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1704413"/>
            <a:ext cx="9961903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30" y="1704418"/>
            <a:ext cx="16927347" cy="36535891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8958085"/>
            <a:ext cx="9961903" cy="29282224"/>
          </a:xfrm>
        </p:spPr>
        <p:txBody>
          <a:bodyPr/>
          <a:lstStyle>
            <a:lvl1pPr marL="0" indent="0">
              <a:buNone/>
              <a:defRPr sz="6400"/>
            </a:lvl1pPr>
            <a:lvl2pPr marL="2088196" indent="0">
              <a:buNone/>
              <a:defRPr sz="5500"/>
            </a:lvl2pPr>
            <a:lvl3pPr marL="4176392" indent="0">
              <a:buNone/>
              <a:defRPr sz="4500"/>
            </a:lvl3pPr>
            <a:lvl4pPr marL="6264590" indent="0">
              <a:buNone/>
              <a:defRPr sz="4100"/>
            </a:lvl4pPr>
            <a:lvl5pPr marL="8352786" indent="0">
              <a:buNone/>
              <a:defRPr sz="4100"/>
            </a:lvl5pPr>
            <a:lvl6pPr marL="10440983" indent="0">
              <a:buNone/>
              <a:defRPr sz="4100"/>
            </a:lvl6pPr>
            <a:lvl7pPr marL="12529179" indent="0">
              <a:buNone/>
              <a:defRPr sz="4100"/>
            </a:lvl7pPr>
            <a:lvl8pPr marL="14617375" indent="0">
              <a:buNone/>
              <a:defRPr sz="4100"/>
            </a:lvl8pPr>
            <a:lvl9pPr marL="16705573" indent="0">
              <a:buNone/>
              <a:defRPr sz="41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8" y="29965969"/>
            <a:ext cx="18167985" cy="3537652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8" y="3825022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196" indent="0">
              <a:buNone/>
              <a:defRPr sz="12700"/>
            </a:lvl2pPr>
            <a:lvl3pPr marL="4176392" indent="0">
              <a:buNone/>
              <a:defRPr sz="10900"/>
            </a:lvl3pPr>
            <a:lvl4pPr marL="6264590" indent="0">
              <a:buNone/>
              <a:defRPr sz="9200"/>
            </a:lvl4pPr>
            <a:lvl5pPr marL="8352786" indent="0">
              <a:buNone/>
              <a:defRPr sz="9200"/>
            </a:lvl5pPr>
            <a:lvl6pPr marL="10440983" indent="0">
              <a:buNone/>
              <a:defRPr sz="9200"/>
            </a:lvl6pPr>
            <a:lvl7pPr marL="12529179" indent="0">
              <a:buNone/>
              <a:defRPr sz="9200"/>
            </a:lvl7pPr>
            <a:lvl8pPr marL="14617375" indent="0">
              <a:buNone/>
              <a:defRPr sz="9200"/>
            </a:lvl8pPr>
            <a:lvl9pPr marL="16705573" indent="0">
              <a:buNone/>
              <a:defRPr sz="92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8" y="33503621"/>
            <a:ext cx="18167985" cy="5024052"/>
          </a:xfrm>
        </p:spPr>
        <p:txBody>
          <a:bodyPr/>
          <a:lstStyle>
            <a:lvl1pPr marL="0" indent="0">
              <a:buNone/>
              <a:defRPr sz="6400"/>
            </a:lvl1pPr>
            <a:lvl2pPr marL="2088196" indent="0">
              <a:buNone/>
              <a:defRPr sz="5500"/>
            </a:lvl2pPr>
            <a:lvl3pPr marL="4176392" indent="0">
              <a:buNone/>
              <a:defRPr sz="4500"/>
            </a:lvl3pPr>
            <a:lvl4pPr marL="6264590" indent="0">
              <a:buNone/>
              <a:defRPr sz="4100"/>
            </a:lvl4pPr>
            <a:lvl5pPr marL="8352786" indent="0">
              <a:buNone/>
              <a:defRPr sz="4100"/>
            </a:lvl5pPr>
            <a:lvl6pPr marL="10440983" indent="0">
              <a:buNone/>
              <a:defRPr sz="4100"/>
            </a:lvl6pPr>
            <a:lvl7pPr marL="12529179" indent="0">
              <a:buNone/>
              <a:defRPr sz="4100"/>
            </a:lvl7pPr>
            <a:lvl8pPr marL="14617375" indent="0">
              <a:buNone/>
              <a:defRPr sz="4100"/>
            </a:lvl8pPr>
            <a:lvl9pPr marL="16705573" indent="0">
              <a:buNone/>
              <a:defRPr sz="41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10/25/2024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4000" y="1714327"/>
            <a:ext cx="27251977" cy="7134753"/>
          </a:xfrm>
          <a:prstGeom prst="rect">
            <a:avLst/>
          </a:prstGeom>
        </p:spPr>
        <p:txBody>
          <a:bodyPr vert="horz" lIns="417639" tIns="208820" rIns="417639" bIns="2088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4000" y="9988661"/>
            <a:ext cx="27251977" cy="28251648"/>
          </a:xfrm>
          <a:prstGeom prst="rect">
            <a:avLst/>
          </a:prstGeom>
        </p:spPr>
        <p:txBody>
          <a:bodyPr vert="horz" lIns="417639" tIns="208820" rIns="417639" bIns="2088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 vert="horz" lIns="417639" tIns="208820" rIns="417639" bIns="208820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10/25/2024</a:t>
            </a:fld>
            <a:endParaRPr lang="en-US" sz="64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39" tIns="208820" rIns="417639" bIns="208820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39" tIns="208820" rIns="417639" bIns="208820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74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08819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48" indent="-1566148" algn="l" defTabSz="2088196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19" indent="-1305123" algn="l" defTabSz="2088196" rtl="0" eaLnBrk="1" latinLnBrk="0" hangingPunct="1">
        <a:spcBef>
          <a:spcPct val="20000"/>
        </a:spcBef>
        <a:buFont typeface="Arial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92" indent="-1044098" algn="l" defTabSz="2088196" rtl="0" eaLnBrk="1" latinLnBrk="0" hangingPunct="1">
        <a:spcBef>
          <a:spcPct val="20000"/>
        </a:spcBef>
        <a:buFont typeface="Arial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688" indent="-1044098" algn="l" defTabSz="2088196" rtl="0" eaLnBrk="1" latinLnBrk="0" hangingPunct="1">
        <a:spcBef>
          <a:spcPct val="20000"/>
        </a:spcBef>
        <a:buFont typeface="Arial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884" indent="-1044098" algn="l" defTabSz="2088196" rtl="0" eaLnBrk="1" latinLnBrk="0" hangingPunct="1">
        <a:spcBef>
          <a:spcPct val="20000"/>
        </a:spcBef>
        <a:buFont typeface="Arial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081" indent="-1044098" algn="l" defTabSz="208819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277" indent="-1044098" algn="l" defTabSz="208819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475" indent="-1044098" algn="l" defTabSz="208819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671" indent="-1044098" algn="l" defTabSz="208819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96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92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90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86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983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179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375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573" algn="l" defTabSz="208819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0.pn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8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7.png"/><Relationship Id="rId5" Type="http://schemas.openxmlformats.org/officeDocument/2006/relationships/image" Target="../media/image13.gif"/><Relationship Id="rId10" Type="http://schemas.openxmlformats.org/officeDocument/2006/relationships/image" Target="../media/image18.emf"/><Relationship Id="rId4" Type="http://schemas.openxmlformats.org/officeDocument/2006/relationships/image" Target="../media/image12.gif"/><Relationship Id="rId9" Type="http://schemas.openxmlformats.org/officeDocument/2006/relationships/image" Target="../media/image17.png"/><Relationship Id="rId1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字方塊 54"/>
          <p:cNvSpPr txBox="1"/>
          <p:nvPr/>
        </p:nvSpPr>
        <p:spPr>
          <a:xfrm>
            <a:off x="12099066" y="38858530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1008647" y="40829764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5" name="圖片 44" descr="1021室外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39" y="39169170"/>
            <a:ext cx="1322503" cy="101360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文字方塊 340"/>
          <p:cNvSpPr txBox="1"/>
          <p:nvPr/>
        </p:nvSpPr>
        <p:spPr>
          <a:xfrm>
            <a:off x="15850229" y="39143795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060719"/>
              </p:ext>
            </p:extLst>
          </p:nvPr>
        </p:nvGraphicFramePr>
        <p:xfrm>
          <a:off x="884580" y="37912853"/>
          <a:ext cx="28445642" cy="4580574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43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6858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200" b="1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圖例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室外避難處所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50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58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8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防空避難處所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57947"/>
                  </a:ext>
                </a:extLst>
              </a:tr>
            </a:tbl>
          </a:graphicData>
        </a:graphic>
      </p:graphicFrame>
      <p:graphicFrame>
        <p:nvGraphicFramePr>
          <p:cNvPr id="354" name="表格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13949"/>
              </p:ext>
            </p:extLst>
          </p:nvPr>
        </p:nvGraphicFramePr>
        <p:xfrm>
          <a:off x="901567" y="833021"/>
          <a:ext cx="28440001" cy="237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4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0395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臺北市內湖區康寧國小─校園防災地圖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7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121.594948</a:t>
                      </a:r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endParaRPr lang="en-US" altLang="zh-TW" sz="3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25.0800801</a:t>
                      </a:r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</a:p>
                  </a:txBody>
                  <a:tcPr marL="129274" marR="129274" marT="64647" marB="646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113.04</a:t>
                      </a:r>
                    </a:p>
                    <a:p>
                      <a:pPr algn="ctr"/>
                      <a:r>
                        <a:rPr lang="zh-TW" altLang="en-US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總務處製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" name="群組 9">
            <a:extLst>
              <a:ext uri="{FF2B5EF4-FFF2-40B4-BE49-F238E27FC236}">
                <a16:creationId xmlns:a16="http://schemas.microsoft.com/office/drawing/2014/main" id="{6803AA3F-4D9A-F8BF-2749-4C162C1EC00F}"/>
              </a:ext>
            </a:extLst>
          </p:cNvPr>
          <p:cNvGrpSpPr/>
          <p:nvPr/>
        </p:nvGrpSpPr>
        <p:grpSpPr>
          <a:xfrm>
            <a:off x="22046674" y="38256941"/>
            <a:ext cx="784976" cy="853397"/>
            <a:chOff x="27090037" y="5565115"/>
            <a:chExt cx="1825188" cy="1984275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B7F351C-D640-2C66-DB16-D0DB983877D4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D1D11DE-323D-EB37-13BE-E08137F1DCF8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D088F9A9-AD8A-B8CD-2D34-E166C19A4631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F32585F-E188-6D14-B00B-2415E5098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35929" y="38168145"/>
            <a:ext cx="604199" cy="95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語音泡泡: 矩形 14">
            <a:extLst>
              <a:ext uri="{FF2B5EF4-FFF2-40B4-BE49-F238E27FC236}">
                <a16:creationId xmlns:a16="http://schemas.microsoft.com/office/drawing/2014/main" id="{DB49645D-A67A-E67E-3F68-B9FFBE37E3B3}"/>
              </a:ext>
            </a:extLst>
          </p:cNvPr>
          <p:cNvSpPr/>
          <p:nvPr/>
        </p:nvSpPr>
        <p:spPr>
          <a:xfrm>
            <a:off x="9290668" y="41375494"/>
            <a:ext cx="1711689" cy="701385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sz="2400" b="1" spc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endParaRPr lang="en-US" altLang="zh-TW" sz="2400" b="1" spc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3000"/>
              </a:lnSpc>
            </a:pP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11EB726-BA4C-7E25-C8E6-3946C1CB9E7A}"/>
              </a:ext>
            </a:extLst>
          </p:cNvPr>
          <p:cNvGrpSpPr/>
          <p:nvPr/>
        </p:nvGrpSpPr>
        <p:grpSpPr>
          <a:xfrm>
            <a:off x="15652640" y="38186859"/>
            <a:ext cx="1477500" cy="997464"/>
            <a:chOff x="17849272" y="8726091"/>
            <a:chExt cx="2380890" cy="1607344"/>
          </a:xfrm>
        </p:grpSpPr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9168A139-A984-4362-3E06-15158818012B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7EA3A8F9-0F10-0974-5798-5A0BB8583A4C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語音泡泡: 矩形 18">
              <a:extLst>
                <a:ext uri="{FF2B5EF4-FFF2-40B4-BE49-F238E27FC236}">
                  <a16:creationId xmlns:a16="http://schemas.microsoft.com/office/drawing/2014/main" id="{F6B97120-FB11-D728-A585-C1A3272A006D}"/>
                </a:ext>
              </a:extLst>
            </p:cNvPr>
            <p:cNvSpPr/>
            <p:nvPr/>
          </p:nvSpPr>
          <p:spPr>
            <a:xfrm>
              <a:off x="17849272" y="9605020"/>
              <a:ext cx="2380890" cy="309530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16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CFBD9712-E23F-40B8-D2F2-2C8E0742C351}"/>
              </a:ext>
            </a:extLst>
          </p:cNvPr>
          <p:cNvGrpSpPr/>
          <p:nvPr/>
        </p:nvGrpSpPr>
        <p:grpSpPr>
          <a:xfrm>
            <a:off x="9654254" y="39722464"/>
            <a:ext cx="1040192" cy="997465"/>
            <a:chOff x="26946504" y="8572128"/>
            <a:chExt cx="2102822" cy="2016445"/>
          </a:xfrm>
        </p:grpSpPr>
        <p:sp>
          <p:nvSpPr>
            <p:cNvPr id="21" name="手繪多邊形: 圖案 20">
              <a:extLst>
                <a:ext uri="{FF2B5EF4-FFF2-40B4-BE49-F238E27FC236}">
                  <a16:creationId xmlns:a16="http://schemas.microsoft.com/office/drawing/2014/main" id="{06F743F9-8775-3265-E74A-E904DDD49BDF}"/>
                </a:ext>
              </a:extLst>
            </p:cNvPr>
            <p:cNvSpPr/>
            <p:nvPr/>
          </p:nvSpPr>
          <p:spPr>
            <a:xfrm>
              <a:off x="26946504" y="8572128"/>
              <a:ext cx="2102822" cy="2016445"/>
            </a:xfrm>
            <a:custGeom>
              <a:avLst/>
              <a:gdLst>
                <a:gd name="connsiteX0" fmla="*/ 1054390 w 2102822"/>
                <a:gd name="connsiteY0" fmla="*/ 0 h 2016445"/>
                <a:gd name="connsiteX1" fmla="*/ 0 w 2102822"/>
                <a:gd name="connsiteY1" fmla="*/ 1045454 h 2016445"/>
                <a:gd name="connsiteX2" fmla="*/ 327635 w 2102822"/>
                <a:gd name="connsiteY2" fmla="*/ 1045454 h 2016445"/>
                <a:gd name="connsiteX3" fmla="*/ 327635 w 2102822"/>
                <a:gd name="connsiteY3" fmla="*/ 2016445 h 2016445"/>
                <a:gd name="connsiteX4" fmla="*/ 1807951 w 2102822"/>
                <a:gd name="connsiteY4" fmla="*/ 2016445 h 2016445"/>
                <a:gd name="connsiteX5" fmla="*/ 1807951 w 2102822"/>
                <a:gd name="connsiteY5" fmla="*/ 1039497 h 2016445"/>
                <a:gd name="connsiteX6" fmla="*/ 2102822 w 2102822"/>
                <a:gd name="connsiteY6" fmla="*/ 1039497 h 2016445"/>
                <a:gd name="connsiteX7" fmla="*/ 1054390 w 2102822"/>
                <a:gd name="connsiteY7" fmla="*/ 0 h 2016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2822" h="2016445">
                  <a:moveTo>
                    <a:pt x="1054390" y="0"/>
                  </a:moveTo>
                  <a:lnTo>
                    <a:pt x="0" y="1045454"/>
                  </a:lnTo>
                  <a:lnTo>
                    <a:pt x="327635" y="1045454"/>
                  </a:lnTo>
                  <a:lnTo>
                    <a:pt x="327635" y="2016445"/>
                  </a:lnTo>
                  <a:lnTo>
                    <a:pt x="1807951" y="2016445"/>
                  </a:lnTo>
                  <a:lnTo>
                    <a:pt x="1807951" y="1039497"/>
                  </a:lnTo>
                  <a:lnTo>
                    <a:pt x="2102822" y="1039497"/>
                  </a:lnTo>
                  <a:lnTo>
                    <a:pt x="105439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語音泡泡: 橢圓形 21">
              <a:extLst>
                <a:ext uri="{FF2B5EF4-FFF2-40B4-BE49-F238E27FC236}">
                  <a16:creationId xmlns:a16="http://schemas.microsoft.com/office/drawing/2014/main" id="{E7CF847A-AE77-B000-8791-E3DC83A920A7}"/>
                </a:ext>
              </a:extLst>
            </p:cNvPr>
            <p:cNvSpPr/>
            <p:nvPr/>
          </p:nvSpPr>
          <p:spPr>
            <a:xfrm>
              <a:off x="27472426" y="9362373"/>
              <a:ext cx="1081949" cy="1035695"/>
            </a:xfrm>
            <a:prstGeom prst="wedgeEllipseCallout">
              <a:avLst>
                <a:gd name="adj1" fmla="val -11360"/>
                <a:gd name="adj2" fmla="val 1553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糧</a:t>
              </a:r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E19A8E7C-1AD1-EFA4-C145-35BE0E8B3835}"/>
              </a:ext>
            </a:extLst>
          </p:cNvPr>
          <p:cNvGrpSpPr/>
          <p:nvPr/>
        </p:nvGrpSpPr>
        <p:grpSpPr>
          <a:xfrm>
            <a:off x="15906227" y="39722464"/>
            <a:ext cx="980108" cy="980108"/>
            <a:chOff x="36325124" y="8674046"/>
            <a:chExt cx="1944790" cy="1944790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DE4FD8FF-C751-2477-95F1-0C38C8FB9433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777B038F-A8B8-44F7-DBE8-DA23F2C2D768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手繪多邊形: 圖案 25">
              <a:extLst>
                <a:ext uri="{FF2B5EF4-FFF2-40B4-BE49-F238E27FC236}">
                  <a16:creationId xmlns:a16="http://schemas.microsoft.com/office/drawing/2014/main" id="{8BCF6B69-BE32-1A8A-3101-E93783E41759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4E207719-E1A1-B891-C50E-B33DB64D7620}"/>
              </a:ext>
            </a:extLst>
          </p:cNvPr>
          <p:cNvGrpSpPr/>
          <p:nvPr/>
        </p:nvGrpSpPr>
        <p:grpSpPr>
          <a:xfrm>
            <a:off x="21939929" y="39708195"/>
            <a:ext cx="1060873" cy="1060873"/>
            <a:chOff x="8591164" y="11676656"/>
            <a:chExt cx="1944790" cy="1944790"/>
          </a:xfrm>
        </p:grpSpPr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F7E1D20F-E51A-CAC5-EABB-0E3EEA159EF0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B7C7850A-0737-AD58-BDEC-4ED26437057C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C3453C9F-8582-66E3-A493-A9E5835D4556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CAC46E63-2932-BFDD-DC2D-D58D7BA153F8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CD40BADC-2EA5-40EA-15D7-A00CB5506871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5651EA95-E485-E372-0025-0D467AC89A72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8A44F463-DF3F-85BB-615F-FA0750086B6F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4644FAC8-8F4D-2D77-9219-6406C8AE37A6}"/>
              </a:ext>
            </a:extLst>
          </p:cNvPr>
          <p:cNvGrpSpPr/>
          <p:nvPr/>
        </p:nvGrpSpPr>
        <p:grpSpPr>
          <a:xfrm>
            <a:off x="27999687" y="39673622"/>
            <a:ext cx="968635" cy="1024824"/>
            <a:chOff x="17871401" y="11545358"/>
            <a:chExt cx="1995327" cy="2111072"/>
          </a:xfrm>
        </p:grpSpPr>
        <p:sp>
          <p:nvSpPr>
            <p:cNvPr id="36" name="手繪多邊形: 圖案 35">
              <a:extLst>
                <a:ext uri="{FF2B5EF4-FFF2-40B4-BE49-F238E27FC236}">
                  <a16:creationId xmlns:a16="http://schemas.microsoft.com/office/drawing/2014/main" id="{04D5F818-43AE-B6A5-D5C2-08800C9EB924}"/>
                </a:ext>
              </a:extLst>
            </p:cNvPr>
            <p:cNvSpPr/>
            <p:nvPr/>
          </p:nvSpPr>
          <p:spPr>
            <a:xfrm>
              <a:off x="18103333" y="12170158"/>
              <a:ext cx="1557756" cy="1486272"/>
            </a:xfrm>
            <a:custGeom>
              <a:avLst/>
              <a:gdLst>
                <a:gd name="connsiteX0" fmla="*/ 786324 w 1557756"/>
                <a:gd name="connsiteY0" fmla="*/ 125097 h 1486272"/>
                <a:gd name="connsiteX1" fmla="*/ 753561 w 1557756"/>
                <a:gd name="connsiteY1" fmla="*/ 131054 h 1486272"/>
                <a:gd name="connsiteX2" fmla="*/ 691012 w 1557756"/>
                <a:gd name="connsiteY2" fmla="*/ 77441 h 1486272"/>
                <a:gd name="connsiteX3" fmla="*/ 598679 w 1557756"/>
                <a:gd name="connsiteY3" fmla="*/ 29785 h 1486272"/>
                <a:gd name="connsiteX4" fmla="*/ 455711 w 1557756"/>
                <a:gd name="connsiteY4" fmla="*/ 0 h 1486272"/>
                <a:gd name="connsiteX5" fmla="*/ 268065 w 1557756"/>
                <a:gd name="connsiteY5" fmla="*/ 35742 h 1486272"/>
                <a:gd name="connsiteX6" fmla="*/ 157860 w 1557756"/>
                <a:gd name="connsiteY6" fmla="*/ 101269 h 1486272"/>
                <a:gd name="connsiteX7" fmla="*/ 65527 w 1557756"/>
                <a:gd name="connsiteY7" fmla="*/ 187645 h 1486272"/>
                <a:gd name="connsiteX8" fmla="*/ 20849 w 1557756"/>
                <a:gd name="connsiteY8" fmla="*/ 282957 h 1486272"/>
                <a:gd name="connsiteX9" fmla="*/ 0 w 1557756"/>
                <a:gd name="connsiteY9" fmla="*/ 416990 h 1486272"/>
                <a:gd name="connsiteX10" fmla="*/ 2978 w 1557756"/>
                <a:gd name="connsiteY10" fmla="*/ 556979 h 1486272"/>
                <a:gd name="connsiteX11" fmla="*/ 53613 w 1557756"/>
                <a:gd name="connsiteY11" fmla="*/ 693991 h 1486272"/>
                <a:gd name="connsiteX12" fmla="*/ 128075 w 1557756"/>
                <a:gd name="connsiteY12" fmla="*/ 807174 h 1486272"/>
                <a:gd name="connsiteX13" fmla="*/ 312743 w 1557756"/>
                <a:gd name="connsiteY13" fmla="*/ 1039497 h 1486272"/>
                <a:gd name="connsiteX14" fmla="*/ 470603 w 1557756"/>
                <a:gd name="connsiteY14" fmla="*/ 1197357 h 1486272"/>
                <a:gd name="connsiteX15" fmla="*/ 601657 w 1557756"/>
                <a:gd name="connsiteY15" fmla="*/ 1331390 h 1486272"/>
                <a:gd name="connsiteX16" fmla="*/ 741647 w 1557756"/>
                <a:gd name="connsiteY16" fmla="*/ 1468401 h 1486272"/>
                <a:gd name="connsiteX17" fmla="*/ 744625 w 1557756"/>
                <a:gd name="connsiteY17" fmla="*/ 1486272 h 1486272"/>
                <a:gd name="connsiteX18" fmla="*/ 795260 w 1557756"/>
                <a:gd name="connsiteY18" fmla="*/ 1420745 h 1486272"/>
                <a:gd name="connsiteX19" fmla="*/ 923335 w 1557756"/>
                <a:gd name="connsiteY19" fmla="*/ 1316497 h 1486272"/>
                <a:gd name="connsiteX20" fmla="*/ 1033540 w 1557756"/>
                <a:gd name="connsiteY20" fmla="*/ 1224164 h 1486272"/>
                <a:gd name="connsiteX21" fmla="*/ 1200336 w 1557756"/>
                <a:gd name="connsiteY21" fmla="*/ 1057368 h 1486272"/>
                <a:gd name="connsiteX22" fmla="*/ 1319476 w 1557756"/>
                <a:gd name="connsiteY22" fmla="*/ 926314 h 1486272"/>
                <a:gd name="connsiteX23" fmla="*/ 1426702 w 1557756"/>
                <a:gd name="connsiteY23" fmla="*/ 780367 h 1486272"/>
                <a:gd name="connsiteX24" fmla="*/ 1513079 w 1557756"/>
                <a:gd name="connsiteY24" fmla="*/ 631442 h 1486272"/>
                <a:gd name="connsiteX25" fmla="*/ 1551799 w 1557756"/>
                <a:gd name="connsiteY25" fmla="*/ 494431 h 1486272"/>
                <a:gd name="connsiteX26" fmla="*/ 1557756 w 1557756"/>
                <a:gd name="connsiteY26" fmla="*/ 360398 h 1486272"/>
                <a:gd name="connsiteX27" fmla="*/ 1492229 w 1557756"/>
                <a:gd name="connsiteY27" fmla="*/ 199559 h 1486272"/>
                <a:gd name="connsiteX28" fmla="*/ 1426702 w 1557756"/>
                <a:gd name="connsiteY28" fmla="*/ 131054 h 1486272"/>
                <a:gd name="connsiteX29" fmla="*/ 1313519 w 1557756"/>
                <a:gd name="connsiteY29" fmla="*/ 56591 h 1486272"/>
                <a:gd name="connsiteX30" fmla="*/ 1203315 w 1557756"/>
                <a:gd name="connsiteY30" fmla="*/ 11914 h 1486272"/>
                <a:gd name="connsiteX31" fmla="*/ 1036518 w 1557756"/>
                <a:gd name="connsiteY31" fmla="*/ 8935 h 1486272"/>
                <a:gd name="connsiteX32" fmla="*/ 899507 w 1557756"/>
                <a:gd name="connsiteY32" fmla="*/ 53613 h 1486272"/>
                <a:gd name="connsiteX33" fmla="*/ 786324 w 1557756"/>
                <a:gd name="connsiteY33" fmla="*/ 125097 h 148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557756" h="1486272">
                  <a:moveTo>
                    <a:pt x="786324" y="125097"/>
                  </a:moveTo>
                  <a:lnTo>
                    <a:pt x="753561" y="131054"/>
                  </a:lnTo>
                  <a:lnTo>
                    <a:pt x="691012" y="77441"/>
                  </a:lnTo>
                  <a:lnTo>
                    <a:pt x="598679" y="29785"/>
                  </a:lnTo>
                  <a:lnTo>
                    <a:pt x="455711" y="0"/>
                  </a:lnTo>
                  <a:lnTo>
                    <a:pt x="268065" y="35742"/>
                  </a:lnTo>
                  <a:lnTo>
                    <a:pt x="157860" y="101269"/>
                  </a:lnTo>
                  <a:lnTo>
                    <a:pt x="65527" y="187645"/>
                  </a:lnTo>
                  <a:lnTo>
                    <a:pt x="20849" y="282957"/>
                  </a:lnTo>
                  <a:lnTo>
                    <a:pt x="0" y="416990"/>
                  </a:lnTo>
                  <a:cubicBezTo>
                    <a:pt x="993" y="463653"/>
                    <a:pt x="1985" y="510316"/>
                    <a:pt x="2978" y="556979"/>
                  </a:cubicBezTo>
                  <a:lnTo>
                    <a:pt x="53613" y="693991"/>
                  </a:lnTo>
                  <a:lnTo>
                    <a:pt x="128075" y="807174"/>
                  </a:lnTo>
                  <a:lnTo>
                    <a:pt x="312743" y="1039497"/>
                  </a:lnTo>
                  <a:lnTo>
                    <a:pt x="470603" y="1197357"/>
                  </a:lnTo>
                  <a:lnTo>
                    <a:pt x="601657" y="1331390"/>
                  </a:lnTo>
                  <a:lnTo>
                    <a:pt x="741647" y="1468401"/>
                  </a:lnTo>
                  <a:lnTo>
                    <a:pt x="744625" y="1486272"/>
                  </a:lnTo>
                  <a:lnTo>
                    <a:pt x="795260" y="1420745"/>
                  </a:lnTo>
                  <a:lnTo>
                    <a:pt x="923335" y="1316497"/>
                  </a:lnTo>
                  <a:lnTo>
                    <a:pt x="1033540" y="1224164"/>
                  </a:lnTo>
                  <a:lnTo>
                    <a:pt x="1200336" y="1057368"/>
                  </a:lnTo>
                  <a:lnTo>
                    <a:pt x="1319476" y="926314"/>
                  </a:lnTo>
                  <a:lnTo>
                    <a:pt x="1426702" y="780367"/>
                  </a:lnTo>
                  <a:lnTo>
                    <a:pt x="1513079" y="631442"/>
                  </a:lnTo>
                  <a:lnTo>
                    <a:pt x="1551799" y="494431"/>
                  </a:lnTo>
                  <a:lnTo>
                    <a:pt x="1557756" y="360398"/>
                  </a:lnTo>
                  <a:lnTo>
                    <a:pt x="1492229" y="199559"/>
                  </a:lnTo>
                  <a:lnTo>
                    <a:pt x="1426702" y="131054"/>
                  </a:lnTo>
                  <a:lnTo>
                    <a:pt x="1313519" y="56591"/>
                  </a:lnTo>
                  <a:lnTo>
                    <a:pt x="1203315" y="11914"/>
                  </a:lnTo>
                  <a:lnTo>
                    <a:pt x="1036518" y="8935"/>
                  </a:lnTo>
                  <a:lnTo>
                    <a:pt x="899507" y="53613"/>
                  </a:lnTo>
                  <a:lnTo>
                    <a:pt x="786324" y="1250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: 圖案 36">
              <a:extLst>
                <a:ext uri="{FF2B5EF4-FFF2-40B4-BE49-F238E27FC236}">
                  <a16:creationId xmlns:a16="http://schemas.microsoft.com/office/drawing/2014/main" id="{07D56A3E-4E25-5E1E-B86B-F3D4D5A31640}"/>
                </a:ext>
              </a:extLst>
            </p:cNvPr>
            <p:cNvSpPr/>
            <p:nvPr/>
          </p:nvSpPr>
          <p:spPr>
            <a:xfrm>
              <a:off x="18624995" y="12456204"/>
              <a:ext cx="562937" cy="911421"/>
            </a:xfrm>
            <a:custGeom>
              <a:avLst/>
              <a:gdLst>
                <a:gd name="connsiteX0" fmla="*/ 178710 w 562937"/>
                <a:gd name="connsiteY0" fmla="*/ 0 h 911421"/>
                <a:gd name="connsiteX1" fmla="*/ 402097 w 562937"/>
                <a:gd name="connsiteY1" fmla="*/ 32763 h 911421"/>
                <a:gd name="connsiteX2" fmla="*/ 279979 w 562937"/>
                <a:gd name="connsiteY2" fmla="*/ 253172 h 911421"/>
                <a:gd name="connsiteX3" fmla="*/ 455710 w 562937"/>
                <a:gd name="connsiteY3" fmla="*/ 262108 h 911421"/>
                <a:gd name="connsiteX4" fmla="*/ 363377 w 562937"/>
                <a:gd name="connsiteY4" fmla="*/ 476560 h 911421"/>
                <a:gd name="connsiteX5" fmla="*/ 562937 w 562937"/>
                <a:gd name="connsiteY5" fmla="*/ 488474 h 911421"/>
                <a:gd name="connsiteX6" fmla="*/ 190624 w 562937"/>
                <a:gd name="connsiteY6" fmla="*/ 911421 h 911421"/>
                <a:gd name="connsiteX7" fmla="*/ 175731 w 562937"/>
                <a:gd name="connsiteY7" fmla="*/ 908443 h 911421"/>
                <a:gd name="connsiteX8" fmla="*/ 175731 w 562937"/>
                <a:gd name="connsiteY8" fmla="*/ 878658 h 911421"/>
                <a:gd name="connsiteX9" fmla="*/ 303807 w 562937"/>
                <a:gd name="connsiteY9" fmla="*/ 595700 h 911421"/>
                <a:gd name="connsiteX10" fmla="*/ 125097 w 562937"/>
                <a:gd name="connsiteY10" fmla="*/ 583786 h 911421"/>
                <a:gd name="connsiteX11" fmla="*/ 211473 w 562937"/>
                <a:gd name="connsiteY11" fmla="*/ 387205 h 911421"/>
                <a:gd name="connsiteX12" fmla="*/ 0 w 562937"/>
                <a:gd name="connsiteY12" fmla="*/ 360399 h 911421"/>
                <a:gd name="connsiteX13" fmla="*/ 178710 w 562937"/>
                <a:gd name="connsiteY13" fmla="*/ 0 h 911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2937" h="911421">
                  <a:moveTo>
                    <a:pt x="178710" y="0"/>
                  </a:moveTo>
                  <a:lnTo>
                    <a:pt x="402097" y="32763"/>
                  </a:lnTo>
                  <a:lnTo>
                    <a:pt x="279979" y="253172"/>
                  </a:lnTo>
                  <a:lnTo>
                    <a:pt x="455710" y="262108"/>
                  </a:lnTo>
                  <a:lnTo>
                    <a:pt x="363377" y="476560"/>
                  </a:lnTo>
                  <a:lnTo>
                    <a:pt x="562937" y="488474"/>
                  </a:lnTo>
                  <a:lnTo>
                    <a:pt x="190624" y="911421"/>
                  </a:lnTo>
                  <a:lnTo>
                    <a:pt x="175731" y="908443"/>
                  </a:lnTo>
                  <a:lnTo>
                    <a:pt x="175731" y="878658"/>
                  </a:lnTo>
                  <a:lnTo>
                    <a:pt x="303807" y="595700"/>
                  </a:lnTo>
                  <a:lnTo>
                    <a:pt x="125097" y="583786"/>
                  </a:lnTo>
                  <a:lnTo>
                    <a:pt x="211473" y="387205"/>
                  </a:lnTo>
                  <a:lnTo>
                    <a:pt x="0" y="360399"/>
                  </a:lnTo>
                  <a:lnTo>
                    <a:pt x="17871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語音泡泡: 圓角矩形 37">
              <a:extLst>
                <a:ext uri="{FF2B5EF4-FFF2-40B4-BE49-F238E27FC236}">
                  <a16:creationId xmlns:a16="http://schemas.microsoft.com/office/drawing/2014/main" id="{9A756722-E263-7D55-29D9-7D0256FCDE03}"/>
                </a:ext>
              </a:extLst>
            </p:cNvPr>
            <p:cNvSpPr/>
            <p:nvPr/>
          </p:nvSpPr>
          <p:spPr>
            <a:xfrm>
              <a:off x="17871401" y="11545358"/>
              <a:ext cx="1995327" cy="687348"/>
            </a:xfrm>
            <a:prstGeom prst="wedgeRoundRectCallout">
              <a:avLst>
                <a:gd name="adj1" fmla="val -20330"/>
                <a:gd name="adj2" fmla="val 41700"/>
                <a:gd name="adj3" fmla="val 16667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000" dirty="0">
                  <a:solidFill>
                    <a:srgbClr val="FF0000"/>
                  </a:solidFill>
                  <a:latin typeface="Aharoni" panose="02010803020104030203" pitchFamily="2" charset="-79"/>
                  <a:ea typeface="微軟正黑體" panose="020B0604030504040204" pitchFamily="34" charset="-120"/>
                  <a:cs typeface="Aharoni" panose="02010803020104030203" pitchFamily="2" charset="-79"/>
                </a:rPr>
                <a:t>AED</a:t>
              </a:r>
              <a:endParaRPr lang="zh-TW" altLang="en-US" sz="3000" dirty="0">
                <a:solidFill>
                  <a:srgbClr val="FF0000"/>
                </a:solidFill>
                <a:latin typeface="Aharoni" panose="02010803020104030203" pitchFamily="2" charset="-79"/>
                <a:ea typeface="微軟正黑體" panose="020B0604030504040204" pitchFamily="34" charset="-120"/>
                <a:cs typeface="Aharoni" panose="02010803020104030203" pitchFamily="2" charset="-79"/>
              </a:endParaRPr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5CC25052-ED8E-2C3E-3C1C-0CB079129FF9}"/>
              </a:ext>
            </a:extLst>
          </p:cNvPr>
          <p:cNvGrpSpPr/>
          <p:nvPr/>
        </p:nvGrpSpPr>
        <p:grpSpPr>
          <a:xfrm>
            <a:off x="15934321" y="41211685"/>
            <a:ext cx="821858" cy="979705"/>
            <a:chOff x="27090806" y="11769714"/>
            <a:chExt cx="1446663" cy="1724510"/>
          </a:xfrm>
        </p:grpSpPr>
        <p:sp>
          <p:nvSpPr>
            <p:cNvPr id="40" name="手繪多邊形: 圖案 39">
              <a:extLst>
                <a:ext uri="{FF2B5EF4-FFF2-40B4-BE49-F238E27FC236}">
                  <a16:creationId xmlns:a16="http://schemas.microsoft.com/office/drawing/2014/main" id="{2F725F2A-0334-310B-EE7E-2E778DC35623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: 圖案 40">
              <a:extLst>
                <a:ext uri="{FF2B5EF4-FFF2-40B4-BE49-F238E27FC236}">
                  <a16:creationId xmlns:a16="http://schemas.microsoft.com/office/drawing/2014/main" id="{CA906718-DACF-5F5C-ADB3-F355D86EBA69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E00E0B35-B48A-60F8-A06F-6DC702181FDD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61548956-0656-F08D-F3F7-59F2C1AEAD9C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9D7FEFC4-FAF4-AAED-1A16-14174F8D4623}"/>
              </a:ext>
            </a:extLst>
          </p:cNvPr>
          <p:cNvGrpSpPr/>
          <p:nvPr/>
        </p:nvGrpSpPr>
        <p:grpSpPr>
          <a:xfrm>
            <a:off x="21864946" y="41211239"/>
            <a:ext cx="1268896" cy="931845"/>
            <a:chOff x="35957814" y="11827957"/>
            <a:chExt cx="2307894" cy="1694860"/>
          </a:xfrm>
        </p:grpSpPr>
        <p:sp>
          <p:nvSpPr>
            <p:cNvPr id="46" name="手繪多邊形: 圖案 45">
              <a:extLst>
                <a:ext uri="{FF2B5EF4-FFF2-40B4-BE49-F238E27FC236}">
                  <a16:creationId xmlns:a16="http://schemas.microsoft.com/office/drawing/2014/main" id="{95A926F3-297F-E0C0-18B7-3A15739F3C75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>
              <a:extLst>
                <a:ext uri="{FF2B5EF4-FFF2-40B4-BE49-F238E27FC236}">
                  <a16:creationId xmlns:a16="http://schemas.microsoft.com/office/drawing/2014/main" id="{21770365-25ED-1E7F-6BC8-60A524E4E22F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: 圖案 47">
              <a:extLst>
                <a:ext uri="{FF2B5EF4-FFF2-40B4-BE49-F238E27FC236}">
                  <a16:creationId xmlns:a16="http://schemas.microsoft.com/office/drawing/2014/main" id="{CBDED98A-EBA1-CDFA-1FFB-AFE014A10C10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等腰三角形 48">
              <a:extLst>
                <a:ext uri="{FF2B5EF4-FFF2-40B4-BE49-F238E27FC236}">
                  <a16:creationId xmlns:a16="http://schemas.microsoft.com/office/drawing/2014/main" id="{19EBF02A-D6A4-EDE8-EC1E-3B7FF7B35DF6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橢圓 49">
              <a:extLst>
                <a:ext uri="{FF2B5EF4-FFF2-40B4-BE49-F238E27FC236}">
                  <a16:creationId xmlns:a16="http://schemas.microsoft.com/office/drawing/2014/main" id="{F8986E9A-30E2-5DDB-6ED5-E6936481A364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: 圖案 50">
              <a:extLst>
                <a:ext uri="{FF2B5EF4-FFF2-40B4-BE49-F238E27FC236}">
                  <a16:creationId xmlns:a16="http://schemas.microsoft.com/office/drawing/2014/main" id="{0EF2BC5A-C5D9-9DB4-14C1-45A9B305C972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: 圖案 51">
              <a:extLst>
                <a:ext uri="{FF2B5EF4-FFF2-40B4-BE49-F238E27FC236}">
                  <a16:creationId xmlns:a16="http://schemas.microsoft.com/office/drawing/2014/main" id="{D971A6C6-8CEE-D993-25EE-84EF2AD2F992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>
              <a:extLst>
                <a:ext uri="{FF2B5EF4-FFF2-40B4-BE49-F238E27FC236}">
                  <a16:creationId xmlns:a16="http://schemas.microsoft.com/office/drawing/2014/main" id="{7C23F1B2-CEE1-A4C6-263F-14A1EC65C3A7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9" name="手繪多邊形: 圖案 58">
            <a:extLst>
              <a:ext uri="{FF2B5EF4-FFF2-40B4-BE49-F238E27FC236}">
                <a16:creationId xmlns:a16="http://schemas.microsoft.com/office/drawing/2014/main" id="{6B6F7862-BA17-140A-2E75-E9DA1D0A0E44}"/>
              </a:ext>
            </a:extLst>
          </p:cNvPr>
          <p:cNvSpPr/>
          <p:nvPr/>
        </p:nvSpPr>
        <p:spPr>
          <a:xfrm>
            <a:off x="1253460" y="10319440"/>
            <a:ext cx="20933229" cy="21619029"/>
          </a:xfrm>
          <a:custGeom>
            <a:avLst/>
            <a:gdLst>
              <a:gd name="connsiteX0" fmla="*/ 0 w 20933229"/>
              <a:gd name="connsiteY0" fmla="*/ 1730829 h 21619029"/>
              <a:gd name="connsiteX1" fmla="*/ 12181114 w 20933229"/>
              <a:gd name="connsiteY1" fmla="*/ 0 h 21619029"/>
              <a:gd name="connsiteX2" fmla="*/ 12768943 w 20933229"/>
              <a:gd name="connsiteY2" fmla="*/ 3886200 h 21619029"/>
              <a:gd name="connsiteX3" fmla="*/ 12964886 w 20933229"/>
              <a:gd name="connsiteY3" fmla="*/ 4800600 h 21619029"/>
              <a:gd name="connsiteX4" fmla="*/ 13356771 w 20933229"/>
              <a:gd name="connsiteY4" fmla="*/ 5715000 h 21619029"/>
              <a:gd name="connsiteX5" fmla="*/ 13879286 w 20933229"/>
              <a:gd name="connsiteY5" fmla="*/ 6662057 h 21619029"/>
              <a:gd name="connsiteX6" fmla="*/ 14695714 w 20933229"/>
              <a:gd name="connsiteY6" fmla="*/ 7609114 h 21619029"/>
              <a:gd name="connsiteX7" fmla="*/ 15218229 w 20933229"/>
              <a:gd name="connsiteY7" fmla="*/ 8229600 h 21619029"/>
              <a:gd name="connsiteX8" fmla="*/ 16165286 w 20933229"/>
              <a:gd name="connsiteY8" fmla="*/ 8850086 h 21619029"/>
              <a:gd name="connsiteX9" fmla="*/ 17014371 w 20933229"/>
              <a:gd name="connsiteY9" fmla="*/ 9339943 h 21619029"/>
              <a:gd name="connsiteX10" fmla="*/ 17863457 w 20933229"/>
              <a:gd name="connsiteY10" fmla="*/ 9731829 h 21619029"/>
              <a:gd name="connsiteX11" fmla="*/ 18679886 w 20933229"/>
              <a:gd name="connsiteY11" fmla="*/ 9960429 h 21619029"/>
              <a:gd name="connsiteX12" fmla="*/ 19398343 w 20933229"/>
              <a:gd name="connsiteY12" fmla="*/ 10156372 h 21619029"/>
              <a:gd name="connsiteX13" fmla="*/ 19953514 w 20933229"/>
              <a:gd name="connsiteY13" fmla="*/ 10319657 h 21619029"/>
              <a:gd name="connsiteX14" fmla="*/ 20410714 w 20933229"/>
              <a:gd name="connsiteY14" fmla="*/ 10450286 h 21619029"/>
              <a:gd name="connsiteX15" fmla="*/ 20737286 w 20933229"/>
              <a:gd name="connsiteY15" fmla="*/ 10352314 h 21619029"/>
              <a:gd name="connsiteX16" fmla="*/ 20933229 w 20933229"/>
              <a:gd name="connsiteY16" fmla="*/ 21357772 h 21619029"/>
              <a:gd name="connsiteX17" fmla="*/ 20051486 w 20933229"/>
              <a:gd name="connsiteY17" fmla="*/ 21488400 h 21619029"/>
              <a:gd name="connsiteX18" fmla="*/ 19202400 w 20933229"/>
              <a:gd name="connsiteY18" fmla="*/ 21553714 h 21619029"/>
              <a:gd name="connsiteX19" fmla="*/ 17896114 w 20933229"/>
              <a:gd name="connsiteY19" fmla="*/ 21586372 h 21619029"/>
              <a:gd name="connsiteX20" fmla="*/ 15152914 w 20933229"/>
              <a:gd name="connsiteY20" fmla="*/ 21619029 h 21619029"/>
              <a:gd name="connsiteX21" fmla="*/ 13454743 w 20933229"/>
              <a:gd name="connsiteY21" fmla="*/ 21619029 h 21619029"/>
              <a:gd name="connsiteX22" fmla="*/ 11593286 w 20933229"/>
              <a:gd name="connsiteY22" fmla="*/ 21521057 h 21619029"/>
              <a:gd name="connsiteX23" fmla="*/ 9503229 w 20933229"/>
              <a:gd name="connsiteY23" fmla="*/ 21553714 h 21619029"/>
              <a:gd name="connsiteX24" fmla="*/ 6531429 w 20933229"/>
              <a:gd name="connsiteY24" fmla="*/ 21423086 h 21619029"/>
              <a:gd name="connsiteX25" fmla="*/ 4735286 w 20933229"/>
              <a:gd name="connsiteY25" fmla="*/ 21259800 h 21619029"/>
              <a:gd name="connsiteX26" fmla="*/ 3429000 w 20933229"/>
              <a:gd name="connsiteY26" fmla="*/ 21194486 h 21619029"/>
              <a:gd name="connsiteX27" fmla="*/ 3461657 w 20933229"/>
              <a:gd name="connsiteY27" fmla="*/ 20606657 h 21619029"/>
              <a:gd name="connsiteX28" fmla="*/ 3331029 w 20933229"/>
              <a:gd name="connsiteY28" fmla="*/ 19496314 h 21619029"/>
              <a:gd name="connsiteX29" fmla="*/ 3135086 w 20933229"/>
              <a:gd name="connsiteY29" fmla="*/ 18157372 h 21619029"/>
              <a:gd name="connsiteX30" fmla="*/ 2873829 w 20933229"/>
              <a:gd name="connsiteY30" fmla="*/ 16230600 h 21619029"/>
              <a:gd name="connsiteX31" fmla="*/ 2416629 w 20933229"/>
              <a:gd name="connsiteY31" fmla="*/ 13813972 h 21619029"/>
              <a:gd name="connsiteX32" fmla="*/ 2057400 w 20933229"/>
              <a:gd name="connsiteY32" fmla="*/ 11985172 h 21619029"/>
              <a:gd name="connsiteX33" fmla="*/ 1796143 w 20933229"/>
              <a:gd name="connsiteY33" fmla="*/ 10319657 h 21619029"/>
              <a:gd name="connsiteX34" fmla="*/ 1338943 w 20933229"/>
              <a:gd name="connsiteY34" fmla="*/ 8001000 h 21619029"/>
              <a:gd name="connsiteX35" fmla="*/ 783771 w 20933229"/>
              <a:gd name="connsiteY35" fmla="*/ 5192486 h 21619029"/>
              <a:gd name="connsiteX36" fmla="*/ 130629 w 20933229"/>
              <a:gd name="connsiteY36" fmla="*/ 2253343 h 21619029"/>
              <a:gd name="connsiteX37" fmla="*/ 0 w 20933229"/>
              <a:gd name="connsiteY37" fmla="*/ 1730829 h 21619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933229" h="21619029">
                <a:moveTo>
                  <a:pt x="0" y="1730829"/>
                </a:moveTo>
                <a:lnTo>
                  <a:pt x="12181114" y="0"/>
                </a:lnTo>
                <a:lnTo>
                  <a:pt x="12768943" y="3886200"/>
                </a:lnTo>
                <a:lnTo>
                  <a:pt x="12964886" y="4800600"/>
                </a:lnTo>
                <a:lnTo>
                  <a:pt x="13356771" y="5715000"/>
                </a:lnTo>
                <a:lnTo>
                  <a:pt x="13879286" y="6662057"/>
                </a:lnTo>
                <a:lnTo>
                  <a:pt x="14695714" y="7609114"/>
                </a:lnTo>
                <a:lnTo>
                  <a:pt x="15218229" y="8229600"/>
                </a:lnTo>
                <a:lnTo>
                  <a:pt x="16165286" y="8850086"/>
                </a:lnTo>
                <a:lnTo>
                  <a:pt x="17014371" y="9339943"/>
                </a:lnTo>
                <a:lnTo>
                  <a:pt x="17863457" y="9731829"/>
                </a:lnTo>
                <a:lnTo>
                  <a:pt x="18679886" y="9960429"/>
                </a:lnTo>
                <a:lnTo>
                  <a:pt x="19398343" y="10156372"/>
                </a:lnTo>
                <a:lnTo>
                  <a:pt x="19953514" y="10319657"/>
                </a:lnTo>
                <a:lnTo>
                  <a:pt x="20410714" y="10450286"/>
                </a:lnTo>
                <a:lnTo>
                  <a:pt x="20737286" y="10352314"/>
                </a:lnTo>
                <a:lnTo>
                  <a:pt x="20933229" y="21357772"/>
                </a:lnTo>
                <a:lnTo>
                  <a:pt x="20051486" y="21488400"/>
                </a:lnTo>
                <a:lnTo>
                  <a:pt x="19202400" y="21553714"/>
                </a:lnTo>
                <a:lnTo>
                  <a:pt x="17896114" y="21586372"/>
                </a:lnTo>
                <a:lnTo>
                  <a:pt x="15152914" y="21619029"/>
                </a:lnTo>
                <a:lnTo>
                  <a:pt x="13454743" y="21619029"/>
                </a:lnTo>
                <a:lnTo>
                  <a:pt x="11593286" y="21521057"/>
                </a:lnTo>
                <a:lnTo>
                  <a:pt x="9503229" y="21553714"/>
                </a:lnTo>
                <a:lnTo>
                  <a:pt x="6531429" y="21423086"/>
                </a:lnTo>
                <a:lnTo>
                  <a:pt x="4735286" y="21259800"/>
                </a:lnTo>
                <a:lnTo>
                  <a:pt x="3429000" y="21194486"/>
                </a:lnTo>
                <a:lnTo>
                  <a:pt x="3461657" y="20606657"/>
                </a:lnTo>
                <a:lnTo>
                  <a:pt x="3331029" y="19496314"/>
                </a:lnTo>
                <a:lnTo>
                  <a:pt x="3135086" y="18157372"/>
                </a:lnTo>
                <a:lnTo>
                  <a:pt x="2873829" y="16230600"/>
                </a:lnTo>
                <a:lnTo>
                  <a:pt x="2416629" y="13813972"/>
                </a:lnTo>
                <a:lnTo>
                  <a:pt x="2057400" y="11985172"/>
                </a:lnTo>
                <a:lnTo>
                  <a:pt x="1796143" y="10319657"/>
                </a:lnTo>
                <a:lnTo>
                  <a:pt x="1338943" y="8001000"/>
                </a:lnTo>
                <a:lnTo>
                  <a:pt x="783771" y="5192486"/>
                </a:lnTo>
                <a:lnTo>
                  <a:pt x="130629" y="2253343"/>
                </a:lnTo>
                <a:lnTo>
                  <a:pt x="0" y="173082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手繪多邊形: 圖案 59">
            <a:extLst>
              <a:ext uri="{FF2B5EF4-FFF2-40B4-BE49-F238E27FC236}">
                <a16:creationId xmlns:a16="http://schemas.microsoft.com/office/drawing/2014/main" id="{8C7BEC42-1C9B-CA15-BA51-4A0C790DB9C8}"/>
              </a:ext>
            </a:extLst>
          </p:cNvPr>
          <p:cNvSpPr/>
          <p:nvPr/>
        </p:nvSpPr>
        <p:spPr>
          <a:xfrm>
            <a:off x="2548860" y="11429783"/>
            <a:ext cx="18694400" cy="19583400"/>
          </a:xfrm>
          <a:custGeom>
            <a:avLst/>
            <a:gdLst>
              <a:gd name="connsiteX0" fmla="*/ 0 w 18694400"/>
              <a:gd name="connsiteY0" fmla="*/ 1422400 h 19583400"/>
              <a:gd name="connsiteX1" fmla="*/ 10058400 w 18694400"/>
              <a:gd name="connsiteY1" fmla="*/ 0 h 19583400"/>
              <a:gd name="connsiteX2" fmla="*/ 10947400 w 18694400"/>
              <a:gd name="connsiteY2" fmla="*/ 4013200 h 19583400"/>
              <a:gd name="connsiteX3" fmla="*/ 11049000 w 18694400"/>
              <a:gd name="connsiteY3" fmla="*/ 4597400 h 19583400"/>
              <a:gd name="connsiteX4" fmla="*/ 11150600 w 18694400"/>
              <a:gd name="connsiteY4" fmla="*/ 4826000 h 19583400"/>
              <a:gd name="connsiteX5" fmla="*/ 11455400 w 18694400"/>
              <a:gd name="connsiteY5" fmla="*/ 5461000 h 19583400"/>
              <a:gd name="connsiteX6" fmla="*/ 11709400 w 18694400"/>
              <a:gd name="connsiteY6" fmla="*/ 5918200 h 19583400"/>
              <a:gd name="connsiteX7" fmla="*/ 11887200 w 18694400"/>
              <a:gd name="connsiteY7" fmla="*/ 6248400 h 19583400"/>
              <a:gd name="connsiteX8" fmla="*/ 12242800 w 18694400"/>
              <a:gd name="connsiteY8" fmla="*/ 6680200 h 19583400"/>
              <a:gd name="connsiteX9" fmla="*/ 12496800 w 18694400"/>
              <a:gd name="connsiteY9" fmla="*/ 6985000 h 19583400"/>
              <a:gd name="connsiteX10" fmla="*/ 12725400 w 18694400"/>
              <a:gd name="connsiteY10" fmla="*/ 7188200 h 19583400"/>
              <a:gd name="connsiteX11" fmla="*/ 13030200 w 18694400"/>
              <a:gd name="connsiteY11" fmla="*/ 7442200 h 19583400"/>
              <a:gd name="connsiteX12" fmla="*/ 13309600 w 18694400"/>
              <a:gd name="connsiteY12" fmla="*/ 7747000 h 19583400"/>
              <a:gd name="connsiteX13" fmla="*/ 13716000 w 18694400"/>
              <a:gd name="connsiteY13" fmla="*/ 7975600 h 19583400"/>
              <a:gd name="connsiteX14" fmla="*/ 14122400 w 18694400"/>
              <a:gd name="connsiteY14" fmla="*/ 8280400 h 19583400"/>
              <a:gd name="connsiteX15" fmla="*/ 14579600 w 18694400"/>
              <a:gd name="connsiteY15" fmla="*/ 8483600 h 19583400"/>
              <a:gd name="connsiteX16" fmla="*/ 14859000 w 18694400"/>
              <a:gd name="connsiteY16" fmla="*/ 8661400 h 19583400"/>
              <a:gd name="connsiteX17" fmla="*/ 15697200 w 18694400"/>
              <a:gd name="connsiteY17" fmla="*/ 8991600 h 19583400"/>
              <a:gd name="connsiteX18" fmla="*/ 16103600 w 18694400"/>
              <a:gd name="connsiteY18" fmla="*/ 9169400 h 19583400"/>
              <a:gd name="connsiteX19" fmla="*/ 16586200 w 18694400"/>
              <a:gd name="connsiteY19" fmla="*/ 9347200 h 19583400"/>
              <a:gd name="connsiteX20" fmla="*/ 17195800 w 18694400"/>
              <a:gd name="connsiteY20" fmla="*/ 9550400 h 19583400"/>
              <a:gd name="connsiteX21" fmla="*/ 18008600 w 18694400"/>
              <a:gd name="connsiteY21" fmla="*/ 9728200 h 19583400"/>
              <a:gd name="connsiteX22" fmla="*/ 18694400 w 18694400"/>
              <a:gd name="connsiteY22" fmla="*/ 9906000 h 19583400"/>
              <a:gd name="connsiteX23" fmla="*/ 18694400 w 18694400"/>
              <a:gd name="connsiteY23" fmla="*/ 19532600 h 19583400"/>
              <a:gd name="connsiteX24" fmla="*/ 11226800 w 18694400"/>
              <a:gd name="connsiteY24" fmla="*/ 19532600 h 19583400"/>
              <a:gd name="connsiteX25" fmla="*/ 10515600 w 18694400"/>
              <a:gd name="connsiteY25" fmla="*/ 19405600 h 19583400"/>
              <a:gd name="connsiteX26" fmla="*/ 9321800 w 18694400"/>
              <a:gd name="connsiteY26" fmla="*/ 19431000 h 19583400"/>
              <a:gd name="connsiteX27" fmla="*/ 9220200 w 18694400"/>
              <a:gd name="connsiteY27" fmla="*/ 19558000 h 19583400"/>
              <a:gd name="connsiteX28" fmla="*/ 4038600 w 18694400"/>
              <a:gd name="connsiteY28" fmla="*/ 19583400 h 19583400"/>
              <a:gd name="connsiteX29" fmla="*/ 3708400 w 18694400"/>
              <a:gd name="connsiteY29" fmla="*/ 19583400 h 19583400"/>
              <a:gd name="connsiteX30" fmla="*/ 3479800 w 18694400"/>
              <a:gd name="connsiteY30" fmla="*/ 19507200 h 19583400"/>
              <a:gd name="connsiteX31" fmla="*/ 3276600 w 18694400"/>
              <a:gd name="connsiteY31" fmla="*/ 19380200 h 19583400"/>
              <a:gd name="connsiteX32" fmla="*/ 3098800 w 18694400"/>
              <a:gd name="connsiteY32" fmla="*/ 19227800 h 19583400"/>
              <a:gd name="connsiteX33" fmla="*/ 2921000 w 18694400"/>
              <a:gd name="connsiteY33" fmla="*/ 18973800 h 19583400"/>
              <a:gd name="connsiteX34" fmla="*/ 2844800 w 18694400"/>
              <a:gd name="connsiteY34" fmla="*/ 18694400 h 19583400"/>
              <a:gd name="connsiteX35" fmla="*/ 2743200 w 18694400"/>
              <a:gd name="connsiteY35" fmla="*/ 17576800 h 19583400"/>
              <a:gd name="connsiteX36" fmla="*/ 2641600 w 18694400"/>
              <a:gd name="connsiteY36" fmla="*/ 16687800 h 19583400"/>
              <a:gd name="connsiteX37" fmla="*/ 2387600 w 18694400"/>
              <a:gd name="connsiteY37" fmla="*/ 14833600 h 19583400"/>
              <a:gd name="connsiteX38" fmla="*/ 1905000 w 18694400"/>
              <a:gd name="connsiteY38" fmla="*/ 12065000 h 19583400"/>
              <a:gd name="connsiteX39" fmla="*/ 1371600 w 18694400"/>
              <a:gd name="connsiteY39" fmla="*/ 8864600 h 19583400"/>
              <a:gd name="connsiteX40" fmla="*/ 787400 w 18694400"/>
              <a:gd name="connsiteY40" fmla="*/ 5791200 h 19583400"/>
              <a:gd name="connsiteX41" fmla="*/ 0 w 18694400"/>
              <a:gd name="connsiteY41" fmla="*/ 1828800 h 19583400"/>
              <a:gd name="connsiteX42" fmla="*/ 0 w 18694400"/>
              <a:gd name="connsiteY42" fmla="*/ 1422400 h 195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694400" h="19583400">
                <a:moveTo>
                  <a:pt x="0" y="1422400"/>
                </a:moveTo>
                <a:lnTo>
                  <a:pt x="10058400" y="0"/>
                </a:lnTo>
                <a:lnTo>
                  <a:pt x="10947400" y="4013200"/>
                </a:lnTo>
                <a:lnTo>
                  <a:pt x="11049000" y="4597400"/>
                </a:lnTo>
                <a:lnTo>
                  <a:pt x="11150600" y="4826000"/>
                </a:lnTo>
                <a:lnTo>
                  <a:pt x="11455400" y="5461000"/>
                </a:lnTo>
                <a:lnTo>
                  <a:pt x="11709400" y="5918200"/>
                </a:lnTo>
                <a:lnTo>
                  <a:pt x="11887200" y="6248400"/>
                </a:lnTo>
                <a:lnTo>
                  <a:pt x="12242800" y="6680200"/>
                </a:lnTo>
                <a:lnTo>
                  <a:pt x="12496800" y="6985000"/>
                </a:lnTo>
                <a:lnTo>
                  <a:pt x="12725400" y="7188200"/>
                </a:lnTo>
                <a:lnTo>
                  <a:pt x="13030200" y="7442200"/>
                </a:lnTo>
                <a:lnTo>
                  <a:pt x="13309600" y="7747000"/>
                </a:lnTo>
                <a:lnTo>
                  <a:pt x="13716000" y="7975600"/>
                </a:lnTo>
                <a:lnTo>
                  <a:pt x="14122400" y="8280400"/>
                </a:lnTo>
                <a:lnTo>
                  <a:pt x="14579600" y="8483600"/>
                </a:lnTo>
                <a:lnTo>
                  <a:pt x="14859000" y="8661400"/>
                </a:lnTo>
                <a:lnTo>
                  <a:pt x="15697200" y="8991600"/>
                </a:lnTo>
                <a:lnTo>
                  <a:pt x="16103600" y="9169400"/>
                </a:lnTo>
                <a:lnTo>
                  <a:pt x="16586200" y="9347200"/>
                </a:lnTo>
                <a:lnTo>
                  <a:pt x="17195800" y="9550400"/>
                </a:lnTo>
                <a:lnTo>
                  <a:pt x="18008600" y="9728200"/>
                </a:lnTo>
                <a:lnTo>
                  <a:pt x="18694400" y="9906000"/>
                </a:lnTo>
                <a:lnTo>
                  <a:pt x="18694400" y="19532600"/>
                </a:lnTo>
                <a:lnTo>
                  <a:pt x="11226800" y="19532600"/>
                </a:lnTo>
                <a:lnTo>
                  <a:pt x="10515600" y="19405600"/>
                </a:lnTo>
                <a:lnTo>
                  <a:pt x="9321800" y="19431000"/>
                </a:lnTo>
                <a:lnTo>
                  <a:pt x="9220200" y="19558000"/>
                </a:lnTo>
                <a:lnTo>
                  <a:pt x="4038600" y="19583400"/>
                </a:lnTo>
                <a:lnTo>
                  <a:pt x="3708400" y="19583400"/>
                </a:lnTo>
                <a:lnTo>
                  <a:pt x="3479800" y="19507200"/>
                </a:lnTo>
                <a:lnTo>
                  <a:pt x="3276600" y="19380200"/>
                </a:lnTo>
                <a:lnTo>
                  <a:pt x="3098800" y="19227800"/>
                </a:lnTo>
                <a:lnTo>
                  <a:pt x="2921000" y="18973800"/>
                </a:lnTo>
                <a:lnTo>
                  <a:pt x="2844800" y="18694400"/>
                </a:lnTo>
                <a:lnTo>
                  <a:pt x="2743200" y="17576800"/>
                </a:lnTo>
                <a:lnTo>
                  <a:pt x="2641600" y="16687800"/>
                </a:lnTo>
                <a:lnTo>
                  <a:pt x="2387600" y="14833600"/>
                </a:lnTo>
                <a:lnTo>
                  <a:pt x="1905000" y="12065000"/>
                </a:lnTo>
                <a:lnTo>
                  <a:pt x="1371600" y="8864600"/>
                </a:lnTo>
                <a:lnTo>
                  <a:pt x="787400" y="5791200"/>
                </a:lnTo>
                <a:lnTo>
                  <a:pt x="0" y="1828800"/>
                </a:lnTo>
                <a:lnTo>
                  <a:pt x="0" y="14224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手繪多邊形: 圖案 60">
            <a:extLst>
              <a:ext uri="{FF2B5EF4-FFF2-40B4-BE49-F238E27FC236}">
                <a16:creationId xmlns:a16="http://schemas.microsoft.com/office/drawing/2014/main" id="{C72C779D-5A2B-3951-2154-B8F918F423F4}"/>
              </a:ext>
            </a:extLst>
          </p:cNvPr>
          <p:cNvSpPr/>
          <p:nvPr/>
        </p:nvSpPr>
        <p:spPr>
          <a:xfrm>
            <a:off x="5723102" y="20167762"/>
            <a:ext cx="15271845" cy="10426890"/>
          </a:xfrm>
          <a:custGeom>
            <a:avLst/>
            <a:gdLst>
              <a:gd name="connsiteX0" fmla="*/ 0 w 15271845"/>
              <a:gd name="connsiteY0" fmla="*/ 7383439 h 10426890"/>
              <a:gd name="connsiteX1" fmla="*/ 423080 w 15271845"/>
              <a:gd name="connsiteY1" fmla="*/ 10235821 h 10426890"/>
              <a:gd name="connsiteX2" fmla="*/ 682388 w 15271845"/>
              <a:gd name="connsiteY2" fmla="*/ 10276764 h 10426890"/>
              <a:gd name="connsiteX3" fmla="*/ 8052179 w 15271845"/>
              <a:gd name="connsiteY3" fmla="*/ 10426890 h 10426890"/>
              <a:gd name="connsiteX4" fmla="*/ 15121719 w 15271845"/>
              <a:gd name="connsiteY4" fmla="*/ 10317708 h 10426890"/>
              <a:gd name="connsiteX5" fmla="*/ 15271845 w 15271845"/>
              <a:gd name="connsiteY5" fmla="*/ 1364776 h 10426890"/>
              <a:gd name="connsiteX6" fmla="*/ 14821468 w 15271845"/>
              <a:gd name="connsiteY6" fmla="*/ 1282890 h 10426890"/>
              <a:gd name="connsiteX7" fmla="*/ 14371092 w 15271845"/>
              <a:gd name="connsiteY7" fmla="*/ 1173708 h 10426890"/>
              <a:gd name="connsiteX8" fmla="*/ 13920716 w 15271845"/>
              <a:gd name="connsiteY8" fmla="*/ 1064525 h 10426890"/>
              <a:gd name="connsiteX9" fmla="*/ 13511283 w 15271845"/>
              <a:gd name="connsiteY9" fmla="*/ 941696 h 10426890"/>
              <a:gd name="connsiteX10" fmla="*/ 12979021 w 15271845"/>
              <a:gd name="connsiteY10" fmla="*/ 791570 h 10426890"/>
              <a:gd name="connsiteX11" fmla="*/ 12419462 w 15271845"/>
              <a:gd name="connsiteY11" fmla="*/ 586854 h 10426890"/>
              <a:gd name="connsiteX12" fmla="*/ 11641540 w 15271845"/>
              <a:gd name="connsiteY12" fmla="*/ 259308 h 10426890"/>
              <a:gd name="connsiteX13" fmla="*/ 11313994 w 15271845"/>
              <a:gd name="connsiteY13" fmla="*/ 122830 h 10426890"/>
              <a:gd name="connsiteX14" fmla="*/ 11122925 w 15271845"/>
              <a:gd name="connsiteY14" fmla="*/ 0 h 10426890"/>
              <a:gd name="connsiteX15" fmla="*/ 9157648 w 15271845"/>
              <a:gd name="connsiteY15" fmla="*/ 2279176 h 10426890"/>
              <a:gd name="connsiteX16" fmla="*/ 450376 w 15271845"/>
              <a:gd name="connsiteY16" fmla="*/ 2333767 h 10426890"/>
              <a:gd name="connsiteX17" fmla="*/ 0 w 15271845"/>
              <a:gd name="connsiteY17" fmla="*/ 7383439 h 10426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271845" h="10426890">
                <a:moveTo>
                  <a:pt x="0" y="7383439"/>
                </a:moveTo>
                <a:lnTo>
                  <a:pt x="423080" y="10235821"/>
                </a:lnTo>
                <a:lnTo>
                  <a:pt x="682388" y="10276764"/>
                </a:lnTo>
                <a:lnTo>
                  <a:pt x="8052179" y="10426890"/>
                </a:lnTo>
                <a:lnTo>
                  <a:pt x="15121719" y="10317708"/>
                </a:lnTo>
                <a:lnTo>
                  <a:pt x="15271845" y="1364776"/>
                </a:lnTo>
                <a:lnTo>
                  <a:pt x="14821468" y="1282890"/>
                </a:lnTo>
                <a:lnTo>
                  <a:pt x="14371092" y="1173708"/>
                </a:lnTo>
                <a:lnTo>
                  <a:pt x="13920716" y="1064525"/>
                </a:lnTo>
                <a:lnTo>
                  <a:pt x="13511283" y="941696"/>
                </a:lnTo>
                <a:lnTo>
                  <a:pt x="12979021" y="791570"/>
                </a:lnTo>
                <a:lnTo>
                  <a:pt x="12419462" y="586854"/>
                </a:lnTo>
                <a:lnTo>
                  <a:pt x="11641540" y="259308"/>
                </a:lnTo>
                <a:lnTo>
                  <a:pt x="11313994" y="122830"/>
                </a:lnTo>
                <a:lnTo>
                  <a:pt x="11122925" y="0"/>
                </a:lnTo>
                <a:lnTo>
                  <a:pt x="9157648" y="2279176"/>
                </a:lnTo>
                <a:lnTo>
                  <a:pt x="450376" y="2333767"/>
                </a:lnTo>
                <a:lnTo>
                  <a:pt x="0" y="738343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手繪多邊形: 圖案 61">
            <a:extLst>
              <a:ext uri="{FF2B5EF4-FFF2-40B4-BE49-F238E27FC236}">
                <a16:creationId xmlns:a16="http://schemas.microsoft.com/office/drawing/2014/main" id="{39FB097A-4DE9-81C5-A657-58DE3B726B5B}"/>
              </a:ext>
            </a:extLst>
          </p:cNvPr>
          <p:cNvSpPr/>
          <p:nvPr/>
        </p:nvSpPr>
        <p:spPr>
          <a:xfrm>
            <a:off x="10118060" y="11747283"/>
            <a:ext cx="4810865" cy="10709088"/>
          </a:xfrm>
          <a:custGeom>
            <a:avLst/>
            <a:gdLst>
              <a:gd name="connsiteX0" fmla="*/ 0 w 4818743"/>
              <a:gd name="connsiteY0" fmla="*/ 348343 h 10697029"/>
              <a:gd name="connsiteX1" fmla="*/ 1538515 w 4818743"/>
              <a:gd name="connsiteY1" fmla="*/ 8098972 h 10697029"/>
              <a:gd name="connsiteX2" fmla="*/ 1596572 w 4818743"/>
              <a:gd name="connsiteY2" fmla="*/ 8476343 h 10697029"/>
              <a:gd name="connsiteX3" fmla="*/ 1582058 w 4818743"/>
              <a:gd name="connsiteY3" fmla="*/ 8853715 h 10697029"/>
              <a:gd name="connsiteX4" fmla="*/ 1567543 w 4818743"/>
              <a:gd name="connsiteY4" fmla="*/ 9042400 h 10697029"/>
              <a:gd name="connsiteX5" fmla="*/ 1625600 w 4818743"/>
              <a:gd name="connsiteY5" fmla="*/ 10697029 h 10697029"/>
              <a:gd name="connsiteX6" fmla="*/ 4688115 w 4818743"/>
              <a:gd name="connsiteY6" fmla="*/ 10697029 h 10697029"/>
              <a:gd name="connsiteX7" fmla="*/ 4818743 w 4818743"/>
              <a:gd name="connsiteY7" fmla="*/ 7053943 h 10697029"/>
              <a:gd name="connsiteX8" fmla="*/ 4702629 w 4818743"/>
              <a:gd name="connsiteY8" fmla="*/ 6952343 h 10697029"/>
              <a:gd name="connsiteX9" fmla="*/ 4513943 w 4818743"/>
              <a:gd name="connsiteY9" fmla="*/ 6734629 h 10697029"/>
              <a:gd name="connsiteX10" fmla="*/ 4426858 w 4818743"/>
              <a:gd name="connsiteY10" fmla="*/ 6633029 h 10697029"/>
              <a:gd name="connsiteX11" fmla="*/ 4238172 w 4818743"/>
              <a:gd name="connsiteY11" fmla="*/ 6458858 h 10697029"/>
              <a:gd name="connsiteX12" fmla="*/ 4122058 w 4818743"/>
              <a:gd name="connsiteY12" fmla="*/ 6270172 h 10697029"/>
              <a:gd name="connsiteX13" fmla="*/ 4020458 w 4818743"/>
              <a:gd name="connsiteY13" fmla="*/ 6168572 h 10697029"/>
              <a:gd name="connsiteX14" fmla="*/ 3904343 w 4818743"/>
              <a:gd name="connsiteY14" fmla="*/ 6008915 h 10697029"/>
              <a:gd name="connsiteX15" fmla="*/ 3759200 w 4818743"/>
              <a:gd name="connsiteY15" fmla="*/ 5805715 h 10697029"/>
              <a:gd name="connsiteX16" fmla="*/ 3643086 w 4818743"/>
              <a:gd name="connsiteY16" fmla="*/ 5631543 h 10697029"/>
              <a:gd name="connsiteX17" fmla="*/ 3556000 w 4818743"/>
              <a:gd name="connsiteY17" fmla="*/ 5457372 h 10697029"/>
              <a:gd name="connsiteX18" fmla="*/ 3410858 w 4818743"/>
              <a:gd name="connsiteY18" fmla="*/ 5196115 h 10697029"/>
              <a:gd name="connsiteX19" fmla="*/ 3323772 w 4818743"/>
              <a:gd name="connsiteY19" fmla="*/ 4992915 h 10697029"/>
              <a:gd name="connsiteX20" fmla="*/ 3236686 w 4818743"/>
              <a:gd name="connsiteY20" fmla="*/ 4818743 h 10697029"/>
              <a:gd name="connsiteX21" fmla="*/ 3135086 w 4818743"/>
              <a:gd name="connsiteY21" fmla="*/ 4542972 h 10697029"/>
              <a:gd name="connsiteX22" fmla="*/ 3018972 w 4818743"/>
              <a:gd name="connsiteY22" fmla="*/ 4180115 h 10697029"/>
              <a:gd name="connsiteX23" fmla="*/ 2946400 w 4818743"/>
              <a:gd name="connsiteY23" fmla="*/ 3904343 h 10697029"/>
              <a:gd name="connsiteX24" fmla="*/ 2888343 w 4818743"/>
              <a:gd name="connsiteY24" fmla="*/ 3701143 h 10697029"/>
              <a:gd name="connsiteX25" fmla="*/ 2801258 w 4818743"/>
              <a:gd name="connsiteY25" fmla="*/ 3309258 h 10697029"/>
              <a:gd name="connsiteX26" fmla="*/ 2743200 w 4818743"/>
              <a:gd name="connsiteY26" fmla="*/ 3048000 h 10697029"/>
              <a:gd name="connsiteX27" fmla="*/ 2685143 w 4818743"/>
              <a:gd name="connsiteY27" fmla="*/ 2815772 h 10697029"/>
              <a:gd name="connsiteX28" fmla="*/ 2641600 w 4818743"/>
              <a:gd name="connsiteY28" fmla="*/ 2583543 h 10697029"/>
              <a:gd name="connsiteX29" fmla="*/ 2583543 w 4818743"/>
              <a:gd name="connsiteY29" fmla="*/ 2249715 h 10697029"/>
              <a:gd name="connsiteX30" fmla="*/ 2510972 w 4818743"/>
              <a:gd name="connsiteY30" fmla="*/ 1959429 h 10697029"/>
              <a:gd name="connsiteX31" fmla="*/ 2452915 w 4818743"/>
              <a:gd name="connsiteY31" fmla="*/ 1712686 h 10697029"/>
              <a:gd name="connsiteX32" fmla="*/ 2423886 w 4818743"/>
              <a:gd name="connsiteY32" fmla="*/ 1494972 h 10697029"/>
              <a:gd name="connsiteX33" fmla="*/ 2365829 w 4818743"/>
              <a:gd name="connsiteY33" fmla="*/ 1175658 h 10697029"/>
              <a:gd name="connsiteX34" fmla="*/ 2307772 w 4818743"/>
              <a:gd name="connsiteY34" fmla="*/ 885372 h 10697029"/>
              <a:gd name="connsiteX35" fmla="*/ 2249715 w 4818743"/>
              <a:gd name="connsiteY35" fmla="*/ 609600 h 10697029"/>
              <a:gd name="connsiteX36" fmla="*/ 2206172 w 4818743"/>
              <a:gd name="connsiteY36" fmla="*/ 406400 h 10697029"/>
              <a:gd name="connsiteX37" fmla="*/ 2206172 w 4818743"/>
              <a:gd name="connsiteY37" fmla="*/ 261258 h 10697029"/>
              <a:gd name="connsiteX38" fmla="*/ 2162629 w 4818743"/>
              <a:gd name="connsiteY38" fmla="*/ 0 h 10697029"/>
              <a:gd name="connsiteX39" fmla="*/ 0 w 4818743"/>
              <a:gd name="connsiteY39" fmla="*/ 348343 h 1069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818743" h="10697029">
                <a:moveTo>
                  <a:pt x="0" y="348343"/>
                </a:moveTo>
                <a:lnTo>
                  <a:pt x="1538515" y="8098972"/>
                </a:lnTo>
                <a:lnTo>
                  <a:pt x="1596572" y="8476343"/>
                </a:lnTo>
                <a:lnTo>
                  <a:pt x="1582058" y="8853715"/>
                </a:lnTo>
                <a:lnTo>
                  <a:pt x="1567543" y="9042400"/>
                </a:lnTo>
                <a:lnTo>
                  <a:pt x="1625600" y="10697029"/>
                </a:lnTo>
                <a:lnTo>
                  <a:pt x="4688115" y="10697029"/>
                </a:lnTo>
                <a:lnTo>
                  <a:pt x="4818743" y="7053943"/>
                </a:lnTo>
                <a:lnTo>
                  <a:pt x="4702629" y="6952343"/>
                </a:lnTo>
                <a:lnTo>
                  <a:pt x="4513943" y="6734629"/>
                </a:lnTo>
                <a:lnTo>
                  <a:pt x="4426858" y="6633029"/>
                </a:lnTo>
                <a:lnTo>
                  <a:pt x="4238172" y="6458858"/>
                </a:lnTo>
                <a:lnTo>
                  <a:pt x="4122058" y="6270172"/>
                </a:lnTo>
                <a:lnTo>
                  <a:pt x="4020458" y="6168572"/>
                </a:lnTo>
                <a:lnTo>
                  <a:pt x="3904343" y="6008915"/>
                </a:lnTo>
                <a:lnTo>
                  <a:pt x="3759200" y="5805715"/>
                </a:lnTo>
                <a:lnTo>
                  <a:pt x="3643086" y="5631543"/>
                </a:lnTo>
                <a:lnTo>
                  <a:pt x="3556000" y="5457372"/>
                </a:lnTo>
                <a:lnTo>
                  <a:pt x="3410858" y="5196115"/>
                </a:lnTo>
                <a:lnTo>
                  <a:pt x="3323772" y="4992915"/>
                </a:lnTo>
                <a:lnTo>
                  <a:pt x="3236686" y="4818743"/>
                </a:lnTo>
                <a:lnTo>
                  <a:pt x="3135086" y="4542972"/>
                </a:lnTo>
                <a:lnTo>
                  <a:pt x="3018972" y="4180115"/>
                </a:lnTo>
                <a:lnTo>
                  <a:pt x="2946400" y="3904343"/>
                </a:lnTo>
                <a:lnTo>
                  <a:pt x="2888343" y="3701143"/>
                </a:lnTo>
                <a:lnTo>
                  <a:pt x="2801258" y="3309258"/>
                </a:lnTo>
                <a:lnTo>
                  <a:pt x="2743200" y="3048000"/>
                </a:lnTo>
                <a:lnTo>
                  <a:pt x="2685143" y="2815772"/>
                </a:lnTo>
                <a:lnTo>
                  <a:pt x="2641600" y="2583543"/>
                </a:lnTo>
                <a:lnTo>
                  <a:pt x="2583543" y="2249715"/>
                </a:lnTo>
                <a:lnTo>
                  <a:pt x="2510972" y="1959429"/>
                </a:lnTo>
                <a:lnTo>
                  <a:pt x="2452915" y="1712686"/>
                </a:lnTo>
                <a:lnTo>
                  <a:pt x="2423886" y="1494972"/>
                </a:lnTo>
                <a:lnTo>
                  <a:pt x="2365829" y="1175658"/>
                </a:lnTo>
                <a:lnTo>
                  <a:pt x="2307772" y="885372"/>
                </a:lnTo>
                <a:lnTo>
                  <a:pt x="2249715" y="609600"/>
                </a:lnTo>
                <a:lnTo>
                  <a:pt x="2206172" y="406400"/>
                </a:lnTo>
                <a:lnTo>
                  <a:pt x="2206172" y="261258"/>
                </a:lnTo>
                <a:lnTo>
                  <a:pt x="2162629" y="0"/>
                </a:lnTo>
                <a:lnTo>
                  <a:pt x="0" y="348343"/>
                </a:lnTo>
                <a:close/>
              </a:path>
            </a:pathLst>
          </a:custGeom>
          <a:solidFill>
            <a:srgbClr val="218A8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3" name="表格 62">
            <a:extLst>
              <a:ext uri="{FF2B5EF4-FFF2-40B4-BE49-F238E27FC236}">
                <a16:creationId xmlns:a16="http://schemas.microsoft.com/office/drawing/2014/main" id="{EDF0652C-76C1-5080-E82D-CCBA77D9F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638004"/>
              </p:ext>
            </p:extLst>
          </p:nvPr>
        </p:nvGraphicFramePr>
        <p:xfrm>
          <a:off x="6705560" y="29741710"/>
          <a:ext cx="6794044" cy="850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404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85043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汽車停車場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(15)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896" name="矩形 895">
            <a:extLst>
              <a:ext uri="{FF2B5EF4-FFF2-40B4-BE49-F238E27FC236}">
                <a16:creationId xmlns:a16="http://schemas.microsoft.com/office/drawing/2014/main" id="{D23FCC75-463D-EEE8-9610-2FB8E4113346}"/>
              </a:ext>
            </a:extLst>
          </p:cNvPr>
          <p:cNvSpPr/>
          <p:nvPr/>
        </p:nvSpPr>
        <p:spPr>
          <a:xfrm rot="21005519">
            <a:off x="4762010" y="13003317"/>
            <a:ext cx="499996" cy="111250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7" name="手繪多邊形: 圖案 896">
            <a:extLst>
              <a:ext uri="{FF2B5EF4-FFF2-40B4-BE49-F238E27FC236}">
                <a16:creationId xmlns:a16="http://schemas.microsoft.com/office/drawing/2014/main" id="{BDC95AC4-4A3F-4AB0-3615-BF2DFE06F5C1}"/>
              </a:ext>
            </a:extLst>
          </p:cNvPr>
          <p:cNvSpPr/>
          <p:nvPr/>
        </p:nvSpPr>
        <p:spPr>
          <a:xfrm>
            <a:off x="3120360" y="13090943"/>
            <a:ext cx="2838450" cy="14493240"/>
          </a:xfrm>
          <a:custGeom>
            <a:avLst/>
            <a:gdLst>
              <a:gd name="connsiteX0" fmla="*/ 2590800 w 2838450"/>
              <a:gd name="connsiteY0" fmla="*/ 14401800 h 14401800"/>
              <a:gd name="connsiteX1" fmla="*/ 1295400 w 2838450"/>
              <a:gd name="connsiteY1" fmla="*/ 6153150 h 14401800"/>
              <a:gd name="connsiteX2" fmla="*/ 971550 w 2838450"/>
              <a:gd name="connsiteY2" fmla="*/ 4438650 h 14401800"/>
              <a:gd name="connsiteX3" fmla="*/ 781050 w 2838450"/>
              <a:gd name="connsiteY3" fmla="*/ 3333750 h 14401800"/>
              <a:gd name="connsiteX4" fmla="*/ 590550 w 2838450"/>
              <a:gd name="connsiteY4" fmla="*/ 2400300 h 14401800"/>
              <a:gd name="connsiteX5" fmla="*/ 438150 w 2838450"/>
              <a:gd name="connsiteY5" fmla="*/ 1695450 h 14401800"/>
              <a:gd name="connsiteX6" fmla="*/ 266700 w 2838450"/>
              <a:gd name="connsiteY6" fmla="*/ 1009650 h 14401800"/>
              <a:gd name="connsiteX7" fmla="*/ 95250 w 2838450"/>
              <a:gd name="connsiteY7" fmla="*/ 476250 h 14401800"/>
              <a:gd name="connsiteX8" fmla="*/ 0 w 2838450"/>
              <a:gd name="connsiteY8" fmla="*/ 114300 h 14401800"/>
              <a:gd name="connsiteX9" fmla="*/ 895350 w 2838450"/>
              <a:gd name="connsiteY9" fmla="*/ 0 h 14401800"/>
              <a:gd name="connsiteX10" fmla="*/ 2838450 w 2838450"/>
              <a:gd name="connsiteY10" fmla="*/ 12915900 h 14401800"/>
              <a:gd name="connsiteX11" fmla="*/ 2590800 w 2838450"/>
              <a:gd name="connsiteY11" fmla="*/ 14401800 h 144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38450" h="14401800">
                <a:moveTo>
                  <a:pt x="2590800" y="14401800"/>
                </a:moveTo>
                <a:lnTo>
                  <a:pt x="1295400" y="6153150"/>
                </a:lnTo>
                <a:lnTo>
                  <a:pt x="971550" y="4438650"/>
                </a:lnTo>
                <a:lnTo>
                  <a:pt x="781050" y="3333750"/>
                </a:lnTo>
                <a:lnTo>
                  <a:pt x="590550" y="2400300"/>
                </a:lnTo>
                <a:lnTo>
                  <a:pt x="438150" y="1695450"/>
                </a:lnTo>
                <a:lnTo>
                  <a:pt x="266700" y="1009650"/>
                </a:lnTo>
                <a:lnTo>
                  <a:pt x="95250" y="476250"/>
                </a:lnTo>
                <a:lnTo>
                  <a:pt x="0" y="114300"/>
                </a:lnTo>
                <a:lnTo>
                  <a:pt x="895350" y="0"/>
                </a:lnTo>
                <a:lnTo>
                  <a:pt x="2838450" y="12915900"/>
                </a:lnTo>
                <a:lnTo>
                  <a:pt x="2590800" y="1440180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8" name="矩形 897">
            <a:extLst>
              <a:ext uri="{FF2B5EF4-FFF2-40B4-BE49-F238E27FC236}">
                <a16:creationId xmlns:a16="http://schemas.microsoft.com/office/drawing/2014/main" id="{45B271D2-131D-EE7C-E997-DD234028F6FC}"/>
              </a:ext>
            </a:extLst>
          </p:cNvPr>
          <p:cNvSpPr/>
          <p:nvPr/>
        </p:nvSpPr>
        <p:spPr>
          <a:xfrm>
            <a:off x="8628325" y="25099367"/>
            <a:ext cx="10121061" cy="24452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9" name="手繪多邊形: 圖案 898">
            <a:extLst>
              <a:ext uri="{FF2B5EF4-FFF2-40B4-BE49-F238E27FC236}">
                <a16:creationId xmlns:a16="http://schemas.microsoft.com/office/drawing/2014/main" id="{7BD93FF2-D4BC-C73C-AEA1-D1170772D855}"/>
              </a:ext>
            </a:extLst>
          </p:cNvPr>
          <p:cNvSpPr/>
          <p:nvPr/>
        </p:nvSpPr>
        <p:spPr>
          <a:xfrm>
            <a:off x="4831231" y="12070577"/>
            <a:ext cx="6935308" cy="10379178"/>
          </a:xfrm>
          <a:custGeom>
            <a:avLst/>
            <a:gdLst>
              <a:gd name="connsiteX0" fmla="*/ 0 w 6995886"/>
              <a:gd name="connsiteY0" fmla="*/ 870857 h 10319657"/>
              <a:gd name="connsiteX1" fmla="*/ 5529943 w 6995886"/>
              <a:gd name="connsiteY1" fmla="*/ 0 h 10319657"/>
              <a:gd name="connsiteX2" fmla="*/ 6908800 w 6995886"/>
              <a:gd name="connsiteY2" fmla="*/ 7590972 h 10319657"/>
              <a:gd name="connsiteX3" fmla="*/ 6995886 w 6995886"/>
              <a:gd name="connsiteY3" fmla="*/ 10319657 h 10319657"/>
              <a:gd name="connsiteX4" fmla="*/ 1698172 w 6995886"/>
              <a:gd name="connsiteY4" fmla="*/ 10189029 h 10319657"/>
              <a:gd name="connsiteX5" fmla="*/ 0 w 6995886"/>
              <a:gd name="connsiteY5" fmla="*/ 870857 h 1031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5886" h="10319657">
                <a:moveTo>
                  <a:pt x="0" y="870857"/>
                </a:moveTo>
                <a:lnTo>
                  <a:pt x="5529943" y="0"/>
                </a:lnTo>
                <a:lnTo>
                  <a:pt x="6908800" y="7590972"/>
                </a:lnTo>
                <a:lnTo>
                  <a:pt x="6995886" y="10319657"/>
                </a:lnTo>
                <a:lnTo>
                  <a:pt x="1698172" y="10189029"/>
                </a:lnTo>
                <a:lnTo>
                  <a:pt x="0" y="870857"/>
                </a:lnTo>
                <a:close/>
              </a:path>
            </a:pathLst>
          </a:cu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0" name="橢圓 899">
            <a:extLst>
              <a:ext uri="{FF2B5EF4-FFF2-40B4-BE49-F238E27FC236}">
                <a16:creationId xmlns:a16="http://schemas.microsoft.com/office/drawing/2014/main" id="{7F0A5897-1D47-45C4-A20C-BAB53C4887B6}"/>
              </a:ext>
            </a:extLst>
          </p:cNvPr>
          <p:cNvSpPr/>
          <p:nvPr/>
        </p:nvSpPr>
        <p:spPr>
          <a:xfrm rot="21275878">
            <a:off x="4999227" y="12991720"/>
            <a:ext cx="5871947" cy="4589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1" name="矩形 900">
            <a:extLst>
              <a:ext uri="{FF2B5EF4-FFF2-40B4-BE49-F238E27FC236}">
                <a16:creationId xmlns:a16="http://schemas.microsoft.com/office/drawing/2014/main" id="{80C2084D-30B1-B5F6-0512-311CE378BB50}"/>
              </a:ext>
            </a:extLst>
          </p:cNvPr>
          <p:cNvSpPr/>
          <p:nvPr/>
        </p:nvSpPr>
        <p:spPr>
          <a:xfrm rot="20973216">
            <a:off x="10394602" y="14756593"/>
            <a:ext cx="892954" cy="5365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2" name="橢圓 901">
            <a:extLst>
              <a:ext uri="{FF2B5EF4-FFF2-40B4-BE49-F238E27FC236}">
                <a16:creationId xmlns:a16="http://schemas.microsoft.com/office/drawing/2014/main" id="{4183180E-A649-8024-14EB-3E8A9F60488F}"/>
              </a:ext>
            </a:extLst>
          </p:cNvPr>
          <p:cNvSpPr/>
          <p:nvPr/>
        </p:nvSpPr>
        <p:spPr>
          <a:xfrm rot="21275878">
            <a:off x="5694252" y="17756109"/>
            <a:ext cx="6068583" cy="49457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3" name="矩形 902">
            <a:extLst>
              <a:ext uri="{FF2B5EF4-FFF2-40B4-BE49-F238E27FC236}">
                <a16:creationId xmlns:a16="http://schemas.microsoft.com/office/drawing/2014/main" id="{8CF8FCC4-0732-8A79-060F-87C9B639C7DA}"/>
              </a:ext>
            </a:extLst>
          </p:cNvPr>
          <p:cNvSpPr/>
          <p:nvPr/>
        </p:nvSpPr>
        <p:spPr>
          <a:xfrm rot="21028548">
            <a:off x="5113127" y="12888310"/>
            <a:ext cx="892954" cy="9955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904" name="表格 903">
            <a:extLst>
              <a:ext uri="{FF2B5EF4-FFF2-40B4-BE49-F238E27FC236}">
                <a16:creationId xmlns:a16="http://schemas.microsoft.com/office/drawing/2014/main" id="{B896FBF8-4330-7F28-99B5-E6612043D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584479"/>
              </p:ext>
            </p:extLst>
          </p:nvPr>
        </p:nvGraphicFramePr>
        <p:xfrm>
          <a:off x="8601596" y="27873965"/>
          <a:ext cx="2893143" cy="140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1118116572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3749036435"/>
                    </a:ext>
                  </a:extLst>
                </a:gridCol>
              </a:tblGrid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  311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05" name="表格 904">
            <a:extLst>
              <a:ext uri="{FF2B5EF4-FFF2-40B4-BE49-F238E27FC236}">
                <a16:creationId xmlns:a16="http://schemas.microsoft.com/office/drawing/2014/main" id="{DDDE3B51-ED86-08B2-FD26-E5BD3FF55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27702"/>
              </p:ext>
            </p:extLst>
          </p:nvPr>
        </p:nvGraphicFramePr>
        <p:xfrm>
          <a:off x="11494739" y="27880349"/>
          <a:ext cx="1928762" cy="140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1118116572"/>
                    </a:ext>
                  </a:extLst>
                </a:gridCol>
              </a:tblGrid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06" name="表格 905">
            <a:extLst>
              <a:ext uri="{FF2B5EF4-FFF2-40B4-BE49-F238E27FC236}">
                <a16:creationId xmlns:a16="http://schemas.microsoft.com/office/drawing/2014/main" id="{1371A133-20CC-1965-61E9-8732C1224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734733"/>
              </p:ext>
            </p:extLst>
          </p:nvPr>
        </p:nvGraphicFramePr>
        <p:xfrm>
          <a:off x="13795979" y="27873965"/>
          <a:ext cx="964381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897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穿堂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07" name="表格 906">
            <a:extLst>
              <a:ext uri="{FF2B5EF4-FFF2-40B4-BE49-F238E27FC236}">
                <a16:creationId xmlns:a16="http://schemas.microsoft.com/office/drawing/2014/main" id="{77A2C234-1A8E-46E5-487C-EE894BDC8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27676"/>
              </p:ext>
            </p:extLst>
          </p:nvPr>
        </p:nvGraphicFramePr>
        <p:xfrm>
          <a:off x="15132838" y="27873963"/>
          <a:ext cx="979622" cy="140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62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08" name="表格 907">
            <a:extLst>
              <a:ext uri="{FF2B5EF4-FFF2-40B4-BE49-F238E27FC236}">
                <a16:creationId xmlns:a16="http://schemas.microsoft.com/office/drawing/2014/main" id="{5E35EF5D-2CD7-1E73-F23A-594A226FB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732942"/>
              </p:ext>
            </p:extLst>
          </p:nvPr>
        </p:nvGraphicFramePr>
        <p:xfrm>
          <a:off x="16112461" y="27872949"/>
          <a:ext cx="998220" cy="140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22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09" name="表格 908">
            <a:extLst>
              <a:ext uri="{FF2B5EF4-FFF2-40B4-BE49-F238E27FC236}">
                <a16:creationId xmlns:a16="http://schemas.microsoft.com/office/drawing/2014/main" id="{6203389B-539F-A974-8978-857C175A0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26443"/>
              </p:ext>
            </p:extLst>
          </p:nvPr>
        </p:nvGraphicFramePr>
        <p:xfrm>
          <a:off x="17110681" y="27883778"/>
          <a:ext cx="1659679" cy="13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67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0" name="表格 909">
            <a:extLst>
              <a:ext uri="{FF2B5EF4-FFF2-40B4-BE49-F238E27FC236}">
                <a16:creationId xmlns:a16="http://schemas.microsoft.com/office/drawing/2014/main" id="{89723906-BCC8-7617-1AC8-FA8CB7AD7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246241"/>
              </p:ext>
            </p:extLst>
          </p:nvPr>
        </p:nvGraphicFramePr>
        <p:xfrm>
          <a:off x="6657595" y="27872949"/>
          <a:ext cx="569946" cy="140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1" name="表格 910">
            <a:extLst>
              <a:ext uri="{FF2B5EF4-FFF2-40B4-BE49-F238E27FC236}">
                <a16:creationId xmlns:a16="http://schemas.microsoft.com/office/drawing/2014/main" id="{6AE8441C-72AF-5C22-1FA8-D89C9D4D4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54542"/>
              </p:ext>
            </p:extLst>
          </p:nvPr>
        </p:nvGraphicFramePr>
        <p:xfrm>
          <a:off x="7560438" y="27872950"/>
          <a:ext cx="569946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2" name="表格 911">
            <a:extLst>
              <a:ext uri="{FF2B5EF4-FFF2-40B4-BE49-F238E27FC236}">
                <a16:creationId xmlns:a16="http://schemas.microsoft.com/office/drawing/2014/main" id="{12839579-4BFB-E840-C544-6519B9C28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50390"/>
              </p:ext>
            </p:extLst>
          </p:nvPr>
        </p:nvGraphicFramePr>
        <p:xfrm>
          <a:off x="17731257" y="23082587"/>
          <a:ext cx="1039103" cy="2012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10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050601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3" name="表格 912">
            <a:extLst>
              <a:ext uri="{FF2B5EF4-FFF2-40B4-BE49-F238E27FC236}">
                <a16:creationId xmlns:a16="http://schemas.microsoft.com/office/drawing/2014/main" id="{AFDFD921-8B27-7468-3B8B-B2695B97F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504870"/>
              </p:ext>
            </p:extLst>
          </p:nvPr>
        </p:nvGraphicFramePr>
        <p:xfrm>
          <a:off x="15132838" y="23482656"/>
          <a:ext cx="931997" cy="1611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4" name="表格 913">
            <a:extLst>
              <a:ext uri="{FF2B5EF4-FFF2-40B4-BE49-F238E27FC236}">
                <a16:creationId xmlns:a16="http://schemas.microsoft.com/office/drawing/2014/main" id="{19B87146-5F77-E0C7-71F5-370154A53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638322"/>
              </p:ext>
            </p:extLst>
          </p:nvPr>
        </p:nvGraphicFramePr>
        <p:xfrm>
          <a:off x="16064835" y="23479701"/>
          <a:ext cx="1668053" cy="1213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5" name="表格 914">
            <a:extLst>
              <a:ext uri="{FF2B5EF4-FFF2-40B4-BE49-F238E27FC236}">
                <a16:creationId xmlns:a16="http://schemas.microsoft.com/office/drawing/2014/main" id="{802388E9-F750-3245-BEDA-D29D4FD5A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339027"/>
              </p:ext>
            </p:extLst>
          </p:nvPr>
        </p:nvGraphicFramePr>
        <p:xfrm>
          <a:off x="16068287" y="24692859"/>
          <a:ext cx="929999" cy="4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99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132-2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16" name="表格 915">
            <a:extLst>
              <a:ext uri="{FF2B5EF4-FFF2-40B4-BE49-F238E27FC236}">
                <a16:creationId xmlns:a16="http://schemas.microsoft.com/office/drawing/2014/main" id="{A585D4D1-D05E-D04A-4338-43330A2F6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109193"/>
              </p:ext>
            </p:extLst>
          </p:nvPr>
        </p:nvGraphicFramePr>
        <p:xfrm>
          <a:off x="16998286" y="24692859"/>
          <a:ext cx="732971" cy="4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7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132-1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17" name="表格 916">
            <a:extLst>
              <a:ext uri="{FF2B5EF4-FFF2-40B4-BE49-F238E27FC236}">
                <a16:creationId xmlns:a16="http://schemas.microsoft.com/office/drawing/2014/main" id="{51294D72-89F1-E528-D779-17E091A38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339657"/>
              </p:ext>
            </p:extLst>
          </p:nvPr>
        </p:nvGraphicFramePr>
        <p:xfrm>
          <a:off x="13834355" y="23487621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穿堂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8" name="表格 917">
            <a:extLst>
              <a:ext uri="{FF2B5EF4-FFF2-40B4-BE49-F238E27FC236}">
                <a16:creationId xmlns:a16="http://schemas.microsoft.com/office/drawing/2014/main" id="{F8DC1914-7C87-3CA2-2E91-5D26A215B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17597"/>
              </p:ext>
            </p:extLst>
          </p:nvPr>
        </p:nvGraphicFramePr>
        <p:xfrm>
          <a:off x="12491504" y="23487619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19" name="表格 918">
            <a:extLst>
              <a:ext uri="{FF2B5EF4-FFF2-40B4-BE49-F238E27FC236}">
                <a16:creationId xmlns:a16="http://schemas.microsoft.com/office/drawing/2014/main" id="{FAFD00A8-3849-1F39-5251-6D210CF1B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91131"/>
              </p:ext>
            </p:extLst>
          </p:nvPr>
        </p:nvGraphicFramePr>
        <p:xfrm>
          <a:off x="11566123" y="23487619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20" name="表格 919">
            <a:extLst>
              <a:ext uri="{FF2B5EF4-FFF2-40B4-BE49-F238E27FC236}">
                <a16:creationId xmlns:a16="http://schemas.microsoft.com/office/drawing/2014/main" id="{6E6667AB-0869-FBDC-38AF-896C5B374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96187"/>
              </p:ext>
            </p:extLst>
          </p:nvPr>
        </p:nvGraphicFramePr>
        <p:xfrm>
          <a:off x="10634126" y="23487619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21" name="表格 920">
            <a:extLst>
              <a:ext uri="{FF2B5EF4-FFF2-40B4-BE49-F238E27FC236}">
                <a16:creationId xmlns:a16="http://schemas.microsoft.com/office/drawing/2014/main" id="{4DAC4345-433C-771A-373D-A31F6E0B1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0753"/>
              </p:ext>
            </p:extLst>
          </p:nvPr>
        </p:nvGraphicFramePr>
        <p:xfrm>
          <a:off x="9368760" y="23487621"/>
          <a:ext cx="854512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51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32" name="表格 931">
            <a:extLst>
              <a:ext uri="{FF2B5EF4-FFF2-40B4-BE49-F238E27FC236}">
                <a16:creationId xmlns:a16="http://schemas.microsoft.com/office/drawing/2014/main" id="{A2586382-EA1D-CF37-C469-DA37C994D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83236"/>
              </p:ext>
            </p:extLst>
          </p:nvPr>
        </p:nvGraphicFramePr>
        <p:xfrm>
          <a:off x="9002274" y="23487621"/>
          <a:ext cx="366486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33" name="表格 932">
            <a:extLst>
              <a:ext uri="{FF2B5EF4-FFF2-40B4-BE49-F238E27FC236}">
                <a16:creationId xmlns:a16="http://schemas.microsoft.com/office/drawing/2014/main" id="{E830B417-BD2D-F093-DF62-B4E99BDB8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388944"/>
              </p:ext>
            </p:extLst>
          </p:nvPr>
        </p:nvGraphicFramePr>
        <p:xfrm>
          <a:off x="8617462" y="23487621"/>
          <a:ext cx="384813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sp>
        <p:nvSpPr>
          <p:cNvPr id="934" name="語音泡泡: 橢圓形 933">
            <a:extLst>
              <a:ext uri="{FF2B5EF4-FFF2-40B4-BE49-F238E27FC236}">
                <a16:creationId xmlns:a16="http://schemas.microsoft.com/office/drawing/2014/main" id="{1319FC7E-8F94-F43A-3202-646CAAD9E20F}"/>
              </a:ext>
            </a:extLst>
          </p:cNvPr>
          <p:cNvSpPr/>
          <p:nvPr/>
        </p:nvSpPr>
        <p:spPr>
          <a:xfrm>
            <a:off x="11613973" y="25744706"/>
            <a:ext cx="836296" cy="825709"/>
          </a:xfrm>
          <a:prstGeom prst="wedgeEllipseCallout">
            <a:avLst>
              <a:gd name="adj1" fmla="val -9441"/>
              <a:gd name="adj2" fmla="val 32372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生態魚池</a:t>
            </a:r>
          </a:p>
        </p:txBody>
      </p:sp>
      <p:graphicFrame>
        <p:nvGraphicFramePr>
          <p:cNvPr id="939" name="表格 938">
            <a:extLst>
              <a:ext uri="{FF2B5EF4-FFF2-40B4-BE49-F238E27FC236}">
                <a16:creationId xmlns:a16="http://schemas.microsoft.com/office/drawing/2014/main" id="{D830614D-7EB8-D892-0D04-B89011867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94633"/>
              </p:ext>
            </p:extLst>
          </p:nvPr>
        </p:nvGraphicFramePr>
        <p:xfrm>
          <a:off x="19216856" y="23487751"/>
          <a:ext cx="296869" cy="1205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6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051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幼兒園廁所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40" name="表格 939">
            <a:extLst>
              <a:ext uri="{FF2B5EF4-FFF2-40B4-BE49-F238E27FC236}">
                <a16:creationId xmlns:a16="http://schemas.microsoft.com/office/drawing/2014/main" id="{D8B9F5FB-C8C1-75C7-FFDC-91DB5EB3F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585213"/>
              </p:ext>
            </p:extLst>
          </p:nvPr>
        </p:nvGraphicFramePr>
        <p:xfrm>
          <a:off x="8130384" y="27872950"/>
          <a:ext cx="471212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21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44" name="表格 943">
            <a:extLst>
              <a:ext uri="{FF2B5EF4-FFF2-40B4-BE49-F238E27FC236}">
                <a16:creationId xmlns:a16="http://schemas.microsoft.com/office/drawing/2014/main" id="{7FA9AF2E-7159-4B29-328D-05EA4C3DE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600389"/>
              </p:ext>
            </p:extLst>
          </p:nvPr>
        </p:nvGraphicFramePr>
        <p:xfrm>
          <a:off x="13423501" y="27873965"/>
          <a:ext cx="372478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45" name="表格 944">
            <a:extLst>
              <a:ext uri="{FF2B5EF4-FFF2-40B4-BE49-F238E27FC236}">
                <a16:creationId xmlns:a16="http://schemas.microsoft.com/office/drawing/2014/main" id="{7CA6DAA8-EE69-090A-4E15-2913B14C3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963086"/>
              </p:ext>
            </p:extLst>
          </p:nvPr>
        </p:nvGraphicFramePr>
        <p:xfrm>
          <a:off x="14766352" y="27870938"/>
          <a:ext cx="372478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47" name="表格 946">
            <a:extLst>
              <a:ext uri="{FF2B5EF4-FFF2-40B4-BE49-F238E27FC236}">
                <a16:creationId xmlns:a16="http://schemas.microsoft.com/office/drawing/2014/main" id="{26349C76-6809-470E-EDD4-9D060D50C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40714"/>
              </p:ext>
            </p:extLst>
          </p:nvPr>
        </p:nvGraphicFramePr>
        <p:xfrm>
          <a:off x="18777668" y="27869138"/>
          <a:ext cx="439187" cy="140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81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51" name="表格 950">
            <a:extLst>
              <a:ext uri="{FF2B5EF4-FFF2-40B4-BE49-F238E27FC236}">
                <a16:creationId xmlns:a16="http://schemas.microsoft.com/office/drawing/2014/main" id="{CE3E57CF-04AB-5AD8-D033-4829025C5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616657"/>
              </p:ext>
            </p:extLst>
          </p:nvPr>
        </p:nvGraphicFramePr>
        <p:xfrm>
          <a:off x="14765124" y="23482657"/>
          <a:ext cx="367713" cy="152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1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2165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55" name="表格 954">
            <a:extLst>
              <a:ext uri="{FF2B5EF4-FFF2-40B4-BE49-F238E27FC236}">
                <a16:creationId xmlns:a16="http://schemas.microsoft.com/office/drawing/2014/main" id="{9AD7FF2C-6467-BC16-CEBB-67599507F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763558"/>
              </p:ext>
            </p:extLst>
          </p:nvPr>
        </p:nvGraphicFramePr>
        <p:xfrm>
          <a:off x="13422274" y="23485679"/>
          <a:ext cx="412080" cy="1518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186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G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56" name="表格 955">
            <a:extLst>
              <a:ext uri="{FF2B5EF4-FFF2-40B4-BE49-F238E27FC236}">
                <a16:creationId xmlns:a16="http://schemas.microsoft.com/office/drawing/2014/main" id="{2F3BC511-3192-31CB-7213-51101534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958710"/>
              </p:ext>
            </p:extLst>
          </p:nvPr>
        </p:nvGraphicFramePr>
        <p:xfrm>
          <a:off x="10225455" y="23487621"/>
          <a:ext cx="412080" cy="1516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1668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57" name="表格 956">
            <a:extLst>
              <a:ext uri="{FF2B5EF4-FFF2-40B4-BE49-F238E27FC236}">
                <a16:creationId xmlns:a16="http://schemas.microsoft.com/office/drawing/2014/main" id="{703F64DB-FD1E-15F1-927B-FEA1F7EB1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31856"/>
              </p:ext>
            </p:extLst>
          </p:nvPr>
        </p:nvGraphicFramePr>
        <p:xfrm>
          <a:off x="5725220" y="22824709"/>
          <a:ext cx="2903104" cy="322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0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21768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樓梯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I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958" name="表格 957">
            <a:extLst>
              <a:ext uri="{FF2B5EF4-FFF2-40B4-BE49-F238E27FC236}">
                <a16:creationId xmlns:a16="http://schemas.microsoft.com/office/drawing/2014/main" id="{C67F4EAA-20A3-4DA0-E68A-C428B998E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909396"/>
              </p:ext>
            </p:extLst>
          </p:nvPr>
        </p:nvGraphicFramePr>
        <p:xfrm>
          <a:off x="18771992" y="23080907"/>
          <a:ext cx="439187" cy="202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959" name="表格 958">
            <a:extLst>
              <a:ext uri="{FF2B5EF4-FFF2-40B4-BE49-F238E27FC236}">
                <a16:creationId xmlns:a16="http://schemas.microsoft.com/office/drawing/2014/main" id="{38A75F42-D0DD-3FDF-8A17-E30A6DE5C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71151"/>
              </p:ext>
            </p:extLst>
          </p:nvPr>
        </p:nvGraphicFramePr>
        <p:xfrm>
          <a:off x="8068598" y="23485892"/>
          <a:ext cx="559726" cy="393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305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104</a:t>
                      </a:r>
                      <a:endParaRPr lang="zh-TW" altLang="en-US" sz="1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9" name="表格 538">
            <a:extLst>
              <a:ext uri="{FF2B5EF4-FFF2-40B4-BE49-F238E27FC236}">
                <a16:creationId xmlns:a16="http://schemas.microsoft.com/office/drawing/2014/main" id="{DE6AAE6C-16EC-E549-652D-E65500E77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64868"/>
              </p:ext>
            </p:extLst>
          </p:nvPr>
        </p:nvGraphicFramePr>
        <p:xfrm>
          <a:off x="8068598" y="23878943"/>
          <a:ext cx="559726" cy="166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6666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103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50" name="表格 549">
            <a:extLst>
              <a:ext uri="{FF2B5EF4-FFF2-40B4-BE49-F238E27FC236}">
                <a16:creationId xmlns:a16="http://schemas.microsoft.com/office/drawing/2014/main" id="{B1636946-661D-C020-B321-28745B036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140632"/>
              </p:ext>
            </p:extLst>
          </p:nvPr>
        </p:nvGraphicFramePr>
        <p:xfrm>
          <a:off x="8068598" y="25545589"/>
          <a:ext cx="559726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51" name="表格 550">
            <a:extLst>
              <a:ext uri="{FF2B5EF4-FFF2-40B4-BE49-F238E27FC236}">
                <a16:creationId xmlns:a16="http://schemas.microsoft.com/office/drawing/2014/main" id="{81FC5BF1-39C5-F20B-F945-64325ED95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67318"/>
              </p:ext>
            </p:extLst>
          </p:nvPr>
        </p:nvGraphicFramePr>
        <p:xfrm>
          <a:off x="8068598" y="26429509"/>
          <a:ext cx="559726" cy="489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8975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99" name="表格 698">
            <a:extLst>
              <a:ext uri="{FF2B5EF4-FFF2-40B4-BE49-F238E27FC236}">
                <a16:creationId xmlns:a16="http://schemas.microsoft.com/office/drawing/2014/main" id="{223B0755-C48B-3585-7255-5AA018AC9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947999"/>
              </p:ext>
            </p:extLst>
          </p:nvPr>
        </p:nvGraphicFramePr>
        <p:xfrm>
          <a:off x="8420044" y="26919264"/>
          <a:ext cx="208280" cy="28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826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00" name="表格 699">
            <a:extLst>
              <a:ext uri="{FF2B5EF4-FFF2-40B4-BE49-F238E27FC236}">
                <a16:creationId xmlns:a16="http://schemas.microsoft.com/office/drawing/2014/main" id="{C779F446-3859-0AB5-49BE-037DDDF21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554715"/>
              </p:ext>
            </p:extLst>
          </p:nvPr>
        </p:nvGraphicFramePr>
        <p:xfrm>
          <a:off x="7653461" y="23487621"/>
          <a:ext cx="265641" cy="370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4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244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105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01" name="表格 700">
            <a:extLst>
              <a:ext uri="{FF2B5EF4-FFF2-40B4-BE49-F238E27FC236}">
                <a16:creationId xmlns:a16="http://schemas.microsoft.com/office/drawing/2014/main" id="{5D71DDA4-4E25-608E-11BD-446DCC117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163917"/>
              </p:ext>
            </p:extLst>
          </p:nvPr>
        </p:nvGraphicFramePr>
        <p:xfrm>
          <a:off x="7258973" y="23491592"/>
          <a:ext cx="337234" cy="236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36776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203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04" name="表格 703">
            <a:extLst>
              <a:ext uri="{FF2B5EF4-FFF2-40B4-BE49-F238E27FC236}">
                <a16:creationId xmlns:a16="http://schemas.microsoft.com/office/drawing/2014/main" id="{6DF83E35-3BD0-EC01-63C0-C7AE9478B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756950"/>
              </p:ext>
            </p:extLst>
          </p:nvPr>
        </p:nvGraphicFramePr>
        <p:xfrm>
          <a:off x="7263736" y="26346095"/>
          <a:ext cx="337234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740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05" name="表格 704">
            <a:extLst>
              <a:ext uri="{FF2B5EF4-FFF2-40B4-BE49-F238E27FC236}">
                <a16:creationId xmlns:a16="http://schemas.microsoft.com/office/drawing/2014/main" id="{F049829D-2662-6DA6-840C-109E3B5AB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715341"/>
              </p:ext>
            </p:extLst>
          </p:nvPr>
        </p:nvGraphicFramePr>
        <p:xfrm>
          <a:off x="8068598" y="26919264"/>
          <a:ext cx="354783" cy="276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8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767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endParaRPr lang="zh-TW" altLang="en-US" sz="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06" name="表格 705">
            <a:extLst>
              <a:ext uri="{FF2B5EF4-FFF2-40B4-BE49-F238E27FC236}">
                <a16:creationId xmlns:a16="http://schemas.microsoft.com/office/drawing/2014/main" id="{FDF4D98B-78D0-AF06-A707-2FA4CC7AB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29744"/>
              </p:ext>
            </p:extLst>
          </p:nvPr>
        </p:nvGraphicFramePr>
        <p:xfrm>
          <a:off x="7263736" y="26826919"/>
          <a:ext cx="337234" cy="180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411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07" name="表格 706">
            <a:extLst>
              <a:ext uri="{FF2B5EF4-FFF2-40B4-BE49-F238E27FC236}">
                <a16:creationId xmlns:a16="http://schemas.microsoft.com/office/drawing/2014/main" id="{09BD1B34-95A0-FA8C-8F3D-A73FBAF05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44025"/>
              </p:ext>
            </p:extLst>
          </p:nvPr>
        </p:nvGraphicFramePr>
        <p:xfrm>
          <a:off x="7263736" y="27007260"/>
          <a:ext cx="337234" cy="18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8280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3" name="表格 712">
            <a:extLst>
              <a:ext uri="{FF2B5EF4-FFF2-40B4-BE49-F238E27FC236}">
                <a16:creationId xmlns:a16="http://schemas.microsoft.com/office/drawing/2014/main" id="{3D9DC20E-A084-F8FF-3639-2A2E2A4C7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83626"/>
              </p:ext>
            </p:extLst>
          </p:nvPr>
        </p:nvGraphicFramePr>
        <p:xfrm>
          <a:off x="6806274" y="23487621"/>
          <a:ext cx="296853" cy="103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0358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204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4" name="表格 713">
            <a:extLst>
              <a:ext uri="{FF2B5EF4-FFF2-40B4-BE49-F238E27FC236}">
                <a16:creationId xmlns:a16="http://schemas.microsoft.com/office/drawing/2014/main" id="{82781031-BD23-27DC-751F-4A203E32C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722672"/>
              </p:ext>
            </p:extLst>
          </p:nvPr>
        </p:nvGraphicFramePr>
        <p:xfrm>
          <a:off x="7260899" y="25859360"/>
          <a:ext cx="337234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740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5" name="表格 714">
            <a:extLst>
              <a:ext uri="{FF2B5EF4-FFF2-40B4-BE49-F238E27FC236}">
                <a16:creationId xmlns:a16="http://schemas.microsoft.com/office/drawing/2014/main" id="{915E07B8-C3AA-ABF9-29FB-62EAB0DD7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826837"/>
              </p:ext>
            </p:extLst>
          </p:nvPr>
        </p:nvGraphicFramePr>
        <p:xfrm>
          <a:off x="6806274" y="24523484"/>
          <a:ext cx="296853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205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6" name="表格 715">
            <a:extLst>
              <a:ext uri="{FF2B5EF4-FFF2-40B4-BE49-F238E27FC236}">
                <a16:creationId xmlns:a16="http://schemas.microsoft.com/office/drawing/2014/main" id="{66F7F710-A519-6A2D-3846-2182F2563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79636"/>
              </p:ext>
            </p:extLst>
          </p:nvPr>
        </p:nvGraphicFramePr>
        <p:xfrm>
          <a:off x="6806274" y="25004305"/>
          <a:ext cx="296853" cy="156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6611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2061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7" name="表格 716">
            <a:extLst>
              <a:ext uri="{FF2B5EF4-FFF2-40B4-BE49-F238E27FC236}">
                <a16:creationId xmlns:a16="http://schemas.microsoft.com/office/drawing/2014/main" id="{6F550EAC-8C22-B189-BAA0-07A1C00BF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96506"/>
              </p:ext>
            </p:extLst>
          </p:nvPr>
        </p:nvGraphicFramePr>
        <p:xfrm>
          <a:off x="6811028" y="26570415"/>
          <a:ext cx="292100" cy="619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61964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2062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8" name="表格 717">
            <a:extLst>
              <a:ext uri="{FF2B5EF4-FFF2-40B4-BE49-F238E27FC236}">
                <a16:creationId xmlns:a16="http://schemas.microsoft.com/office/drawing/2014/main" id="{D7982A03-DD0A-446D-F9DB-135C6FB96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25978"/>
              </p:ext>
            </p:extLst>
          </p:nvPr>
        </p:nvGraphicFramePr>
        <p:xfrm>
          <a:off x="6360403" y="23075971"/>
          <a:ext cx="381614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1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舞台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19" name="表格 718">
            <a:extLst>
              <a:ext uri="{FF2B5EF4-FFF2-40B4-BE49-F238E27FC236}">
                <a16:creationId xmlns:a16="http://schemas.microsoft.com/office/drawing/2014/main" id="{2A733109-E45E-54F8-F1F2-6D8A73EFF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71483"/>
              </p:ext>
            </p:extLst>
          </p:nvPr>
        </p:nvGraphicFramePr>
        <p:xfrm>
          <a:off x="7596208" y="23075971"/>
          <a:ext cx="1032116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文化平台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0" name="表格 719">
            <a:extLst>
              <a:ext uri="{FF2B5EF4-FFF2-40B4-BE49-F238E27FC236}">
                <a16:creationId xmlns:a16="http://schemas.microsoft.com/office/drawing/2014/main" id="{099BBEF3-ABE9-D26B-9A0E-F57D85E1E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50734"/>
              </p:ext>
            </p:extLst>
          </p:nvPr>
        </p:nvGraphicFramePr>
        <p:xfrm>
          <a:off x="5725219" y="23487621"/>
          <a:ext cx="208280" cy="347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406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1" name="表格 720">
            <a:extLst>
              <a:ext uri="{FF2B5EF4-FFF2-40B4-BE49-F238E27FC236}">
                <a16:creationId xmlns:a16="http://schemas.microsoft.com/office/drawing/2014/main" id="{51D76372-3CF7-0DA3-A088-637DB490E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282116"/>
              </p:ext>
            </p:extLst>
          </p:nvPr>
        </p:nvGraphicFramePr>
        <p:xfrm>
          <a:off x="6403855" y="23493534"/>
          <a:ext cx="338162" cy="3708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835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羽球場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2" name="表格 721">
            <a:extLst>
              <a:ext uri="{FF2B5EF4-FFF2-40B4-BE49-F238E27FC236}">
                <a16:creationId xmlns:a16="http://schemas.microsoft.com/office/drawing/2014/main" id="{9C504748-ADEE-8A7D-9FE0-E88CD0710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873733"/>
              </p:ext>
            </p:extLst>
          </p:nvPr>
        </p:nvGraphicFramePr>
        <p:xfrm>
          <a:off x="6152123" y="23487621"/>
          <a:ext cx="208280" cy="347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21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3" name="表格 722">
            <a:extLst>
              <a:ext uri="{FF2B5EF4-FFF2-40B4-BE49-F238E27FC236}">
                <a16:creationId xmlns:a16="http://schemas.microsoft.com/office/drawing/2014/main" id="{867DCC67-1922-3548-E8B3-F337C98B5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712987"/>
              </p:ext>
            </p:extLst>
          </p:nvPr>
        </p:nvGraphicFramePr>
        <p:xfrm>
          <a:off x="5938291" y="23487621"/>
          <a:ext cx="208280" cy="347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406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4" name="表格 723">
            <a:extLst>
              <a:ext uri="{FF2B5EF4-FFF2-40B4-BE49-F238E27FC236}">
                <a16:creationId xmlns:a16="http://schemas.microsoft.com/office/drawing/2014/main" id="{4D765A47-50F4-C19A-3814-A05617008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722279"/>
              </p:ext>
            </p:extLst>
          </p:nvPr>
        </p:nvGraphicFramePr>
        <p:xfrm>
          <a:off x="5724152" y="26961690"/>
          <a:ext cx="674023" cy="22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02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2837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5" name="表格 724">
            <a:extLst>
              <a:ext uri="{FF2B5EF4-FFF2-40B4-BE49-F238E27FC236}">
                <a16:creationId xmlns:a16="http://schemas.microsoft.com/office/drawing/2014/main" id="{1974111C-E7ED-610F-6857-FA81AAD05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522517"/>
              </p:ext>
            </p:extLst>
          </p:nvPr>
        </p:nvGraphicFramePr>
        <p:xfrm>
          <a:off x="5725220" y="22647541"/>
          <a:ext cx="635237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23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6" name="表格 725">
            <a:extLst>
              <a:ext uri="{FF2B5EF4-FFF2-40B4-BE49-F238E27FC236}">
                <a16:creationId xmlns:a16="http://schemas.microsoft.com/office/drawing/2014/main" id="{EA9403DA-744E-7EC5-EFE8-F49C4A18B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59672"/>
              </p:ext>
            </p:extLst>
          </p:nvPr>
        </p:nvGraphicFramePr>
        <p:xfrm>
          <a:off x="5725220" y="23078043"/>
          <a:ext cx="424720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2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7" name="表格 726">
            <a:extLst>
              <a:ext uri="{FF2B5EF4-FFF2-40B4-BE49-F238E27FC236}">
                <a16:creationId xmlns:a16="http://schemas.microsoft.com/office/drawing/2014/main" id="{03B73510-7510-698F-849A-CBE28C93D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24619"/>
              </p:ext>
            </p:extLst>
          </p:nvPr>
        </p:nvGraphicFramePr>
        <p:xfrm>
          <a:off x="6146570" y="23075971"/>
          <a:ext cx="213887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音控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8" name="表格 727">
            <a:extLst>
              <a:ext uri="{FF2B5EF4-FFF2-40B4-BE49-F238E27FC236}">
                <a16:creationId xmlns:a16="http://schemas.microsoft.com/office/drawing/2014/main" id="{35FDC1CB-34CF-9C72-E780-5C4334E4F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12564"/>
              </p:ext>
            </p:extLst>
          </p:nvPr>
        </p:nvGraphicFramePr>
        <p:xfrm>
          <a:off x="6360458" y="22647542"/>
          <a:ext cx="381560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56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7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9" name="表格 728">
            <a:extLst>
              <a:ext uri="{FF2B5EF4-FFF2-40B4-BE49-F238E27FC236}">
                <a16:creationId xmlns:a16="http://schemas.microsoft.com/office/drawing/2014/main" id="{21ADC03E-381C-D4BD-A3F0-FD179ABDA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081869"/>
              </p:ext>
            </p:extLst>
          </p:nvPr>
        </p:nvGraphicFramePr>
        <p:xfrm>
          <a:off x="6742018" y="22647542"/>
          <a:ext cx="851352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35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7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30" name="表格 729">
            <a:extLst>
              <a:ext uri="{FF2B5EF4-FFF2-40B4-BE49-F238E27FC236}">
                <a16:creationId xmlns:a16="http://schemas.microsoft.com/office/drawing/2014/main" id="{96E9A1F0-4532-A3D5-4813-F015D70DF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56044"/>
              </p:ext>
            </p:extLst>
          </p:nvPr>
        </p:nvGraphicFramePr>
        <p:xfrm>
          <a:off x="7596208" y="22648370"/>
          <a:ext cx="1032116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673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31" name="表格 730">
            <a:extLst>
              <a:ext uri="{FF2B5EF4-FFF2-40B4-BE49-F238E27FC236}">
                <a16:creationId xmlns:a16="http://schemas.microsoft.com/office/drawing/2014/main" id="{E4359FA5-6F5B-8CEA-9D9C-FF853C6FB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77777"/>
              </p:ext>
            </p:extLst>
          </p:nvPr>
        </p:nvGraphicFramePr>
        <p:xfrm>
          <a:off x="6743420" y="23075971"/>
          <a:ext cx="849950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95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閱讀自主學習區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pSp>
        <p:nvGrpSpPr>
          <p:cNvPr id="732" name="群組 731">
            <a:extLst>
              <a:ext uri="{FF2B5EF4-FFF2-40B4-BE49-F238E27FC236}">
                <a16:creationId xmlns:a16="http://schemas.microsoft.com/office/drawing/2014/main" id="{51A1FAB4-C9EE-04F7-4D46-3B9CAE07ABC3}"/>
              </a:ext>
            </a:extLst>
          </p:cNvPr>
          <p:cNvGrpSpPr/>
          <p:nvPr/>
        </p:nvGrpSpPr>
        <p:grpSpPr>
          <a:xfrm>
            <a:off x="10226624" y="22879508"/>
            <a:ext cx="415814" cy="246975"/>
            <a:chOff x="15822852" y="15387638"/>
            <a:chExt cx="415814" cy="195262"/>
          </a:xfrm>
          <a:solidFill>
            <a:schemeClr val="bg1">
              <a:lumMod val="95000"/>
            </a:schemeClr>
          </a:solidFill>
        </p:grpSpPr>
        <p:sp>
          <p:nvSpPr>
            <p:cNvPr id="733" name="矩形 732">
              <a:extLst>
                <a:ext uri="{FF2B5EF4-FFF2-40B4-BE49-F238E27FC236}">
                  <a16:creationId xmlns:a16="http://schemas.microsoft.com/office/drawing/2014/main" id="{44A6DB0F-3F6E-157F-19BF-5E35324008D4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734" name="直線接點 733">
              <a:extLst>
                <a:ext uri="{FF2B5EF4-FFF2-40B4-BE49-F238E27FC236}">
                  <a16:creationId xmlns:a16="http://schemas.microsoft.com/office/drawing/2014/main" id="{8E986934-66FD-1F4F-364D-78B6A6D926C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直線接點 734">
              <a:extLst>
                <a:ext uri="{FF2B5EF4-FFF2-40B4-BE49-F238E27FC236}">
                  <a16:creationId xmlns:a16="http://schemas.microsoft.com/office/drawing/2014/main" id="{9C334957-209D-0920-69A9-0E4C561AF83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6" name="直線接點 735">
              <a:extLst>
                <a:ext uri="{FF2B5EF4-FFF2-40B4-BE49-F238E27FC236}">
                  <a16:creationId xmlns:a16="http://schemas.microsoft.com/office/drawing/2014/main" id="{1A901B8E-5DC6-BCF8-9A97-2DD4051EC50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直線接點 736">
              <a:extLst>
                <a:ext uri="{FF2B5EF4-FFF2-40B4-BE49-F238E27FC236}">
                  <a16:creationId xmlns:a16="http://schemas.microsoft.com/office/drawing/2014/main" id="{50AA5659-6988-C0DC-292F-BEC535A826C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2852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8" name="群組 737">
            <a:extLst>
              <a:ext uri="{FF2B5EF4-FFF2-40B4-BE49-F238E27FC236}">
                <a16:creationId xmlns:a16="http://schemas.microsoft.com/office/drawing/2014/main" id="{2946B00D-9D18-1F01-C41F-05F0A7574609}"/>
              </a:ext>
            </a:extLst>
          </p:cNvPr>
          <p:cNvGrpSpPr/>
          <p:nvPr/>
        </p:nvGrpSpPr>
        <p:grpSpPr>
          <a:xfrm>
            <a:off x="13847533" y="22790352"/>
            <a:ext cx="925646" cy="286089"/>
            <a:chOff x="15825686" y="15387638"/>
            <a:chExt cx="412980" cy="195262"/>
          </a:xfrm>
          <a:solidFill>
            <a:schemeClr val="bg1">
              <a:lumMod val="95000"/>
            </a:schemeClr>
          </a:solidFill>
        </p:grpSpPr>
        <p:sp>
          <p:nvSpPr>
            <p:cNvPr id="739" name="矩形 738">
              <a:extLst>
                <a:ext uri="{FF2B5EF4-FFF2-40B4-BE49-F238E27FC236}">
                  <a16:creationId xmlns:a16="http://schemas.microsoft.com/office/drawing/2014/main" id="{C832E928-8293-4EE1-14EF-EE4876DE767A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740" name="直線接點 739">
              <a:extLst>
                <a:ext uri="{FF2B5EF4-FFF2-40B4-BE49-F238E27FC236}">
                  <a16:creationId xmlns:a16="http://schemas.microsoft.com/office/drawing/2014/main" id="{3CB48776-9A58-BC97-02A7-9C0E53C6BE3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1" name="直線接點 740">
              <a:extLst>
                <a:ext uri="{FF2B5EF4-FFF2-40B4-BE49-F238E27FC236}">
                  <a16:creationId xmlns:a16="http://schemas.microsoft.com/office/drawing/2014/main" id="{4D836D16-34C3-D59F-F85B-BD3653F8F3B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2" name="直線接點 741">
              <a:extLst>
                <a:ext uri="{FF2B5EF4-FFF2-40B4-BE49-F238E27FC236}">
                  <a16:creationId xmlns:a16="http://schemas.microsoft.com/office/drawing/2014/main" id="{6461446F-A5CD-196A-672A-E95BC527C31B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3" name="直線接點 742">
              <a:extLst>
                <a:ext uri="{FF2B5EF4-FFF2-40B4-BE49-F238E27FC236}">
                  <a16:creationId xmlns:a16="http://schemas.microsoft.com/office/drawing/2014/main" id="{D4CD6C8F-244E-2931-6E7A-7FCF03F4379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5686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4" name="群組 743">
            <a:extLst>
              <a:ext uri="{FF2B5EF4-FFF2-40B4-BE49-F238E27FC236}">
                <a16:creationId xmlns:a16="http://schemas.microsoft.com/office/drawing/2014/main" id="{AC68E293-A95C-6B6E-A197-641ED2451A8A}"/>
              </a:ext>
            </a:extLst>
          </p:cNvPr>
          <p:cNvGrpSpPr/>
          <p:nvPr/>
        </p:nvGrpSpPr>
        <p:grpSpPr>
          <a:xfrm>
            <a:off x="13840709" y="25089637"/>
            <a:ext cx="925646" cy="286089"/>
            <a:chOff x="15825686" y="15387638"/>
            <a:chExt cx="412980" cy="195262"/>
          </a:xfrm>
          <a:solidFill>
            <a:schemeClr val="bg1">
              <a:lumMod val="95000"/>
            </a:schemeClr>
          </a:solidFill>
        </p:grpSpPr>
        <p:sp>
          <p:nvSpPr>
            <p:cNvPr id="745" name="矩形 744">
              <a:extLst>
                <a:ext uri="{FF2B5EF4-FFF2-40B4-BE49-F238E27FC236}">
                  <a16:creationId xmlns:a16="http://schemas.microsoft.com/office/drawing/2014/main" id="{6D0E6D00-B355-19FE-7A7D-03129CBFC184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746" name="直線接點 745">
              <a:extLst>
                <a:ext uri="{FF2B5EF4-FFF2-40B4-BE49-F238E27FC236}">
                  <a16:creationId xmlns:a16="http://schemas.microsoft.com/office/drawing/2014/main" id="{F7B577FA-7581-E829-3E9F-DFAC9A0067DD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" name="直線接點 746">
              <a:extLst>
                <a:ext uri="{FF2B5EF4-FFF2-40B4-BE49-F238E27FC236}">
                  <a16:creationId xmlns:a16="http://schemas.microsoft.com/office/drawing/2014/main" id="{1CA546C9-A182-E146-7305-095E6F5449E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直線接點 747">
              <a:extLst>
                <a:ext uri="{FF2B5EF4-FFF2-40B4-BE49-F238E27FC236}">
                  <a16:creationId xmlns:a16="http://schemas.microsoft.com/office/drawing/2014/main" id="{C3807CEE-8102-81FF-5577-F89FF3E912B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直線接點 748">
              <a:extLst>
                <a:ext uri="{FF2B5EF4-FFF2-40B4-BE49-F238E27FC236}">
                  <a16:creationId xmlns:a16="http://schemas.microsoft.com/office/drawing/2014/main" id="{8C6253FA-0E52-0319-01FE-9643EEFF2E0B}"/>
                </a:ext>
              </a:extLst>
            </p:cNvPr>
            <p:cNvCxnSpPr>
              <a:cxnSpLocks/>
            </p:cNvCxnSpPr>
            <p:nvPr/>
          </p:nvCxnSpPr>
          <p:spPr>
            <a:xfrm>
              <a:off x="15825686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0" name="矩形 749">
            <a:extLst>
              <a:ext uri="{FF2B5EF4-FFF2-40B4-BE49-F238E27FC236}">
                <a16:creationId xmlns:a16="http://schemas.microsoft.com/office/drawing/2014/main" id="{20FFF39C-F0FD-B15F-8995-3813F8631148}"/>
              </a:ext>
            </a:extLst>
          </p:cNvPr>
          <p:cNvSpPr/>
          <p:nvPr/>
        </p:nvSpPr>
        <p:spPr>
          <a:xfrm>
            <a:off x="13795979" y="29279254"/>
            <a:ext cx="964381" cy="2860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51" name="表格 750">
            <a:extLst>
              <a:ext uri="{FF2B5EF4-FFF2-40B4-BE49-F238E27FC236}">
                <a16:creationId xmlns:a16="http://schemas.microsoft.com/office/drawing/2014/main" id="{F5165759-86E0-5362-3657-7E298AFB9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737365"/>
              </p:ext>
            </p:extLst>
          </p:nvPr>
        </p:nvGraphicFramePr>
        <p:xfrm>
          <a:off x="10641854" y="22882642"/>
          <a:ext cx="185626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26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52" name="表格 751">
            <a:extLst>
              <a:ext uri="{FF2B5EF4-FFF2-40B4-BE49-F238E27FC236}">
                <a16:creationId xmlns:a16="http://schemas.microsoft.com/office/drawing/2014/main" id="{FCB47433-CE31-F3BE-EA39-9FB98FE32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636802"/>
              </p:ext>
            </p:extLst>
          </p:nvPr>
        </p:nvGraphicFramePr>
        <p:xfrm>
          <a:off x="18502598" y="26332527"/>
          <a:ext cx="26776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53" name="表格 752">
            <a:extLst>
              <a:ext uri="{FF2B5EF4-FFF2-40B4-BE49-F238E27FC236}">
                <a16:creationId xmlns:a16="http://schemas.microsoft.com/office/drawing/2014/main" id="{E4065187-AD37-F40D-E4BF-21E896974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16839"/>
              </p:ext>
            </p:extLst>
          </p:nvPr>
        </p:nvGraphicFramePr>
        <p:xfrm>
          <a:off x="17006924" y="21873235"/>
          <a:ext cx="1072409" cy="77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0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77430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幼兒園廚房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754" name="語音泡泡: 橢圓形 753">
            <a:extLst>
              <a:ext uri="{FF2B5EF4-FFF2-40B4-BE49-F238E27FC236}">
                <a16:creationId xmlns:a16="http://schemas.microsoft.com/office/drawing/2014/main" id="{B7443C3C-1492-95D6-3D68-5BBAC57D9766}"/>
              </a:ext>
            </a:extLst>
          </p:cNvPr>
          <p:cNvSpPr/>
          <p:nvPr/>
        </p:nvSpPr>
        <p:spPr>
          <a:xfrm>
            <a:off x="16193423" y="25744706"/>
            <a:ext cx="836296" cy="825709"/>
          </a:xfrm>
          <a:prstGeom prst="wedgeEllipseCallout">
            <a:avLst>
              <a:gd name="adj1" fmla="val -9441"/>
              <a:gd name="adj2" fmla="val 32372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生態魚池</a:t>
            </a:r>
          </a:p>
        </p:txBody>
      </p:sp>
      <p:graphicFrame>
        <p:nvGraphicFramePr>
          <p:cNvPr id="755" name="表格 754">
            <a:extLst>
              <a:ext uri="{FF2B5EF4-FFF2-40B4-BE49-F238E27FC236}">
                <a16:creationId xmlns:a16="http://schemas.microsoft.com/office/drawing/2014/main" id="{70E1FBFE-9B5A-AEDC-02C1-DB5D54052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957801"/>
              </p:ext>
            </p:extLst>
          </p:nvPr>
        </p:nvGraphicFramePr>
        <p:xfrm>
          <a:off x="17314683" y="27023572"/>
          <a:ext cx="106035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35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小田園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56" name="表格 755">
            <a:extLst>
              <a:ext uri="{FF2B5EF4-FFF2-40B4-BE49-F238E27FC236}">
                <a16:creationId xmlns:a16="http://schemas.microsoft.com/office/drawing/2014/main" id="{3A7AE1F4-89DB-6B49-8338-E58DF68C1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368968"/>
              </p:ext>
            </p:extLst>
          </p:nvPr>
        </p:nvGraphicFramePr>
        <p:xfrm>
          <a:off x="16998286" y="22825532"/>
          <a:ext cx="10724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0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757" name="橢圓 756">
            <a:extLst>
              <a:ext uri="{FF2B5EF4-FFF2-40B4-BE49-F238E27FC236}">
                <a16:creationId xmlns:a16="http://schemas.microsoft.com/office/drawing/2014/main" id="{79A84AD1-725D-EB5D-72AC-0491ECCCD363}"/>
              </a:ext>
            </a:extLst>
          </p:cNvPr>
          <p:cNvSpPr/>
          <p:nvPr/>
        </p:nvSpPr>
        <p:spPr>
          <a:xfrm rot="21044112">
            <a:off x="5670768" y="13806946"/>
            <a:ext cx="4529428" cy="333631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8" name="矩形 757">
            <a:extLst>
              <a:ext uri="{FF2B5EF4-FFF2-40B4-BE49-F238E27FC236}">
                <a16:creationId xmlns:a16="http://schemas.microsoft.com/office/drawing/2014/main" id="{387E64E1-FB8B-8C94-AB1F-C67C8218422F}"/>
              </a:ext>
            </a:extLst>
          </p:cNvPr>
          <p:cNvSpPr/>
          <p:nvPr/>
        </p:nvSpPr>
        <p:spPr>
          <a:xfrm rot="21050840">
            <a:off x="6073784" y="15318617"/>
            <a:ext cx="4521516" cy="52819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9" name="橢圓 758">
            <a:extLst>
              <a:ext uri="{FF2B5EF4-FFF2-40B4-BE49-F238E27FC236}">
                <a16:creationId xmlns:a16="http://schemas.microsoft.com/office/drawing/2014/main" id="{0E1E9244-7768-A01A-021D-2B613A09AEE6}"/>
              </a:ext>
            </a:extLst>
          </p:cNvPr>
          <p:cNvSpPr/>
          <p:nvPr/>
        </p:nvSpPr>
        <p:spPr>
          <a:xfrm rot="21044112">
            <a:off x="6459981" y="18709574"/>
            <a:ext cx="4537297" cy="333631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0" name="矩形 759">
            <a:extLst>
              <a:ext uri="{FF2B5EF4-FFF2-40B4-BE49-F238E27FC236}">
                <a16:creationId xmlns:a16="http://schemas.microsoft.com/office/drawing/2014/main" id="{B03DC3BC-FBD6-6A09-6A59-B17904052586}"/>
              </a:ext>
            </a:extLst>
          </p:cNvPr>
          <p:cNvSpPr/>
          <p:nvPr/>
        </p:nvSpPr>
        <p:spPr>
          <a:xfrm rot="21002409">
            <a:off x="10813165" y="11950469"/>
            <a:ext cx="789954" cy="51718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1" name="矩形 760">
            <a:extLst>
              <a:ext uri="{FF2B5EF4-FFF2-40B4-BE49-F238E27FC236}">
                <a16:creationId xmlns:a16="http://schemas.microsoft.com/office/drawing/2014/main" id="{6C65C3FC-A028-D546-9454-B4705E158BF1}"/>
              </a:ext>
            </a:extLst>
          </p:cNvPr>
          <p:cNvSpPr/>
          <p:nvPr/>
        </p:nvSpPr>
        <p:spPr>
          <a:xfrm rot="21002409">
            <a:off x="11592107" y="11766069"/>
            <a:ext cx="1245647" cy="52193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2" name="手繪多邊形: 圖案 761">
            <a:extLst>
              <a:ext uri="{FF2B5EF4-FFF2-40B4-BE49-F238E27FC236}">
                <a16:creationId xmlns:a16="http://schemas.microsoft.com/office/drawing/2014/main" id="{2214D21F-0693-7500-FF9E-4E3B055E5A40}"/>
              </a:ext>
            </a:extLst>
          </p:cNvPr>
          <p:cNvSpPr/>
          <p:nvPr/>
        </p:nvSpPr>
        <p:spPr>
          <a:xfrm>
            <a:off x="11203003" y="16731126"/>
            <a:ext cx="3817257" cy="5747657"/>
          </a:xfrm>
          <a:custGeom>
            <a:avLst/>
            <a:gdLst>
              <a:gd name="connsiteX0" fmla="*/ 72571 w 3817257"/>
              <a:gd name="connsiteY0" fmla="*/ 261257 h 5747657"/>
              <a:gd name="connsiteX1" fmla="*/ 2017486 w 3817257"/>
              <a:gd name="connsiteY1" fmla="*/ 0 h 5747657"/>
              <a:gd name="connsiteX2" fmla="*/ 2148114 w 3817257"/>
              <a:gd name="connsiteY2" fmla="*/ 246743 h 5747657"/>
              <a:gd name="connsiteX3" fmla="*/ 2249714 w 3817257"/>
              <a:gd name="connsiteY3" fmla="*/ 435428 h 5747657"/>
              <a:gd name="connsiteX4" fmla="*/ 2322286 w 3817257"/>
              <a:gd name="connsiteY4" fmla="*/ 595086 h 5747657"/>
              <a:gd name="connsiteX5" fmla="*/ 2423886 w 3817257"/>
              <a:gd name="connsiteY5" fmla="*/ 754743 h 5747657"/>
              <a:gd name="connsiteX6" fmla="*/ 2583543 w 3817257"/>
              <a:gd name="connsiteY6" fmla="*/ 972457 h 5747657"/>
              <a:gd name="connsiteX7" fmla="*/ 2685143 w 3817257"/>
              <a:gd name="connsiteY7" fmla="*/ 1161143 h 5747657"/>
              <a:gd name="connsiteX8" fmla="*/ 2786743 w 3817257"/>
              <a:gd name="connsiteY8" fmla="*/ 1291771 h 5747657"/>
              <a:gd name="connsiteX9" fmla="*/ 2931886 w 3817257"/>
              <a:gd name="connsiteY9" fmla="*/ 1465943 h 5747657"/>
              <a:gd name="connsiteX10" fmla="*/ 3062514 w 3817257"/>
              <a:gd name="connsiteY10" fmla="*/ 1640114 h 5747657"/>
              <a:gd name="connsiteX11" fmla="*/ 3207657 w 3817257"/>
              <a:gd name="connsiteY11" fmla="*/ 1799771 h 5747657"/>
              <a:gd name="connsiteX12" fmla="*/ 3338286 w 3817257"/>
              <a:gd name="connsiteY12" fmla="*/ 1930400 h 5747657"/>
              <a:gd name="connsiteX13" fmla="*/ 3512457 w 3817257"/>
              <a:gd name="connsiteY13" fmla="*/ 2119086 h 5747657"/>
              <a:gd name="connsiteX14" fmla="*/ 3686628 w 3817257"/>
              <a:gd name="connsiteY14" fmla="*/ 2293257 h 5747657"/>
              <a:gd name="connsiteX15" fmla="*/ 3817257 w 3817257"/>
              <a:gd name="connsiteY15" fmla="*/ 2394857 h 5747657"/>
              <a:gd name="connsiteX16" fmla="*/ 3701143 w 3817257"/>
              <a:gd name="connsiteY16" fmla="*/ 5733143 h 5747657"/>
              <a:gd name="connsiteX17" fmla="*/ 638628 w 3817257"/>
              <a:gd name="connsiteY17" fmla="*/ 5747657 h 5747657"/>
              <a:gd name="connsiteX18" fmla="*/ 595086 w 3817257"/>
              <a:gd name="connsiteY18" fmla="*/ 4064000 h 5747657"/>
              <a:gd name="connsiteX19" fmla="*/ 624114 w 3817257"/>
              <a:gd name="connsiteY19" fmla="*/ 3831771 h 5747657"/>
              <a:gd name="connsiteX20" fmla="*/ 609600 w 3817257"/>
              <a:gd name="connsiteY20" fmla="*/ 3541486 h 5747657"/>
              <a:gd name="connsiteX21" fmla="*/ 551543 w 3817257"/>
              <a:gd name="connsiteY21" fmla="*/ 3280228 h 5747657"/>
              <a:gd name="connsiteX22" fmla="*/ 0 w 3817257"/>
              <a:gd name="connsiteY22" fmla="*/ 304800 h 5747657"/>
              <a:gd name="connsiteX23" fmla="*/ 72571 w 3817257"/>
              <a:gd name="connsiteY23" fmla="*/ 261257 h 574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17257" h="5747657">
                <a:moveTo>
                  <a:pt x="72571" y="261257"/>
                </a:moveTo>
                <a:lnTo>
                  <a:pt x="2017486" y="0"/>
                </a:lnTo>
                <a:lnTo>
                  <a:pt x="2148114" y="246743"/>
                </a:lnTo>
                <a:lnTo>
                  <a:pt x="2249714" y="435428"/>
                </a:lnTo>
                <a:lnTo>
                  <a:pt x="2322286" y="595086"/>
                </a:lnTo>
                <a:lnTo>
                  <a:pt x="2423886" y="754743"/>
                </a:lnTo>
                <a:lnTo>
                  <a:pt x="2583543" y="972457"/>
                </a:lnTo>
                <a:lnTo>
                  <a:pt x="2685143" y="1161143"/>
                </a:lnTo>
                <a:lnTo>
                  <a:pt x="2786743" y="1291771"/>
                </a:lnTo>
                <a:lnTo>
                  <a:pt x="2931886" y="1465943"/>
                </a:lnTo>
                <a:lnTo>
                  <a:pt x="3062514" y="1640114"/>
                </a:lnTo>
                <a:lnTo>
                  <a:pt x="3207657" y="1799771"/>
                </a:lnTo>
                <a:lnTo>
                  <a:pt x="3338286" y="1930400"/>
                </a:lnTo>
                <a:lnTo>
                  <a:pt x="3512457" y="2119086"/>
                </a:lnTo>
                <a:lnTo>
                  <a:pt x="3686628" y="2293257"/>
                </a:lnTo>
                <a:lnTo>
                  <a:pt x="3817257" y="2394857"/>
                </a:lnTo>
                <a:lnTo>
                  <a:pt x="3701143" y="5733143"/>
                </a:lnTo>
                <a:lnTo>
                  <a:pt x="638628" y="5747657"/>
                </a:lnTo>
                <a:lnTo>
                  <a:pt x="595086" y="4064000"/>
                </a:lnTo>
                <a:lnTo>
                  <a:pt x="624114" y="3831771"/>
                </a:lnTo>
                <a:lnTo>
                  <a:pt x="609600" y="3541486"/>
                </a:lnTo>
                <a:lnTo>
                  <a:pt x="551543" y="3280228"/>
                </a:lnTo>
                <a:lnTo>
                  <a:pt x="0" y="304800"/>
                </a:lnTo>
                <a:lnTo>
                  <a:pt x="72571" y="261257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3" name="手繪多邊形: 圖案 762">
            <a:extLst>
              <a:ext uri="{FF2B5EF4-FFF2-40B4-BE49-F238E27FC236}">
                <a16:creationId xmlns:a16="http://schemas.microsoft.com/office/drawing/2014/main" id="{D86BC8DF-C69A-1282-B384-C821C6743569}"/>
              </a:ext>
            </a:extLst>
          </p:cNvPr>
          <p:cNvSpPr/>
          <p:nvPr/>
        </p:nvSpPr>
        <p:spPr>
          <a:xfrm>
            <a:off x="11899689" y="11696483"/>
            <a:ext cx="1364342" cy="5165271"/>
          </a:xfrm>
          <a:custGeom>
            <a:avLst/>
            <a:gdLst>
              <a:gd name="connsiteX0" fmla="*/ 0 w 1364342"/>
              <a:gd name="connsiteY0" fmla="*/ 101600 h 5109028"/>
              <a:gd name="connsiteX1" fmla="*/ 145142 w 1364342"/>
              <a:gd name="connsiteY1" fmla="*/ 2075543 h 5109028"/>
              <a:gd name="connsiteX2" fmla="*/ 754742 w 1364342"/>
              <a:gd name="connsiteY2" fmla="*/ 3425371 h 5109028"/>
              <a:gd name="connsiteX3" fmla="*/ 1161142 w 1364342"/>
              <a:gd name="connsiteY3" fmla="*/ 5109028 h 5109028"/>
              <a:gd name="connsiteX4" fmla="*/ 1364342 w 1364342"/>
              <a:gd name="connsiteY4" fmla="*/ 5050971 h 5109028"/>
              <a:gd name="connsiteX5" fmla="*/ 464457 w 1364342"/>
              <a:gd name="connsiteY5" fmla="*/ 0 h 5109028"/>
              <a:gd name="connsiteX6" fmla="*/ 0 w 1364342"/>
              <a:gd name="connsiteY6" fmla="*/ 101600 h 510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4342" h="5109028">
                <a:moveTo>
                  <a:pt x="0" y="101600"/>
                </a:moveTo>
                <a:lnTo>
                  <a:pt x="145142" y="2075543"/>
                </a:lnTo>
                <a:lnTo>
                  <a:pt x="754742" y="3425371"/>
                </a:lnTo>
                <a:lnTo>
                  <a:pt x="1161142" y="5109028"/>
                </a:lnTo>
                <a:lnTo>
                  <a:pt x="1364342" y="5050971"/>
                </a:lnTo>
                <a:lnTo>
                  <a:pt x="464457" y="0"/>
                </a:lnTo>
                <a:lnTo>
                  <a:pt x="0" y="10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4" name="手繪多邊形: 圖案 763">
            <a:extLst>
              <a:ext uri="{FF2B5EF4-FFF2-40B4-BE49-F238E27FC236}">
                <a16:creationId xmlns:a16="http://schemas.microsoft.com/office/drawing/2014/main" id="{1A168ABA-0FC1-BF32-F5EF-6F282D79D7B3}"/>
              </a:ext>
            </a:extLst>
          </p:cNvPr>
          <p:cNvSpPr/>
          <p:nvPr/>
        </p:nvSpPr>
        <p:spPr>
          <a:xfrm>
            <a:off x="20690810" y="21462783"/>
            <a:ext cx="355599" cy="7861300"/>
          </a:xfrm>
          <a:custGeom>
            <a:avLst/>
            <a:gdLst>
              <a:gd name="connsiteX0" fmla="*/ 116114 w 319314"/>
              <a:gd name="connsiteY0" fmla="*/ 29029 h 7779657"/>
              <a:gd name="connsiteX1" fmla="*/ 319314 w 319314"/>
              <a:gd name="connsiteY1" fmla="*/ 87086 h 7779657"/>
              <a:gd name="connsiteX2" fmla="*/ 145143 w 319314"/>
              <a:gd name="connsiteY2" fmla="*/ 7765143 h 7779657"/>
              <a:gd name="connsiteX3" fmla="*/ 72572 w 319314"/>
              <a:gd name="connsiteY3" fmla="*/ 7779657 h 7779657"/>
              <a:gd name="connsiteX4" fmla="*/ 0 w 319314"/>
              <a:gd name="connsiteY4" fmla="*/ 0 h 7779657"/>
              <a:gd name="connsiteX5" fmla="*/ 116114 w 319314"/>
              <a:gd name="connsiteY5" fmla="*/ 29029 h 777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314" h="7779657">
                <a:moveTo>
                  <a:pt x="116114" y="29029"/>
                </a:moveTo>
                <a:lnTo>
                  <a:pt x="319314" y="87086"/>
                </a:lnTo>
                <a:lnTo>
                  <a:pt x="145143" y="7765143"/>
                </a:lnTo>
                <a:lnTo>
                  <a:pt x="72572" y="7779657"/>
                </a:lnTo>
                <a:lnTo>
                  <a:pt x="0" y="0"/>
                </a:lnTo>
                <a:lnTo>
                  <a:pt x="116114" y="2902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5" name="矩形 764">
            <a:extLst>
              <a:ext uri="{FF2B5EF4-FFF2-40B4-BE49-F238E27FC236}">
                <a16:creationId xmlns:a16="http://schemas.microsoft.com/office/drawing/2014/main" id="{789F45B2-EA49-F4A2-EE39-69126E77C57E}"/>
              </a:ext>
            </a:extLst>
          </p:cNvPr>
          <p:cNvSpPr/>
          <p:nvPr/>
        </p:nvSpPr>
        <p:spPr>
          <a:xfrm>
            <a:off x="14774445" y="18854580"/>
            <a:ext cx="45719" cy="4271577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6" name="矩形 765">
            <a:extLst>
              <a:ext uri="{FF2B5EF4-FFF2-40B4-BE49-F238E27FC236}">
                <a16:creationId xmlns:a16="http://schemas.microsoft.com/office/drawing/2014/main" id="{1CB41514-BE79-DDBC-12D2-6C34EB7D3E16}"/>
              </a:ext>
            </a:extLst>
          </p:cNvPr>
          <p:cNvSpPr/>
          <p:nvPr/>
        </p:nvSpPr>
        <p:spPr>
          <a:xfrm>
            <a:off x="19430657" y="29274871"/>
            <a:ext cx="1050598" cy="1973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7" name="矩形 766">
            <a:extLst>
              <a:ext uri="{FF2B5EF4-FFF2-40B4-BE49-F238E27FC236}">
                <a16:creationId xmlns:a16="http://schemas.microsoft.com/office/drawing/2014/main" id="{F853FB49-EC19-4461-A661-FCD0BEA9B2EA}"/>
              </a:ext>
            </a:extLst>
          </p:cNvPr>
          <p:cNvSpPr/>
          <p:nvPr/>
        </p:nvSpPr>
        <p:spPr>
          <a:xfrm>
            <a:off x="20481255" y="29275649"/>
            <a:ext cx="368305" cy="12422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20" name="表格 319">
            <a:extLst>
              <a:ext uri="{FF2B5EF4-FFF2-40B4-BE49-F238E27FC236}">
                <a16:creationId xmlns:a16="http://schemas.microsoft.com/office/drawing/2014/main" id="{A546BAC4-8374-95CB-03E5-B7EDDE54C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82606"/>
              </p:ext>
            </p:extLst>
          </p:nvPr>
        </p:nvGraphicFramePr>
        <p:xfrm>
          <a:off x="6086859" y="27674671"/>
          <a:ext cx="439187" cy="1713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71309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機車棚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(20)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21" name="表格 320">
            <a:extLst>
              <a:ext uri="{FF2B5EF4-FFF2-40B4-BE49-F238E27FC236}">
                <a16:creationId xmlns:a16="http://schemas.microsoft.com/office/drawing/2014/main" id="{3D05B1EE-0BC1-0FF4-F580-AEB5B19E6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85567"/>
              </p:ext>
            </p:extLst>
          </p:nvPr>
        </p:nvGraphicFramePr>
        <p:xfrm>
          <a:off x="6656517" y="27521247"/>
          <a:ext cx="10463738" cy="36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373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6253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22" name="表格 321">
            <a:extLst>
              <a:ext uri="{FF2B5EF4-FFF2-40B4-BE49-F238E27FC236}">
                <a16:creationId xmlns:a16="http://schemas.microsoft.com/office/drawing/2014/main" id="{F19FDC30-1A8A-C0E0-AE13-2B4C4BC3F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1529"/>
              </p:ext>
            </p:extLst>
          </p:nvPr>
        </p:nvGraphicFramePr>
        <p:xfrm>
          <a:off x="18760740" y="25104245"/>
          <a:ext cx="456116" cy="241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41700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323" name="矩形 322">
            <a:extLst>
              <a:ext uri="{FF2B5EF4-FFF2-40B4-BE49-F238E27FC236}">
                <a16:creationId xmlns:a16="http://schemas.microsoft.com/office/drawing/2014/main" id="{5005F423-5C40-5802-480E-CC5F1FA3CAFB}"/>
              </a:ext>
            </a:extLst>
          </p:cNvPr>
          <p:cNvSpPr/>
          <p:nvPr/>
        </p:nvSpPr>
        <p:spPr>
          <a:xfrm rot="21109576">
            <a:off x="4397713" y="18055584"/>
            <a:ext cx="565533" cy="110309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4" name="矩形 323">
            <a:extLst>
              <a:ext uri="{FF2B5EF4-FFF2-40B4-BE49-F238E27FC236}">
                <a16:creationId xmlns:a16="http://schemas.microsoft.com/office/drawing/2014/main" id="{98EA7852-385F-E0A3-E9EA-97083C34C9E0}"/>
              </a:ext>
            </a:extLst>
          </p:cNvPr>
          <p:cNvSpPr/>
          <p:nvPr/>
        </p:nvSpPr>
        <p:spPr>
          <a:xfrm>
            <a:off x="17110680" y="27513222"/>
            <a:ext cx="2100499" cy="363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25" name="表格 324">
            <a:extLst>
              <a:ext uri="{FF2B5EF4-FFF2-40B4-BE49-F238E27FC236}">
                <a16:creationId xmlns:a16="http://schemas.microsoft.com/office/drawing/2014/main" id="{CAC027D1-0A31-40AC-5A36-E615D791D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49551"/>
              </p:ext>
            </p:extLst>
          </p:nvPr>
        </p:nvGraphicFramePr>
        <p:xfrm>
          <a:off x="8624873" y="23075971"/>
          <a:ext cx="9106384" cy="406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638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668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26" name="表格 325">
            <a:extLst>
              <a:ext uri="{FF2B5EF4-FFF2-40B4-BE49-F238E27FC236}">
                <a16:creationId xmlns:a16="http://schemas.microsoft.com/office/drawing/2014/main" id="{8875EECB-E0A6-9032-9EC7-5BC3C6ECD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40821"/>
              </p:ext>
            </p:extLst>
          </p:nvPr>
        </p:nvGraphicFramePr>
        <p:xfrm>
          <a:off x="8631775" y="24977326"/>
          <a:ext cx="7433059" cy="11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305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"/>
                        </a:lnSpc>
                        <a:spcBef>
                          <a:spcPts val="0"/>
                        </a:spcBef>
                      </a:pPr>
                      <a:endParaRPr lang="en-US" altLang="zh-TW" sz="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27" name="表格 326">
            <a:extLst>
              <a:ext uri="{FF2B5EF4-FFF2-40B4-BE49-F238E27FC236}">
                <a16:creationId xmlns:a16="http://schemas.microsoft.com/office/drawing/2014/main" id="{AE9FC9F5-FBB8-59C7-843B-A9FDD44E5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213949"/>
              </p:ext>
            </p:extLst>
          </p:nvPr>
        </p:nvGraphicFramePr>
        <p:xfrm>
          <a:off x="9371261" y="25097305"/>
          <a:ext cx="219224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2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28" name="表格 327">
            <a:extLst>
              <a:ext uri="{FF2B5EF4-FFF2-40B4-BE49-F238E27FC236}">
                <a16:creationId xmlns:a16="http://schemas.microsoft.com/office/drawing/2014/main" id="{112469D8-F17B-4F3F-B43B-07D3993AA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01416"/>
              </p:ext>
            </p:extLst>
          </p:nvPr>
        </p:nvGraphicFramePr>
        <p:xfrm>
          <a:off x="5725219" y="27201891"/>
          <a:ext cx="2903106" cy="33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0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3613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pic>
        <p:nvPicPr>
          <p:cNvPr id="329" name="圖片 328">
            <a:extLst>
              <a:ext uri="{FF2B5EF4-FFF2-40B4-BE49-F238E27FC236}">
                <a16:creationId xmlns:a16="http://schemas.microsoft.com/office/drawing/2014/main" id="{FA812E85-0F7E-C542-7717-C77A25C0729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73" y="27888044"/>
            <a:ext cx="325456" cy="339084"/>
          </a:xfrm>
          <a:prstGeom prst="rect">
            <a:avLst/>
          </a:prstGeom>
        </p:spPr>
      </p:pic>
      <p:pic>
        <p:nvPicPr>
          <p:cNvPr id="330" name="圖片 329">
            <a:extLst>
              <a:ext uri="{FF2B5EF4-FFF2-40B4-BE49-F238E27FC236}">
                <a16:creationId xmlns:a16="http://schemas.microsoft.com/office/drawing/2014/main" id="{C26765E7-8882-FDE0-24FC-E1D5ACBFE08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714" y="28223471"/>
            <a:ext cx="325456" cy="354696"/>
          </a:xfrm>
          <a:prstGeom prst="rect">
            <a:avLst/>
          </a:prstGeom>
        </p:spPr>
      </p:pic>
      <p:pic>
        <p:nvPicPr>
          <p:cNvPr id="331" name="圖片 330">
            <a:extLst>
              <a:ext uri="{FF2B5EF4-FFF2-40B4-BE49-F238E27FC236}">
                <a16:creationId xmlns:a16="http://schemas.microsoft.com/office/drawing/2014/main" id="{DB79FCC1-D4F9-5480-EE5E-61B2D6F7484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714" y="28574005"/>
            <a:ext cx="325456" cy="354695"/>
          </a:xfrm>
          <a:prstGeom prst="rect">
            <a:avLst/>
          </a:prstGeom>
        </p:spPr>
      </p:pic>
      <p:pic>
        <p:nvPicPr>
          <p:cNvPr id="332" name="圖片 331">
            <a:extLst>
              <a:ext uri="{FF2B5EF4-FFF2-40B4-BE49-F238E27FC236}">
                <a16:creationId xmlns:a16="http://schemas.microsoft.com/office/drawing/2014/main" id="{7CF168E9-DAB8-9981-51AC-0B2C4BE5345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01" y="28928700"/>
            <a:ext cx="325456" cy="360194"/>
          </a:xfrm>
          <a:prstGeom prst="rect">
            <a:avLst/>
          </a:prstGeom>
        </p:spPr>
      </p:pic>
      <p:graphicFrame>
        <p:nvGraphicFramePr>
          <p:cNvPr id="333" name="表格 332">
            <a:extLst>
              <a:ext uri="{FF2B5EF4-FFF2-40B4-BE49-F238E27FC236}">
                <a16:creationId xmlns:a16="http://schemas.microsoft.com/office/drawing/2014/main" id="{E6892493-F6CF-6688-A76E-B96D8D6F7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061791"/>
              </p:ext>
            </p:extLst>
          </p:nvPr>
        </p:nvGraphicFramePr>
        <p:xfrm>
          <a:off x="13842724" y="30370253"/>
          <a:ext cx="860455" cy="20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55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112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正門入口</a:t>
                      </a:r>
                      <a:endParaRPr lang="en-US" altLang="zh-TW" sz="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334" name="語音泡泡: 矩形 333">
            <a:extLst>
              <a:ext uri="{FF2B5EF4-FFF2-40B4-BE49-F238E27FC236}">
                <a16:creationId xmlns:a16="http://schemas.microsoft.com/office/drawing/2014/main" id="{B36E5E24-D243-BECC-A5E5-81A579516000}"/>
              </a:ext>
            </a:extLst>
          </p:cNvPr>
          <p:cNvSpPr/>
          <p:nvPr/>
        </p:nvSpPr>
        <p:spPr>
          <a:xfrm rot="21012940">
            <a:off x="5069599" y="23142023"/>
            <a:ext cx="149151" cy="620643"/>
          </a:xfrm>
          <a:prstGeom prst="wedgeRectCallout">
            <a:avLst>
              <a:gd name="adj1" fmla="val -18411"/>
              <a:gd name="adj2" fmla="val 4852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側門入口</a:t>
            </a:r>
          </a:p>
        </p:txBody>
      </p:sp>
      <p:sp>
        <p:nvSpPr>
          <p:cNvPr id="335" name="矩形 334">
            <a:extLst>
              <a:ext uri="{FF2B5EF4-FFF2-40B4-BE49-F238E27FC236}">
                <a16:creationId xmlns:a16="http://schemas.microsoft.com/office/drawing/2014/main" id="{238A19EC-0037-C403-9D79-2CB4C0A37301}"/>
              </a:ext>
            </a:extLst>
          </p:cNvPr>
          <p:cNvSpPr/>
          <p:nvPr/>
        </p:nvSpPr>
        <p:spPr>
          <a:xfrm>
            <a:off x="7596208" y="23078043"/>
            <a:ext cx="61536" cy="41179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6" name="矩形 335">
            <a:extLst>
              <a:ext uri="{FF2B5EF4-FFF2-40B4-BE49-F238E27FC236}">
                <a16:creationId xmlns:a16="http://schemas.microsoft.com/office/drawing/2014/main" id="{2D7405D8-A112-CD79-70DC-CDBD00F5AD71}"/>
              </a:ext>
            </a:extLst>
          </p:cNvPr>
          <p:cNvSpPr/>
          <p:nvPr/>
        </p:nvSpPr>
        <p:spPr>
          <a:xfrm>
            <a:off x="6742016" y="23078043"/>
            <a:ext cx="76138" cy="41306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7" name="矩形 336">
            <a:extLst>
              <a:ext uri="{FF2B5EF4-FFF2-40B4-BE49-F238E27FC236}">
                <a16:creationId xmlns:a16="http://schemas.microsoft.com/office/drawing/2014/main" id="{0C9483BE-AF77-C883-53DA-E9AF31C36E9E}"/>
              </a:ext>
            </a:extLst>
          </p:cNvPr>
          <p:cNvSpPr/>
          <p:nvPr/>
        </p:nvSpPr>
        <p:spPr>
          <a:xfrm>
            <a:off x="6351386" y="23069372"/>
            <a:ext cx="54253" cy="41392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51" name="群組 350">
            <a:extLst>
              <a:ext uri="{FF2B5EF4-FFF2-40B4-BE49-F238E27FC236}">
                <a16:creationId xmlns:a16="http://schemas.microsoft.com/office/drawing/2014/main" id="{528C2C71-9E0F-906F-517F-F96881A3B4CF}"/>
              </a:ext>
            </a:extLst>
          </p:cNvPr>
          <p:cNvGrpSpPr/>
          <p:nvPr/>
        </p:nvGrpSpPr>
        <p:grpSpPr>
          <a:xfrm rot="5400000">
            <a:off x="8625576" y="22823553"/>
            <a:ext cx="248351" cy="246975"/>
            <a:chOff x="15822852" y="15387638"/>
            <a:chExt cx="415814" cy="195262"/>
          </a:xfrm>
          <a:solidFill>
            <a:schemeClr val="bg1">
              <a:lumMod val="95000"/>
            </a:schemeClr>
          </a:solidFill>
        </p:grpSpPr>
        <p:sp>
          <p:nvSpPr>
            <p:cNvPr id="368" name="矩形 367">
              <a:extLst>
                <a:ext uri="{FF2B5EF4-FFF2-40B4-BE49-F238E27FC236}">
                  <a16:creationId xmlns:a16="http://schemas.microsoft.com/office/drawing/2014/main" id="{5879C9AC-AE21-B2DA-EF56-A8CDBC95FC08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369" name="直線接點 368">
              <a:extLst>
                <a:ext uri="{FF2B5EF4-FFF2-40B4-BE49-F238E27FC236}">
                  <a16:creationId xmlns:a16="http://schemas.microsoft.com/office/drawing/2014/main" id="{DA37C4C1-01FD-890A-39D2-B58FEAFB16E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直線接點 371">
              <a:extLst>
                <a:ext uri="{FF2B5EF4-FFF2-40B4-BE49-F238E27FC236}">
                  <a16:creationId xmlns:a16="http://schemas.microsoft.com/office/drawing/2014/main" id="{1423CAC4-724B-056F-1136-54435B0561FA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0" name="直線接點 959">
              <a:extLst>
                <a:ext uri="{FF2B5EF4-FFF2-40B4-BE49-F238E27FC236}">
                  <a16:creationId xmlns:a16="http://schemas.microsoft.com/office/drawing/2014/main" id="{60142DA7-6D84-1E48-D454-C4688D08A931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1" name="直線接點 960">
              <a:extLst>
                <a:ext uri="{FF2B5EF4-FFF2-40B4-BE49-F238E27FC236}">
                  <a16:creationId xmlns:a16="http://schemas.microsoft.com/office/drawing/2014/main" id="{7DF8CEB7-0E5A-329F-A56E-C888DBE73BC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2852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2" name="手繪多邊形: 圖案 961">
            <a:extLst>
              <a:ext uri="{FF2B5EF4-FFF2-40B4-BE49-F238E27FC236}">
                <a16:creationId xmlns:a16="http://schemas.microsoft.com/office/drawing/2014/main" id="{3E703BC9-9974-38FB-BADB-B45F16FB7C4C}"/>
              </a:ext>
            </a:extLst>
          </p:cNvPr>
          <p:cNvSpPr/>
          <p:nvPr/>
        </p:nvSpPr>
        <p:spPr>
          <a:xfrm>
            <a:off x="14791660" y="18776733"/>
            <a:ext cx="2203450" cy="4305300"/>
          </a:xfrm>
          <a:custGeom>
            <a:avLst/>
            <a:gdLst>
              <a:gd name="connsiteX0" fmla="*/ 0 w 2203450"/>
              <a:gd name="connsiteY0" fmla="*/ 0 h 4305300"/>
              <a:gd name="connsiteX1" fmla="*/ 0 w 2203450"/>
              <a:gd name="connsiteY1" fmla="*/ 4305300 h 4305300"/>
              <a:gd name="connsiteX2" fmla="*/ 2203450 w 2203450"/>
              <a:gd name="connsiteY2" fmla="*/ 4305300 h 4305300"/>
              <a:gd name="connsiteX3" fmla="*/ 2203450 w 2203450"/>
              <a:gd name="connsiteY3" fmla="*/ 1492250 h 4305300"/>
              <a:gd name="connsiteX4" fmla="*/ 838200 w 2203450"/>
              <a:gd name="connsiteY4" fmla="*/ 641350 h 4305300"/>
              <a:gd name="connsiteX5" fmla="*/ 0 w 2203450"/>
              <a:gd name="connsiteY5" fmla="*/ 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3450" h="4305300">
                <a:moveTo>
                  <a:pt x="0" y="0"/>
                </a:moveTo>
                <a:lnTo>
                  <a:pt x="0" y="4305300"/>
                </a:lnTo>
                <a:lnTo>
                  <a:pt x="2203450" y="4305300"/>
                </a:lnTo>
                <a:lnTo>
                  <a:pt x="2203450" y="1492250"/>
                </a:lnTo>
                <a:lnTo>
                  <a:pt x="838200" y="64135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38100">
                <a:solidFill>
                  <a:srgbClr val="0070C0"/>
                </a:solidFill>
              </a:ln>
            </a:endParaRPr>
          </a:p>
        </p:txBody>
      </p:sp>
      <p:sp>
        <p:nvSpPr>
          <p:cNvPr id="963" name="手繪多邊形: 圖案 962">
            <a:extLst>
              <a:ext uri="{FF2B5EF4-FFF2-40B4-BE49-F238E27FC236}">
                <a16:creationId xmlns:a16="http://schemas.microsoft.com/office/drawing/2014/main" id="{0CAF5973-3FE7-082A-3380-9A23E0CDE7F8}"/>
              </a:ext>
            </a:extLst>
          </p:cNvPr>
          <p:cNvSpPr/>
          <p:nvPr/>
        </p:nvSpPr>
        <p:spPr>
          <a:xfrm>
            <a:off x="12196324" y="11695575"/>
            <a:ext cx="8850086" cy="9983107"/>
          </a:xfrm>
          <a:custGeom>
            <a:avLst/>
            <a:gdLst>
              <a:gd name="connsiteX0" fmla="*/ 159657 w 8766629"/>
              <a:gd name="connsiteY0" fmla="*/ 0 h 9956800"/>
              <a:gd name="connsiteX1" fmla="*/ 319315 w 8766629"/>
              <a:gd name="connsiteY1" fmla="*/ 682171 h 9956800"/>
              <a:gd name="connsiteX2" fmla="*/ 435429 w 8766629"/>
              <a:gd name="connsiteY2" fmla="*/ 1393371 h 9956800"/>
              <a:gd name="connsiteX3" fmla="*/ 551543 w 8766629"/>
              <a:gd name="connsiteY3" fmla="*/ 2075543 h 9956800"/>
              <a:gd name="connsiteX4" fmla="*/ 682172 w 8766629"/>
              <a:gd name="connsiteY4" fmla="*/ 2699657 h 9956800"/>
              <a:gd name="connsiteX5" fmla="*/ 856343 w 8766629"/>
              <a:gd name="connsiteY5" fmla="*/ 3439886 h 9956800"/>
              <a:gd name="connsiteX6" fmla="*/ 1016000 w 8766629"/>
              <a:gd name="connsiteY6" fmla="*/ 4122057 h 9956800"/>
              <a:gd name="connsiteX7" fmla="*/ 1262743 w 8766629"/>
              <a:gd name="connsiteY7" fmla="*/ 4862286 h 9956800"/>
              <a:gd name="connsiteX8" fmla="*/ 1524000 w 8766629"/>
              <a:gd name="connsiteY8" fmla="*/ 5413828 h 9956800"/>
              <a:gd name="connsiteX9" fmla="*/ 1799772 w 8766629"/>
              <a:gd name="connsiteY9" fmla="*/ 5892800 h 9956800"/>
              <a:gd name="connsiteX10" fmla="*/ 2104572 w 8766629"/>
              <a:gd name="connsiteY10" fmla="*/ 6284686 h 9956800"/>
              <a:gd name="connsiteX11" fmla="*/ 2452915 w 8766629"/>
              <a:gd name="connsiteY11" fmla="*/ 6691086 h 9956800"/>
              <a:gd name="connsiteX12" fmla="*/ 2830286 w 8766629"/>
              <a:gd name="connsiteY12" fmla="*/ 7097486 h 9956800"/>
              <a:gd name="connsiteX13" fmla="*/ 3149600 w 8766629"/>
              <a:gd name="connsiteY13" fmla="*/ 7416800 h 9956800"/>
              <a:gd name="connsiteX14" fmla="*/ 3759200 w 8766629"/>
              <a:gd name="connsiteY14" fmla="*/ 7823200 h 9956800"/>
              <a:gd name="connsiteX15" fmla="*/ 4136572 w 8766629"/>
              <a:gd name="connsiteY15" fmla="*/ 8113486 h 9956800"/>
              <a:gd name="connsiteX16" fmla="*/ 4484915 w 8766629"/>
              <a:gd name="connsiteY16" fmla="*/ 8316686 h 9956800"/>
              <a:gd name="connsiteX17" fmla="*/ 4789715 w 8766629"/>
              <a:gd name="connsiteY17" fmla="*/ 8476343 h 9956800"/>
              <a:gd name="connsiteX18" fmla="*/ 4862286 w 8766629"/>
              <a:gd name="connsiteY18" fmla="*/ 8563428 h 9956800"/>
              <a:gd name="connsiteX19" fmla="*/ 5428343 w 8766629"/>
              <a:gd name="connsiteY19" fmla="*/ 8795657 h 9956800"/>
              <a:gd name="connsiteX20" fmla="*/ 6023429 w 8766629"/>
              <a:gd name="connsiteY20" fmla="*/ 9056914 h 9956800"/>
              <a:gd name="connsiteX21" fmla="*/ 6458857 w 8766629"/>
              <a:gd name="connsiteY21" fmla="*/ 9216571 h 9956800"/>
              <a:gd name="connsiteX22" fmla="*/ 7097486 w 8766629"/>
              <a:gd name="connsiteY22" fmla="*/ 9405257 h 9956800"/>
              <a:gd name="connsiteX23" fmla="*/ 7692572 w 8766629"/>
              <a:gd name="connsiteY23" fmla="*/ 9564914 h 9956800"/>
              <a:gd name="connsiteX24" fmla="*/ 8215086 w 8766629"/>
              <a:gd name="connsiteY24" fmla="*/ 9681028 h 9956800"/>
              <a:gd name="connsiteX25" fmla="*/ 8621486 w 8766629"/>
              <a:gd name="connsiteY25" fmla="*/ 9753600 h 9956800"/>
              <a:gd name="connsiteX26" fmla="*/ 8766629 w 8766629"/>
              <a:gd name="connsiteY26" fmla="*/ 9782628 h 9956800"/>
              <a:gd name="connsiteX27" fmla="*/ 8766629 w 8766629"/>
              <a:gd name="connsiteY27" fmla="*/ 9956800 h 9956800"/>
              <a:gd name="connsiteX28" fmla="*/ 8098972 w 8766629"/>
              <a:gd name="connsiteY28" fmla="*/ 9840686 h 9956800"/>
              <a:gd name="connsiteX29" fmla="*/ 7474857 w 8766629"/>
              <a:gd name="connsiteY29" fmla="*/ 9710057 h 9956800"/>
              <a:gd name="connsiteX30" fmla="*/ 6836229 w 8766629"/>
              <a:gd name="connsiteY30" fmla="*/ 9521371 h 9956800"/>
              <a:gd name="connsiteX31" fmla="*/ 6183086 w 8766629"/>
              <a:gd name="connsiteY31" fmla="*/ 9303657 h 9956800"/>
              <a:gd name="connsiteX32" fmla="*/ 5515429 w 8766629"/>
              <a:gd name="connsiteY32" fmla="*/ 9027886 h 9956800"/>
              <a:gd name="connsiteX33" fmla="*/ 4891315 w 8766629"/>
              <a:gd name="connsiteY33" fmla="*/ 8752114 h 9956800"/>
              <a:gd name="connsiteX34" fmla="*/ 4354286 w 8766629"/>
              <a:gd name="connsiteY34" fmla="*/ 8418286 h 9956800"/>
              <a:gd name="connsiteX35" fmla="*/ 3526972 w 8766629"/>
              <a:gd name="connsiteY35" fmla="*/ 7866743 h 9956800"/>
              <a:gd name="connsiteX36" fmla="*/ 2931886 w 8766629"/>
              <a:gd name="connsiteY36" fmla="*/ 7431314 h 9956800"/>
              <a:gd name="connsiteX37" fmla="*/ 2830286 w 8766629"/>
              <a:gd name="connsiteY37" fmla="*/ 7344228 h 9956800"/>
              <a:gd name="connsiteX38" fmla="*/ 2569029 w 8766629"/>
              <a:gd name="connsiteY38" fmla="*/ 7141028 h 9956800"/>
              <a:gd name="connsiteX39" fmla="*/ 2293257 w 8766629"/>
              <a:gd name="connsiteY39" fmla="*/ 6865257 h 9956800"/>
              <a:gd name="connsiteX40" fmla="*/ 2046515 w 8766629"/>
              <a:gd name="connsiteY40" fmla="*/ 6589486 h 9956800"/>
              <a:gd name="connsiteX41" fmla="*/ 1828800 w 8766629"/>
              <a:gd name="connsiteY41" fmla="*/ 6284686 h 9956800"/>
              <a:gd name="connsiteX42" fmla="*/ 1640115 w 8766629"/>
              <a:gd name="connsiteY42" fmla="*/ 5979886 h 9956800"/>
              <a:gd name="connsiteX43" fmla="*/ 1480457 w 8766629"/>
              <a:gd name="connsiteY43" fmla="*/ 5791200 h 9956800"/>
              <a:gd name="connsiteX44" fmla="*/ 1219200 w 8766629"/>
              <a:gd name="connsiteY44" fmla="*/ 5326743 h 9956800"/>
              <a:gd name="connsiteX45" fmla="*/ 1074057 w 8766629"/>
              <a:gd name="connsiteY45" fmla="*/ 5065486 h 9956800"/>
              <a:gd name="connsiteX46" fmla="*/ 914400 w 8766629"/>
              <a:gd name="connsiteY46" fmla="*/ 4615543 h 9956800"/>
              <a:gd name="connsiteX47" fmla="*/ 812800 w 8766629"/>
              <a:gd name="connsiteY47" fmla="*/ 4310743 h 9956800"/>
              <a:gd name="connsiteX48" fmla="*/ 682172 w 8766629"/>
              <a:gd name="connsiteY48" fmla="*/ 3889828 h 9956800"/>
              <a:gd name="connsiteX49" fmla="*/ 537029 w 8766629"/>
              <a:gd name="connsiteY49" fmla="*/ 3309257 h 9956800"/>
              <a:gd name="connsiteX50" fmla="*/ 377372 w 8766629"/>
              <a:gd name="connsiteY50" fmla="*/ 2743200 h 9956800"/>
              <a:gd name="connsiteX51" fmla="*/ 290286 w 8766629"/>
              <a:gd name="connsiteY51" fmla="*/ 2336800 h 9956800"/>
              <a:gd name="connsiteX52" fmla="*/ 203200 w 8766629"/>
              <a:gd name="connsiteY52" fmla="*/ 1843314 h 9956800"/>
              <a:gd name="connsiteX53" fmla="*/ 130629 w 8766629"/>
              <a:gd name="connsiteY53" fmla="*/ 1364343 h 9956800"/>
              <a:gd name="connsiteX54" fmla="*/ 29029 w 8766629"/>
              <a:gd name="connsiteY54" fmla="*/ 725714 h 9956800"/>
              <a:gd name="connsiteX55" fmla="*/ 0 w 8766629"/>
              <a:gd name="connsiteY55" fmla="*/ 290286 h 9956800"/>
              <a:gd name="connsiteX56" fmla="*/ 0 w 8766629"/>
              <a:gd name="connsiteY56" fmla="*/ 58057 h 9956800"/>
              <a:gd name="connsiteX57" fmla="*/ 159657 w 8766629"/>
              <a:gd name="connsiteY57" fmla="*/ 0 h 995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766629" h="9956800">
                <a:moveTo>
                  <a:pt x="159657" y="0"/>
                </a:moveTo>
                <a:lnTo>
                  <a:pt x="319315" y="682171"/>
                </a:lnTo>
                <a:lnTo>
                  <a:pt x="435429" y="1393371"/>
                </a:lnTo>
                <a:lnTo>
                  <a:pt x="551543" y="2075543"/>
                </a:lnTo>
                <a:lnTo>
                  <a:pt x="682172" y="2699657"/>
                </a:lnTo>
                <a:lnTo>
                  <a:pt x="856343" y="3439886"/>
                </a:lnTo>
                <a:lnTo>
                  <a:pt x="1016000" y="4122057"/>
                </a:lnTo>
                <a:lnTo>
                  <a:pt x="1262743" y="4862286"/>
                </a:lnTo>
                <a:lnTo>
                  <a:pt x="1524000" y="5413828"/>
                </a:lnTo>
                <a:lnTo>
                  <a:pt x="1799772" y="5892800"/>
                </a:lnTo>
                <a:lnTo>
                  <a:pt x="2104572" y="6284686"/>
                </a:lnTo>
                <a:lnTo>
                  <a:pt x="2452915" y="6691086"/>
                </a:lnTo>
                <a:lnTo>
                  <a:pt x="2830286" y="7097486"/>
                </a:lnTo>
                <a:lnTo>
                  <a:pt x="3149600" y="7416800"/>
                </a:lnTo>
                <a:lnTo>
                  <a:pt x="3759200" y="7823200"/>
                </a:lnTo>
                <a:lnTo>
                  <a:pt x="4136572" y="8113486"/>
                </a:lnTo>
                <a:lnTo>
                  <a:pt x="4484915" y="8316686"/>
                </a:lnTo>
                <a:lnTo>
                  <a:pt x="4789715" y="8476343"/>
                </a:lnTo>
                <a:lnTo>
                  <a:pt x="4862286" y="8563428"/>
                </a:lnTo>
                <a:lnTo>
                  <a:pt x="5428343" y="8795657"/>
                </a:lnTo>
                <a:lnTo>
                  <a:pt x="6023429" y="9056914"/>
                </a:lnTo>
                <a:lnTo>
                  <a:pt x="6458857" y="9216571"/>
                </a:lnTo>
                <a:lnTo>
                  <a:pt x="7097486" y="9405257"/>
                </a:lnTo>
                <a:lnTo>
                  <a:pt x="7692572" y="9564914"/>
                </a:lnTo>
                <a:lnTo>
                  <a:pt x="8215086" y="9681028"/>
                </a:lnTo>
                <a:lnTo>
                  <a:pt x="8621486" y="9753600"/>
                </a:lnTo>
                <a:lnTo>
                  <a:pt x="8766629" y="9782628"/>
                </a:lnTo>
                <a:lnTo>
                  <a:pt x="8766629" y="9956800"/>
                </a:lnTo>
                <a:lnTo>
                  <a:pt x="8098972" y="9840686"/>
                </a:lnTo>
                <a:lnTo>
                  <a:pt x="7474857" y="9710057"/>
                </a:lnTo>
                <a:lnTo>
                  <a:pt x="6836229" y="9521371"/>
                </a:lnTo>
                <a:lnTo>
                  <a:pt x="6183086" y="9303657"/>
                </a:lnTo>
                <a:lnTo>
                  <a:pt x="5515429" y="9027886"/>
                </a:lnTo>
                <a:lnTo>
                  <a:pt x="4891315" y="8752114"/>
                </a:lnTo>
                <a:lnTo>
                  <a:pt x="4354286" y="8418286"/>
                </a:lnTo>
                <a:lnTo>
                  <a:pt x="3526972" y="7866743"/>
                </a:lnTo>
                <a:lnTo>
                  <a:pt x="2931886" y="7431314"/>
                </a:lnTo>
                <a:lnTo>
                  <a:pt x="2830286" y="7344228"/>
                </a:lnTo>
                <a:lnTo>
                  <a:pt x="2569029" y="7141028"/>
                </a:lnTo>
                <a:lnTo>
                  <a:pt x="2293257" y="6865257"/>
                </a:lnTo>
                <a:lnTo>
                  <a:pt x="2046515" y="6589486"/>
                </a:lnTo>
                <a:lnTo>
                  <a:pt x="1828800" y="6284686"/>
                </a:lnTo>
                <a:lnTo>
                  <a:pt x="1640115" y="5979886"/>
                </a:lnTo>
                <a:lnTo>
                  <a:pt x="1480457" y="5791200"/>
                </a:lnTo>
                <a:lnTo>
                  <a:pt x="1219200" y="5326743"/>
                </a:lnTo>
                <a:lnTo>
                  <a:pt x="1074057" y="5065486"/>
                </a:lnTo>
                <a:lnTo>
                  <a:pt x="914400" y="4615543"/>
                </a:lnTo>
                <a:lnTo>
                  <a:pt x="812800" y="4310743"/>
                </a:lnTo>
                <a:lnTo>
                  <a:pt x="682172" y="3889828"/>
                </a:lnTo>
                <a:lnTo>
                  <a:pt x="537029" y="3309257"/>
                </a:lnTo>
                <a:lnTo>
                  <a:pt x="377372" y="2743200"/>
                </a:lnTo>
                <a:lnTo>
                  <a:pt x="290286" y="2336800"/>
                </a:lnTo>
                <a:lnTo>
                  <a:pt x="203200" y="1843314"/>
                </a:lnTo>
                <a:lnTo>
                  <a:pt x="130629" y="1364343"/>
                </a:lnTo>
                <a:lnTo>
                  <a:pt x="29029" y="725714"/>
                </a:lnTo>
                <a:lnTo>
                  <a:pt x="0" y="290286"/>
                </a:lnTo>
                <a:lnTo>
                  <a:pt x="0" y="58057"/>
                </a:lnTo>
                <a:lnTo>
                  <a:pt x="159657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64" name="群組 963">
            <a:extLst>
              <a:ext uri="{FF2B5EF4-FFF2-40B4-BE49-F238E27FC236}">
                <a16:creationId xmlns:a16="http://schemas.microsoft.com/office/drawing/2014/main" id="{62BC9934-4445-C0AF-5AEE-26EAF8591CBF}"/>
              </a:ext>
            </a:extLst>
          </p:cNvPr>
          <p:cNvGrpSpPr/>
          <p:nvPr/>
        </p:nvGrpSpPr>
        <p:grpSpPr>
          <a:xfrm>
            <a:off x="15333186" y="20974228"/>
            <a:ext cx="1174750" cy="1888049"/>
            <a:chOff x="21005800" y="13430645"/>
            <a:chExt cx="1174750" cy="1888049"/>
          </a:xfrm>
        </p:grpSpPr>
        <p:sp>
          <p:nvSpPr>
            <p:cNvPr id="965" name="矩形 964">
              <a:extLst>
                <a:ext uri="{FF2B5EF4-FFF2-40B4-BE49-F238E27FC236}">
                  <a16:creationId xmlns:a16="http://schemas.microsoft.com/office/drawing/2014/main" id="{1591BFAF-D6E2-F18A-FFE6-E470CD648277}"/>
                </a:ext>
              </a:extLst>
            </p:cNvPr>
            <p:cNvSpPr/>
            <p:nvPr/>
          </p:nvSpPr>
          <p:spPr>
            <a:xfrm>
              <a:off x="21005800" y="14372132"/>
              <a:ext cx="98425" cy="9429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966" name="群組 965">
              <a:extLst>
                <a:ext uri="{FF2B5EF4-FFF2-40B4-BE49-F238E27FC236}">
                  <a16:creationId xmlns:a16="http://schemas.microsoft.com/office/drawing/2014/main" id="{A107CB65-7E4C-40BC-501F-77EEB8A7D622}"/>
                </a:ext>
              </a:extLst>
            </p:cNvPr>
            <p:cNvGrpSpPr/>
            <p:nvPr/>
          </p:nvGrpSpPr>
          <p:grpSpPr>
            <a:xfrm>
              <a:off x="21005800" y="13430645"/>
              <a:ext cx="1174750" cy="1888049"/>
              <a:chOff x="21005800" y="13430645"/>
              <a:chExt cx="1174750" cy="1888049"/>
            </a:xfrm>
          </p:grpSpPr>
          <p:sp>
            <p:nvSpPr>
              <p:cNvPr id="967" name="矩形 966">
                <a:extLst>
                  <a:ext uri="{FF2B5EF4-FFF2-40B4-BE49-F238E27FC236}">
                    <a16:creationId xmlns:a16="http://schemas.microsoft.com/office/drawing/2014/main" id="{C35CFD9D-BC11-50B0-36D7-01019EA50638}"/>
                  </a:ext>
                </a:extLst>
              </p:cNvPr>
              <p:cNvSpPr/>
              <p:nvPr/>
            </p:nvSpPr>
            <p:spPr>
              <a:xfrm>
                <a:off x="21005800" y="13431741"/>
                <a:ext cx="98425" cy="944659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8" name="矩形 967">
                <a:extLst>
                  <a:ext uri="{FF2B5EF4-FFF2-40B4-BE49-F238E27FC236}">
                    <a16:creationId xmlns:a16="http://schemas.microsoft.com/office/drawing/2014/main" id="{2E93C539-EDDB-61BD-9D88-044A3C977A47}"/>
                  </a:ext>
                </a:extLst>
              </p:cNvPr>
              <p:cNvSpPr/>
              <p:nvPr/>
            </p:nvSpPr>
            <p:spPr>
              <a:xfrm>
                <a:off x="21104225" y="13430645"/>
                <a:ext cx="977900" cy="4949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9" name="矩形 968">
                <a:extLst>
                  <a:ext uri="{FF2B5EF4-FFF2-40B4-BE49-F238E27FC236}">
                    <a16:creationId xmlns:a16="http://schemas.microsoft.com/office/drawing/2014/main" id="{BDDA3D0B-3037-9079-84C5-03951BEFAE68}"/>
                  </a:ext>
                </a:extLst>
              </p:cNvPr>
              <p:cNvSpPr/>
              <p:nvPr/>
            </p:nvSpPr>
            <p:spPr>
              <a:xfrm>
                <a:off x="22082125" y="13430645"/>
                <a:ext cx="98425" cy="94297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0" name="矩形 969">
                <a:extLst>
                  <a:ext uri="{FF2B5EF4-FFF2-40B4-BE49-F238E27FC236}">
                    <a16:creationId xmlns:a16="http://schemas.microsoft.com/office/drawing/2014/main" id="{F92BEAA0-5E0B-5625-FBB5-FB1F736B5E1D}"/>
                  </a:ext>
                </a:extLst>
              </p:cNvPr>
              <p:cNvSpPr/>
              <p:nvPr/>
            </p:nvSpPr>
            <p:spPr>
              <a:xfrm>
                <a:off x="21104225" y="13926232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1" name="矩形 970">
                <a:extLst>
                  <a:ext uri="{FF2B5EF4-FFF2-40B4-BE49-F238E27FC236}">
                    <a16:creationId xmlns:a16="http://schemas.microsoft.com/office/drawing/2014/main" id="{68AB2E3E-948F-D0C1-A36A-A64CE89A59CB}"/>
                  </a:ext>
                </a:extLst>
              </p:cNvPr>
              <p:cNvSpPr/>
              <p:nvPr/>
            </p:nvSpPr>
            <p:spPr>
              <a:xfrm>
                <a:off x="21583650" y="13926232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2" name="矩形 971">
                <a:extLst>
                  <a:ext uri="{FF2B5EF4-FFF2-40B4-BE49-F238E27FC236}">
                    <a16:creationId xmlns:a16="http://schemas.microsoft.com/office/drawing/2014/main" id="{DBCA9B00-FC26-779F-E200-778138CCCB12}"/>
                  </a:ext>
                </a:extLst>
              </p:cNvPr>
              <p:cNvSpPr/>
              <p:nvPr/>
            </p:nvSpPr>
            <p:spPr>
              <a:xfrm>
                <a:off x="21104225" y="14373620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3" name="矩形 972">
                <a:extLst>
                  <a:ext uri="{FF2B5EF4-FFF2-40B4-BE49-F238E27FC236}">
                    <a16:creationId xmlns:a16="http://schemas.microsoft.com/office/drawing/2014/main" id="{797E71BE-C12A-F783-41BA-BCCC66EE0236}"/>
                  </a:ext>
                </a:extLst>
              </p:cNvPr>
              <p:cNvSpPr/>
              <p:nvPr/>
            </p:nvSpPr>
            <p:spPr>
              <a:xfrm>
                <a:off x="21583650" y="14373620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4" name="矩形 973">
                <a:extLst>
                  <a:ext uri="{FF2B5EF4-FFF2-40B4-BE49-F238E27FC236}">
                    <a16:creationId xmlns:a16="http://schemas.microsoft.com/office/drawing/2014/main" id="{B8EB503A-3C1B-1C9A-CEAA-6EC1BBA3EDD9}"/>
                  </a:ext>
                </a:extLst>
              </p:cNvPr>
              <p:cNvSpPr/>
              <p:nvPr/>
            </p:nvSpPr>
            <p:spPr>
              <a:xfrm>
                <a:off x="21104225" y="14823788"/>
                <a:ext cx="977900" cy="4949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5" name="矩形 974">
                <a:extLst>
                  <a:ext uri="{FF2B5EF4-FFF2-40B4-BE49-F238E27FC236}">
                    <a16:creationId xmlns:a16="http://schemas.microsoft.com/office/drawing/2014/main" id="{40DBE8E7-5E5A-45F0-58DE-0F0474D7C0F3}"/>
                  </a:ext>
                </a:extLst>
              </p:cNvPr>
              <p:cNvSpPr/>
              <p:nvPr/>
            </p:nvSpPr>
            <p:spPr>
              <a:xfrm>
                <a:off x="22082125" y="14369352"/>
                <a:ext cx="98425" cy="94934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976" name="語音泡泡: 矩形 975">
            <a:extLst>
              <a:ext uri="{FF2B5EF4-FFF2-40B4-BE49-F238E27FC236}">
                <a16:creationId xmlns:a16="http://schemas.microsoft.com/office/drawing/2014/main" id="{E2752419-E0E7-962E-081B-A20B0091AFB5}"/>
              </a:ext>
            </a:extLst>
          </p:cNvPr>
          <p:cNvSpPr/>
          <p:nvPr/>
        </p:nvSpPr>
        <p:spPr>
          <a:xfrm rot="21012940">
            <a:off x="4196386" y="23870419"/>
            <a:ext cx="609837" cy="5084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成功路四段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</a:p>
        </p:txBody>
      </p:sp>
      <p:sp>
        <p:nvSpPr>
          <p:cNvPr id="977" name="語音泡泡: 矩形 976">
            <a:extLst>
              <a:ext uri="{FF2B5EF4-FFF2-40B4-BE49-F238E27FC236}">
                <a16:creationId xmlns:a16="http://schemas.microsoft.com/office/drawing/2014/main" id="{9C4DA9E2-9F70-D3B6-FB86-396C48EFF330}"/>
              </a:ext>
            </a:extLst>
          </p:cNvPr>
          <p:cNvSpPr/>
          <p:nvPr/>
        </p:nvSpPr>
        <p:spPr>
          <a:xfrm>
            <a:off x="14161492" y="31120883"/>
            <a:ext cx="6306381" cy="723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星雲街</a:t>
            </a:r>
          </a:p>
        </p:txBody>
      </p:sp>
      <p:sp>
        <p:nvSpPr>
          <p:cNvPr id="978" name="語音泡泡: 矩形 977">
            <a:extLst>
              <a:ext uri="{FF2B5EF4-FFF2-40B4-BE49-F238E27FC236}">
                <a16:creationId xmlns:a16="http://schemas.microsoft.com/office/drawing/2014/main" id="{1D2345A6-9BDC-3A86-8274-CBB8BC0DD5CB}"/>
              </a:ext>
            </a:extLst>
          </p:cNvPr>
          <p:cNvSpPr/>
          <p:nvPr/>
        </p:nvSpPr>
        <p:spPr>
          <a:xfrm>
            <a:off x="21380768" y="24138147"/>
            <a:ext cx="609837" cy="5084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星雲街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123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</a:p>
        </p:txBody>
      </p:sp>
      <p:sp>
        <p:nvSpPr>
          <p:cNvPr id="979" name="語音泡泡: 矩形 978">
            <a:extLst>
              <a:ext uri="{FF2B5EF4-FFF2-40B4-BE49-F238E27FC236}">
                <a16:creationId xmlns:a16="http://schemas.microsoft.com/office/drawing/2014/main" id="{60A4B33B-2EB2-B048-20E9-C0BF8F3F48B7}"/>
              </a:ext>
            </a:extLst>
          </p:cNvPr>
          <p:cNvSpPr/>
          <p:nvPr/>
        </p:nvSpPr>
        <p:spPr>
          <a:xfrm rot="1749252">
            <a:off x="15415818" y="19278131"/>
            <a:ext cx="4513966" cy="821149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</a:p>
        </p:txBody>
      </p:sp>
      <p:sp>
        <p:nvSpPr>
          <p:cNvPr id="980" name="語音泡泡: 矩形 979">
            <a:extLst>
              <a:ext uri="{FF2B5EF4-FFF2-40B4-BE49-F238E27FC236}">
                <a16:creationId xmlns:a16="http://schemas.microsoft.com/office/drawing/2014/main" id="{830CD2BE-2347-C1E1-5FF7-CECD61221E6B}"/>
              </a:ext>
            </a:extLst>
          </p:cNvPr>
          <p:cNvSpPr/>
          <p:nvPr/>
        </p:nvSpPr>
        <p:spPr>
          <a:xfrm rot="20902530">
            <a:off x="13259232" y="11175528"/>
            <a:ext cx="708183" cy="5682784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成功路四段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  <a:endParaRPr lang="zh-TW" altLang="en-US" sz="4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81" name="語音泡泡: 矩形 980">
            <a:extLst>
              <a:ext uri="{FF2B5EF4-FFF2-40B4-BE49-F238E27FC236}">
                <a16:creationId xmlns:a16="http://schemas.microsoft.com/office/drawing/2014/main" id="{DCFDB912-33F2-0707-F364-7F57C37761F4}"/>
              </a:ext>
            </a:extLst>
          </p:cNvPr>
          <p:cNvSpPr/>
          <p:nvPr/>
        </p:nvSpPr>
        <p:spPr>
          <a:xfrm rot="21063709">
            <a:off x="4847773" y="11309120"/>
            <a:ext cx="4513966" cy="821149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</a:t>
            </a:r>
            <a:r>
              <a:rPr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</a:p>
        </p:txBody>
      </p:sp>
      <p:grpSp>
        <p:nvGrpSpPr>
          <p:cNvPr id="982" name="群組 981">
            <a:extLst>
              <a:ext uri="{FF2B5EF4-FFF2-40B4-BE49-F238E27FC236}">
                <a16:creationId xmlns:a16="http://schemas.microsoft.com/office/drawing/2014/main" id="{3E9CB0F4-9E44-2D29-771E-267D7DE6FB7B}"/>
              </a:ext>
            </a:extLst>
          </p:cNvPr>
          <p:cNvGrpSpPr/>
          <p:nvPr/>
        </p:nvGrpSpPr>
        <p:grpSpPr>
          <a:xfrm>
            <a:off x="21261458" y="21341252"/>
            <a:ext cx="739109" cy="337430"/>
            <a:chOff x="26865998" y="13797669"/>
            <a:chExt cx="739109" cy="337430"/>
          </a:xfrm>
        </p:grpSpPr>
        <p:sp>
          <p:nvSpPr>
            <p:cNvPr id="983" name="矩形 982">
              <a:extLst>
                <a:ext uri="{FF2B5EF4-FFF2-40B4-BE49-F238E27FC236}">
                  <a16:creationId xmlns:a16="http://schemas.microsoft.com/office/drawing/2014/main" id="{7AB0D870-25A9-A950-F893-AC6B62B1B521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4" name="矩形 983">
              <a:extLst>
                <a:ext uri="{FF2B5EF4-FFF2-40B4-BE49-F238E27FC236}">
                  <a16:creationId xmlns:a16="http://schemas.microsoft.com/office/drawing/2014/main" id="{11D6A9C7-9F9F-6DC9-2DDE-F7DCE86F0AF3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5" name="矩形 984">
              <a:extLst>
                <a:ext uri="{FF2B5EF4-FFF2-40B4-BE49-F238E27FC236}">
                  <a16:creationId xmlns:a16="http://schemas.microsoft.com/office/drawing/2014/main" id="{2E8E7DDD-FA41-1298-B857-7739AD619695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6" name="矩形 985">
              <a:extLst>
                <a:ext uri="{FF2B5EF4-FFF2-40B4-BE49-F238E27FC236}">
                  <a16:creationId xmlns:a16="http://schemas.microsoft.com/office/drawing/2014/main" id="{B1981389-E00A-9B90-8896-FFB9440FA6E7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7" name="矩形 986">
              <a:extLst>
                <a:ext uri="{FF2B5EF4-FFF2-40B4-BE49-F238E27FC236}">
                  <a16:creationId xmlns:a16="http://schemas.microsoft.com/office/drawing/2014/main" id="{596C3E6B-C748-64D3-4603-6AAC905CCBF1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8" name="矩形 987">
              <a:extLst>
                <a:ext uri="{FF2B5EF4-FFF2-40B4-BE49-F238E27FC236}">
                  <a16:creationId xmlns:a16="http://schemas.microsoft.com/office/drawing/2014/main" id="{56AEBB64-4452-B763-3E71-B44230439EE7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9" name="矩形 988">
              <a:extLst>
                <a:ext uri="{FF2B5EF4-FFF2-40B4-BE49-F238E27FC236}">
                  <a16:creationId xmlns:a16="http://schemas.microsoft.com/office/drawing/2014/main" id="{CC4F6185-E4FD-D3A4-8D5F-63D58109424C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90" name="群組 989">
            <a:extLst>
              <a:ext uri="{FF2B5EF4-FFF2-40B4-BE49-F238E27FC236}">
                <a16:creationId xmlns:a16="http://schemas.microsoft.com/office/drawing/2014/main" id="{FF162E48-2D35-0DAB-CFBB-223D6D736633}"/>
              </a:ext>
            </a:extLst>
          </p:cNvPr>
          <p:cNvGrpSpPr/>
          <p:nvPr/>
        </p:nvGrpSpPr>
        <p:grpSpPr>
          <a:xfrm>
            <a:off x="21365167" y="30594652"/>
            <a:ext cx="739109" cy="337430"/>
            <a:chOff x="26865998" y="13797669"/>
            <a:chExt cx="739109" cy="337430"/>
          </a:xfrm>
        </p:grpSpPr>
        <p:sp>
          <p:nvSpPr>
            <p:cNvPr id="991" name="矩形 990">
              <a:extLst>
                <a:ext uri="{FF2B5EF4-FFF2-40B4-BE49-F238E27FC236}">
                  <a16:creationId xmlns:a16="http://schemas.microsoft.com/office/drawing/2014/main" id="{01348BA5-603C-AFB8-D68E-51D75AF456FF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2" name="矩形 991">
              <a:extLst>
                <a:ext uri="{FF2B5EF4-FFF2-40B4-BE49-F238E27FC236}">
                  <a16:creationId xmlns:a16="http://schemas.microsoft.com/office/drawing/2014/main" id="{3958B17C-B702-09E1-951B-57B6A6067D17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3" name="矩形 992">
              <a:extLst>
                <a:ext uri="{FF2B5EF4-FFF2-40B4-BE49-F238E27FC236}">
                  <a16:creationId xmlns:a16="http://schemas.microsoft.com/office/drawing/2014/main" id="{F998448F-0CCC-5D04-E8DC-AB4B0CD3F854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4" name="矩形 993">
              <a:extLst>
                <a:ext uri="{FF2B5EF4-FFF2-40B4-BE49-F238E27FC236}">
                  <a16:creationId xmlns:a16="http://schemas.microsoft.com/office/drawing/2014/main" id="{5BBF2F2B-640A-D832-F905-D57C94B15074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5" name="矩形 994">
              <a:extLst>
                <a:ext uri="{FF2B5EF4-FFF2-40B4-BE49-F238E27FC236}">
                  <a16:creationId xmlns:a16="http://schemas.microsoft.com/office/drawing/2014/main" id="{414AFFFC-D107-B67D-C652-A00CDF2CD617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6" name="矩形 995">
              <a:extLst>
                <a:ext uri="{FF2B5EF4-FFF2-40B4-BE49-F238E27FC236}">
                  <a16:creationId xmlns:a16="http://schemas.microsoft.com/office/drawing/2014/main" id="{741F8E9D-D627-0622-0A4F-04A13704E393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7" name="矩形 996">
              <a:extLst>
                <a:ext uri="{FF2B5EF4-FFF2-40B4-BE49-F238E27FC236}">
                  <a16:creationId xmlns:a16="http://schemas.microsoft.com/office/drawing/2014/main" id="{44149837-53AD-2CDF-005F-4D524BCB075B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98" name="群組 997">
            <a:extLst>
              <a:ext uri="{FF2B5EF4-FFF2-40B4-BE49-F238E27FC236}">
                <a16:creationId xmlns:a16="http://schemas.microsoft.com/office/drawing/2014/main" id="{99ACC139-7E37-7A0E-D5FE-BF22D5CFFCA2}"/>
              </a:ext>
            </a:extLst>
          </p:cNvPr>
          <p:cNvGrpSpPr/>
          <p:nvPr/>
        </p:nvGrpSpPr>
        <p:grpSpPr>
          <a:xfrm rot="5400000">
            <a:off x="20648720" y="31239911"/>
            <a:ext cx="739109" cy="337430"/>
            <a:chOff x="26865998" y="13797669"/>
            <a:chExt cx="739109" cy="337430"/>
          </a:xfrm>
        </p:grpSpPr>
        <p:sp>
          <p:nvSpPr>
            <p:cNvPr id="999" name="矩形 998">
              <a:extLst>
                <a:ext uri="{FF2B5EF4-FFF2-40B4-BE49-F238E27FC236}">
                  <a16:creationId xmlns:a16="http://schemas.microsoft.com/office/drawing/2014/main" id="{7084D694-2D62-FC9A-87F6-921343777DB1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0" name="矩形 999">
              <a:extLst>
                <a:ext uri="{FF2B5EF4-FFF2-40B4-BE49-F238E27FC236}">
                  <a16:creationId xmlns:a16="http://schemas.microsoft.com/office/drawing/2014/main" id="{1BA407B8-1C92-777A-311A-1C2B67D78708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1" name="矩形 1000">
              <a:extLst>
                <a:ext uri="{FF2B5EF4-FFF2-40B4-BE49-F238E27FC236}">
                  <a16:creationId xmlns:a16="http://schemas.microsoft.com/office/drawing/2014/main" id="{0A2DC82E-A614-8ED9-2FA0-557C4A387EF3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2" name="矩形 1001">
              <a:extLst>
                <a:ext uri="{FF2B5EF4-FFF2-40B4-BE49-F238E27FC236}">
                  <a16:creationId xmlns:a16="http://schemas.microsoft.com/office/drawing/2014/main" id="{C47E8313-92AD-F65A-0116-B0A6A5F5FF49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3" name="矩形 1002">
              <a:extLst>
                <a:ext uri="{FF2B5EF4-FFF2-40B4-BE49-F238E27FC236}">
                  <a16:creationId xmlns:a16="http://schemas.microsoft.com/office/drawing/2014/main" id="{1009F9BB-E213-5C4F-4CC0-219ABDCE60D8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4" name="矩形 1003">
              <a:extLst>
                <a:ext uri="{FF2B5EF4-FFF2-40B4-BE49-F238E27FC236}">
                  <a16:creationId xmlns:a16="http://schemas.microsoft.com/office/drawing/2014/main" id="{5BBE7625-EF3D-6300-FD4B-BF207E538590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5" name="矩形 1004">
              <a:extLst>
                <a:ext uri="{FF2B5EF4-FFF2-40B4-BE49-F238E27FC236}">
                  <a16:creationId xmlns:a16="http://schemas.microsoft.com/office/drawing/2014/main" id="{D2A1613A-5432-E5D6-1F56-01D480566006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06" name="群組 1005">
            <a:extLst>
              <a:ext uri="{FF2B5EF4-FFF2-40B4-BE49-F238E27FC236}">
                <a16:creationId xmlns:a16="http://schemas.microsoft.com/office/drawing/2014/main" id="{B0377D00-A90D-61A6-E490-F3243016C834}"/>
              </a:ext>
            </a:extLst>
          </p:cNvPr>
          <p:cNvGrpSpPr/>
          <p:nvPr/>
        </p:nvGrpSpPr>
        <p:grpSpPr>
          <a:xfrm rot="5400000">
            <a:off x="13298764" y="31284969"/>
            <a:ext cx="739109" cy="337430"/>
            <a:chOff x="26865998" y="13797669"/>
            <a:chExt cx="739109" cy="337430"/>
          </a:xfrm>
        </p:grpSpPr>
        <p:sp>
          <p:nvSpPr>
            <p:cNvPr id="1007" name="矩形 1006">
              <a:extLst>
                <a:ext uri="{FF2B5EF4-FFF2-40B4-BE49-F238E27FC236}">
                  <a16:creationId xmlns:a16="http://schemas.microsoft.com/office/drawing/2014/main" id="{06F393CA-4CC0-1922-7919-244D616F40CC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8" name="矩形 1007">
              <a:extLst>
                <a:ext uri="{FF2B5EF4-FFF2-40B4-BE49-F238E27FC236}">
                  <a16:creationId xmlns:a16="http://schemas.microsoft.com/office/drawing/2014/main" id="{785A6B54-810B-4E34-0E55-71D2750C0544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9" name="矩形 1008">
              <a:extLst>
                <a:ext uri="{FF2B5EF4-FFF2-40B4-BE49-F238E27FC236}">
                  <a16:creationId xmlns:a16="http://schemas.microsoft.com/office/drawing/2014/main" id="{9F7F100B-9432-128B-C4EC-3D1E986565C6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0" name="矩形 1009">
              <a:extLst>
                <a:ext uri="{FF2B5EF4-FFF2-40B4-BE49-F238E27FC236}">
                  <a16:creationId xmlns:a16="http://schemas.microsoft.com/office/drawing/2014/main" id="{912846FB-A2E8-2B47-B0F7-1E8DBC86C82D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1" name="矩形 1010">
              <a:extLst>
                <a:ext uri="{FF2B5EF4-FFF2-40B4-BE49-F238E27FC236}">
                  <a16:creationId xmlns:a16="http://schemas.microsoft.com/office/drawing/2014/main" id="{05FDBFE4-1215-F504-5ABB-125A6CBAD227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2" name="矩形 1011">
              <a:extLst>
                <a:ext uri="{FF2B5EF4-FFF2-40B4-BE49-F238E27FC236}">
                  <a16:creationId xmlns:a16="http://schemas.microsoft.com/office/drawing/2014/main" id="{48FC6D2A-CDE9-6D21-376C-036E20E037D2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3" name="矩形 1012">
              <a:extLst>
                <a:ext uri="{FF2B5EF4-FFF2-40B4-BE49-F238E27FC236}">
                  <a16:creationId xmlns:a16="http://schemas.microsoft.com/office/drawing/2014/main" id="{D715DFFF-6C9C-3BB0-EDF1-0E3CEEA97721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14" name="群組 1013">
            <a:extLst>
              <a:ext uri="{FF2B5EF4-FFF2-40B4-BE49-F238E27FC236}">
                <a16:creationId xmlns:a16="http://schemas.microsoft.com/office/drawing/2014/main" id="{44FC7ECE-1051-6DAD-0EFB-3DD843F713B8}"/>
              </a:ext>
            </a:extLst>
          </p:cNvPr>
          <p:cNvGrpSpPr/>
          <p:nvPr/>
        </p:nvGrpSpPr>
        <p:grpSpPr>
          <a:xfrm rot="5400000">
            <a:off x="15012843" y="31305920"/>
            <a:ext cx="739109" cy="337430"/>
            <a:chOff x="26865998" y="13797669"/>
            <a:chExt cx="739109" cy="337430"/>
          </a:xfrm>
        </p:grpSpPr>
        <p:sp>
          <p:nvSpPr>
            <p:cNvPr id="1015" name="矩形 1014">
              <a:extLst>
                <a:ext uri="{FF2B5EF4-FFF2-40B4-BE49-F238E27FC236}">
                  <a16:creationId xmlns:a16="http://schemas.microsoft.com/office/drawing/2014/main" id="{AA35A7CC-EB5B-170D-8486-37558B173D8C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6" name="矩形 1015">
              <a:extLst>
                <a:ext uri="{FF2B5EF4-FFF2-40B4-BE49-F238E27FC236}">
                  <a16:creationId xmlns:a16="http://schemas.microsoft.com/office/drawing/2014/main" id="{C6F35C0B-63A9-BFCA-8E20-9ED43436BEE9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7" name="矩形 1016">
              <a:extLst>
                <a:ext uri="{FF2B5EF4-FFF2-40B4-BE49-F238E27FC236}">
                  <a16:creationId xmlns:a16="http://schemas.microsoft.com/office/drawing/2014/main" id="{6EB3DD18-09A9-7E5E-F841-11C96C5FBC4A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8" name="矩形 1017">
              <a:extLst>
                <a:ext uri="{FF2B5EF4-FFF2-40B4-BE49-F238E27FC236}">
                  <a16:creationId xmlns:a16="http://schemas.microsoft.com/office/drawing/2014/main" id="{482E7892-AFC1-9DC0-0875-EDCAA487E1EF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9" name="矩形 1018">
              <a:extLst>
                <a:ext uri="{FF2B5EF4-FFF2-40B4-BE49-F238E27FC236}">
                  <a16:creationId xmlns:a16="http://schemas.microsoft.com/office/drawing/2014/main" id="{41F75DA1-C121-6C24-B5C3-0123A64CC077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0" name="矩形 1019">
              <a:extLst>
                <a:ext uri="{FF2B5EF4-FFF2-40B4-BE49-F238E27FC236}">
                  <a16:creationId xmlns:a16="http://schemas.microsoft.com/office/drawing/2014/main" id="{28983409-94FC-F449-127E-424D205FC81F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1" name="矩形 1020">
              <a:extLst>
                <a:ext uri="{FF2B5EF4-FFF2-40B4-BE49-F238E27FC236}">
                  <a16:creationId xmlns:a16="http://schemas.microsoft.com/office/drawing/2014/main" id="{F7AEF486-84B7-2A8A-4F42-EB4814E4FDA5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22" name="群組 1021">
            <a:extLst>
              <a:ext uri="{FF2B5EF4-FFF2-40B4-BE49-F238E27FC236}">
                <a16:creationId xmlns:a16="http://schemas.microsoft.com/office/drawing/2014/main" id="{58709682-B356-BB1F-9C3D-EF7C04992332}"/>
              </a:ext>
            </a:extLst>
          </p:cNvPr>
          <p:cNvGrpSpPr/>
          <p:nvPr/>
        </p:nvGrpSpPr>
        <p:grpSpPr>
          <a:xfrm rot="5400000">
            <a:off x="6162178" y="31077053"/>
            <a:ext cx="493348" cy="497486"/>
            <a:chOff x="26865998" y="13797669"/>
            <a:chExt cx="739109" cy="337430"/>
          </a:xfrm>
        </p:grpSpPr>
        <p:sp>
          <p:nvSpPr>
            <p:cNvPr id="1023" name="矩形 1022">
              <a:extLst>
                <a:ext uri="{FF2B5EF4-FFF2-40B4-BE49-F238E27FC236}">
                  <a16:creationId xmlns:a16="http://schemas.microsoft.com/office/drawing/2014/main" id="{1F08FEDD-58EE-8D32-6742-844B56A0FD1A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4" name="矩形 1023">
              <a:extLst>
                <a:ext uri="{FF2B5EF4-FFF2-40B4-BE49-F238E27FC236}">
                  <a16:creationId xmlns:a16="http://schemas.microsoft.com/office/drawing/2014/main" id="{6A94D9AC-BB04-9334-352F-4433DF5BA03D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5" name="矩形 1024">
              <a:extLst>
                <a:ext uri="{FF2B5EF4-FFF2-40B4-BE49-F238E27FC236}">
                  <a16:creationId xmlns:a16="http://schemas.microsoft.com/office/drawing/2014/main" id="{C74D9C2C-6870-9F70-8118-178AD71CEB62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6" name="矩形 1025">
              <a:extLst>
                <a:ext uri="{FF2B5EF4-FFF2-40B4-BE49-F238E27FC236}">
                  <a16:creationId xmlns:a16="http://schemas.microsoft.com/office/drawing/2014/main" id="{EF0C0D8B-463F-25FA-6DD9-DFDD32C98F5E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7" name="矩形 1026">
              <a:extLst>
                <a:ext uri="{FF2B5EF4-FFF2-40B4-BE49-F238E27FC236}">
                  <a16:creationId xmlns:a16="http://schemas.microsoft.com/office/drawing/2014/main" id="{3279A567-EB1A-D658-8EF1-B5291EAA37C3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8" name="矩形 1027">
              <a:extLst>
                <a:ext uri="{FF2B5EF4-FFF2-40B4-BE49-F238E27FC236}">
                  <a16:creationId xmlns:a16="http://schemas.microsoft.com/office/drawing/2014/main" id="{A83383B9-E345-9828-9B7E-42935079D984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9" name="矩形 1028">
              <a:extLst>
                <a:ext uri="{FF2B5EF4-FFF2-40B4-BE49-F238E27FC236}">
                  <a16:creationId xmlns:a16="http://schemas.microsoft.com/office/drawing/2014/main" id="{12DD58CC-6A92-2839-6239-1CCD14B763AD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30" name="群組 1029">
            <a:extLst>
              <a:ext uri="{FF2B5EF4-FFF2-40B4-BE49-F238E27FC236}">
                <a16:creationId xmlns:a16="http://schemas.microsoft.com/office/drawing/2014/main" id="{FAB6ED21-7730-50B4-61D0-1CE09C36193C}"/>
              </a:ext>
            </a:extLst>
          </p:cNvPr>
          <p:cNvGrpSpPr/>
          <p:nvPr/>
        </p:nvGrpSpPr>
        <p:grpSpPr>
          <a:xfrm rot="10169313">
            <a:off x="4902398" y="30528719"/>
            <a:ext cx="493348" cy="497486"/>
            <a:chOff x="26865998" y="13797669"/>
            <a:chExt cx="739109" cy="337430"/>
          </a:xfrm>
        </p:grpSpPr>
        <p:sp>
          <p:nvSpPr>
            <p:cNvPr id="1031" name="矩形 1030">
              <a:extLst>
                <a:ext uri="{FF2B5EF4-FFF2-40B4-BE49-F238E27FC236}">
                  <a16:creationId xmlns:a16="http://schemas.microsoft.com/office/drawing/2014/main" id="{8568309F-21B1-E5E7-2CB9-7EFB201C6AD3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2" name="矩形 1031">
              <a:extLst>
                <a:ext uri="{FF2B5EF4-FFF2-40B4-BE49-F238E27FC236}">
                  <a16:creationId xmlns:a16="http://schemas.microsoft.com/office/drawing/2014/main" id="{CC2E62C3-2B75-D695-4B02-BABE77084BBF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3" name="矩形 1032">
              <a:extLst>
                <a:ext uri="{FF2B5EF4-FFF2-40B4-BE49-F238E27FC236}">
                  <a16:creationId xmlns:a16="http://schemas.microsoft.com/office/drawing/2014/main" id="{6BEE633D-AF53-E1CE-95DB-2849384409A2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4" name="矩形 1033">
              <a:extLst>
                <a:ext uri="{FF2B5EF4-FFF2-40B4-BE49-F238E27FC236}">
                  <a16:creationId xmlns:a16="http://schemas.microsoft.com/office/drawing/2014/main" id="{7F2BB373-A06C-26BC-FD0D-9A0E976B5C42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5" name="矩形 1034">
              <a:extLst>
                <a:ext uri="{FF2B5EF4-FFF2-40B4-BE49-F238E27FC236}">
                  <a16:creationId xmlns:a16="http://schemas.microsoft.com/office/drawing/2014/main" id="{654465C9-CF77-E475-C00C-853097648C8A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6" name="矩形 1035">
              <a:extLst>
                <a:ext uri="{FF2B5EF4-FFF2-40B4-BE49-F238E27FC236}">
                  <a16:creationId xmlns:a16="http://schemas.microsoft.com/office/drawing/2014/main" id="{FDB8B7AC-F217-AE0C-73BE-534A71F0C0D1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7" name="矩形 1036">
              <a:extLst>
                <a:ext uri="{FF2B5EF4-FFF2-40B4-BE49-F238E27FC236}">
                  <a16:creationId xmlns:a16="http://schemas.microsoft.com/office/drawing/2014/main" id="{6E598E6B-3434-0CC4-B9C1-731FB2C04813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38" name="群組 1037">
            <a:extLst>
              <a:ext uri="{FF2B5EF4-FFF2-40B4-BE49-F238E27FC236}">
                <a16:creationId xmlns:a16="http://schemas.microsoft.com/office/drawing/2014/main" id="{F447310F-886B-6CE0-36AF-6E32D7DBDB9B}"/>
              </a:ext>
            </a:extLst>
          </p:cNvPr>
          <p:cNvGrpSpPr/>
          <p:nvPr/>
        </p:nvGrpSpPr>
        <p:grpSpPr>
          <a:xfrm rot="10169313">
            <a:off x="3393532" y="21894674"/>
            <a:ext cx="750737" cy="497486"/>
            <a:chOff x="26865998" y="13797669"/>
            <a:chExt cx="739109" cy="337430"/>
          </a:xfrm>
        </p:grpSpPr>
        <p:sp>
          <p:nvSpPr>
            <p:cNvPr id="1039" name="矩形 1038">
              <a:extLst>
                <a:ext uri="{FF2B5EF4-FFF2-40B4-BE49-F238E27FC236}">
                  <a16:creationId xmlns:a16="http://schemas.microsoft.com/office/drawing/2014/main" id="{99F24820-EB1F-D1AC-A2C2-3EA715230559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0" name="矩形 1039">
              <a:extLst>
                <a:ext uri="{FF2B5EF4-FFF2-40B4-BE49-F238E27FC236}">
                  <a16:creationId xmlns:a16="http://schemas.microsoft.com/office/drawing/2014/main" id="{9E0AF382-45D7-98D0-2A10-F642093F027D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1" name="矩形 1040">
              <a:extLst>
                <a:ext uri="{FF2B5EF4-FFF2-40B4-BE49-F238E27FC236}">
                  <a16:creationId xmlns:a16="http://schemas.microsoft.com/office/drawing/2014/main" id="{9714F505-3654-7239-05C1-59372CCBCBE0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2" name="矩形 1041">
              <a:extLst>
                <a:ext uri="{FF2B5EF4-FFF2-40B4-BE49-F238E27FC236}">
                  <a16:creationId xmlns:a16="http://schemas.microsoft.com/office/drawing/2014/main" id="{3F7B5D28-F105-C32F-61AD-571993147DDD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3" name="矩形 1042">
              <a:extLst>
                <a:ext uri="{FF2B5EF4-FFF2-40B4-BE49-F238E27FC236}">
                  <a16:creationId xmlns:a16="http://schemas.microsoft.com/office/drawing/2014/main" id="{10ACDB36-C2F5-4E89-86C5-D496EC1F8E3C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4" name="矩形 1043">
              <a:extLst>
                <a:ext uri="{FF2B5EF4-FFF2-40B4-BE49-F238E27FC236}">
                  <a16:creationId xmlns:a16="http://schemas.microsoft.com/office/drawing/2014/main" id="{DDED9386-ABFB-4E9A-1905-C8C017212EF3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5" name="矩形 1044">
              <a:extLst>
                <a:ext uri="{FF2B5EF4-FFF2-40B4-BE49-F238E27FC236}">
                  <a16:creationId xmlns:a16="http://schemas.microsoft.com/office/drawing/2014/main" id="{631CF133-3839-59EB-6F00-23D20A5FD17A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46" name="群組 1045">
            <a:extLst>
              <a:ext uri="{FF2B5EF4-FFF2-40B4-BE49-F238E27FC236}">
                <a16:creationId xmlns:a16="http://schemas.microsoft.com/office/drawing/2014/main" id="{0A035B8E-6B3F-BD4C-98BC-FA1819E47B65}"/>
              </a:ext>
            </a:extLst>
          </p:cNvPr>
          <p:cNvGrpSpPr/>
          <p:nvPr/>
        </p:nvGrpSpPr>
        <p:grpSpPr>
          <a:xfrm rot="10169313">
            <a:off x="2621399" y="17769654"/>
            <a:ext cx="750737" cy="497486"/>
            <a:chOff x="26865998" y="13797669"/>
            <a:chExt cx="739109" cy="337430"/>
          </a:xfrm>
        </p:grpSpPr>
        <p:sp>
          <p:nvSpPr>
            <p:cNvPr id="1047" name="矩形 1046">
              <a:extLst>
                <a:ext uri="{FF2B5EF4-FFF2-40B4-BE49-F238E27FC236}">
                  <a16:creationId xmlns:a16="http://schemas.microsoft.com/office/drawing/2014/main" id="{E604E1FD-99F9-1D9A-F6A0-F66F1F014109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8" name="矩形 1047">
              <a:extLst>
                <a:ext uri="{FF2B5EF4-FFF2-40B4-BE49-F238E27FC236}">
                  <a16:creationId xmlns:a16="http://schemas.microsoft.com/office/drawing/2014/main" id="{C1997F57-270B-3E1F-13F2-FC3A0F12D059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9" name="矩形 1048">
              <a:extLst>
                <a:ext uri="{FF2B5EF4-FFF2-40B4-BE49-F238E27FC236}">
                  <a16:creationId xmlns:a16="http://schemas.microsoft.com/office/drawing/2014/main" id="{CB3B63A1-5629-CE14-BE46-CDFA9C23402B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0" name="矩形 1049">
              <a:extLst>
                <a:ext uri="{FF2B5EF4-FFF2-40B4-BE49-F238E27FC236}">
                  <a16:creationId xmlns:a16="http://schemas.microsoft.com/office/drawing/2014/main" id="{58F90E78-B8D3-6638-2E25-A67FE9A03AE6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1" name="矩形 1050">
              <a:extLst>
                <a:ext uri="{FF2B5EF4-FFF2-40B4-BE49-F238E27FC236}">
                  <a16:creationId xmlns:a16="http://schemas.microsoft.com/office/drawing/2014/main" id="{9E1E8483-909E-0069-C8DC-C043E67420DE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2" name="矩形 1051">
              <a:extLst>
                <a:ext uri="{FF2B5EF4-FFF2-40B4-BE49-F238E27FC236}">
                  <a16:creationId xmlns:a16="http://schemas.microsoft.com/office/drawing/2014/main" id="{D8238E8A-011A-D7B1-3F23-DF1A4ED20297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3" name="矩形 1052">
              <a:extLst>
                <a:ext uri="{FF2B5EF4-FFF2-40B4-BE49-F238E27FC236}">
                  <a16:creationId xmlns:a16="http://schemas.microsoft.com/office/drawing/2014/main" id="{39411243-414F-6941-2013-A0AAAD95521E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4" name="群組 1053">
            <a:extLst>
              <a:ext uri="{FF2B5EF4-FFF2-40B4-BE49-F238E27FC236}">
                <a16:creationId xmlns:a16="http://schemas.microsoft.com/office/drawing/2014/main" id="{795CFDA1-EB59-F966-6815-81A9A129105E}"/>
              </a:ext>
            </a:extLst>
          </p:cNvPr>
          <p:cNvGrpSpPr/>
          <p:nvPr/>
        </p:nvGrpSpPr>
        <p:grpSpPr>
          <a:xfrm rot="10169313">
            <a:off x="1635091" y="12947353"/>
            <a:ext cx="750737" cy="497486"/>
            <a:chOff x="26865998" y="13797669"/>
            <a:chExt cx="739109" cy="337430"/>
          </a:xfrm>
        </p:grpSpPr>
        <p:sp>
          <p:nvSpPr>
            <p:cNvPr id="1055" name="矩形 1054">
              <a:extLst>
                <a:ext uri="{FF2B5EF4-FFF2-40B4-BE49-F238E27FC236}">
                  <a16:creationId xmlns:a16="http://schemas.microsoft.com/office/drawing/2014/main" id="{B432FE9B-41D3-E905-181D-A3B83523F1EE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6" name="矩形 1055">
              <a:extLst>
                <a:ext uri="{FF2B5EF4-FFF2-40B4-BE49-F238E27FC236}">
                  <a16:creationId xmlns:a16="http://schemas.microsoft.com/office/drawing/2014/main" id="{D6FBFA4D-8BBE-D2F8-3B7C-0F3519565023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7" name="矩形 1056">
              <a:extLst>
                <a:ext uri="{FF2B5EF4-FFF2-40B4-BE49-F238E27FC236}">
                  <a16:creationId xmlns:a16="http://schemas.microsoft.com/office/drawing/2014/main" id="{D586C6CF-F261-546F-9D51-A5E09D6393F8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8" name="矩形 1057">
              <a:extLst>
                <a:ext uri="{FF2B5EF4-FFF2-40B4-BE49-F238E27FC236}">
                  <a16:creationId xmlns:a16="http://schemas.microsoft.com/office/drawing/2014/main" id="{0174A569-5067-E848-3FA7-5B527D828735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9" name="矩形 1058">
              <a:extLst>
                <a:ext uri="{FF2B5EF4-FFF2-40B4-BE49-F238E27FC236}">
                  <a16:creationId xmlns:a16="http://schemas.microsoft.com/office/drawing/2014/main" id="{E177904B-3C96-801A-A73C-A3531AB28A41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0" name="矩形 1059">
              <a:extLst>
                <a:ext uri="{FF2B5EF4-FFF2-40B4-BE49-F238E27FC236}">
                  <a16:creationId xmlns:a16="http://schemas.microsoft.com/office/drawing/2014/main" id="{6BD24056-8C24-071E-26A0-6C1F4EC1398C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1" name="矩形 1060">
              <a:extLst>
                <a:ext uri="{FF2B5EF4-FFF2-40B4-BE49-F238E27FC236}">
                  <a16:creationId xmlns:a16="http://schemas.microsoft.com/office/drawing/2014/main" id="{DAB2DA2B-22D6-2E63-9EAE-793AD82B1CC2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62" name="群組 1061">
            <a:extLst>
              <a:ext uri="{FF2B5EF4-FFF2-40B4-BE49-F238E27FC236}">
                <a16:creationId xmlns:a16="http://schemas.microsoft.com/office/drawing/2014/main" id="{17941C57-B702-1155-48EB-3F17363B3D3C}"/>
              </a:ext>
            </a:extLst>
          </p:cNvPr>
          <p:cNvGrpSpPr/>
          <p:nvPr/>
        </p:nvGrpSpPr>
        <p:grpSpPr>
          <a:xfrm rot="4841561">
            <a:off x="2365402" y="12086916"/>
            <a:ext cx="750737" cy="497486"/>
            <a:chOff x="26865998" y="13797669"/>
            <a:chExt cx="739109" cy="337430"/>
          </a:xfrm>
        </p:grpSpPr>
        <p:sp>
          <p:nvSpPr>
            <p:cNvPr id="1063" name="矩形 1062">
              <a:extLst>
                <a:ext uri="{FF2B5EF4-FFF2-40B4-BE49-F238E27FC236}">
                  <a16:creationId xmlns:a16="http://schemas.microsoft.com/office/drawing/2014/main" id="{3F5A168F-6FA5-9641-A727-D8117DCC0413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4" name="矩形 1063">
              <a:extLst>
                <a:ext uri="{FF2B5EF4-FFF2-40B4-BE49-F238E27FC236}">
                  <a16:creationId xmlns:a16="http://schemas.microsoft.com/office/drawing/2014/main" id="{1F3C6371-9402-75F0-81E6-E72ABA17A4FC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5" name="矩形 1064">
              <a:extLst>
                <a:ext uri="{FF2B5EF4-FFF2-40B4-BE49-F238E27FC236}">
                  <a16:creationId xmlns:a16="http://schemas.microsoft.com/office/drawing/2014/main" id="{E4706511-9812-1124-C662-D1B81F969A4B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6" name="矩形 1065">
              <a:extLst>
                <a:ext uri="{FF2B5EF4-FFF2-40B4-BE49-F238E27FC236}">
                  <a16:creationId xmlns:a16="http://schemas.microsoft.com/office/drawing/2014/main" id="{BF9A7766-DFEB-03F0-31D3-FE4CB3E6BED0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7" name="矩形 1066">
              <a:extLst>
                <a:ext uri="{FF2B5EF4-FFF2-40B4-BE49-F238E27FC236}">
                  <a16:creationId xmlns:a16="http://schemas.microsoft.com/office/drawing/2014/main" id="{FC62C5AB-FEF7-5C86-95F8-B5A38042E5EA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8" name="矩形 1067">
              <a:extLst>
                <a:ext uri="{FF2B5EF4-FFF2-40B4-BE49-F238E27FC236}">
                  <a16:creationId xmlns:a16="http://schemas.microsoft.com/office/drawing/2014/main" id="{1C666105-D439-3572-0C03-E77CCB84C9D1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9" name="矩形 1068">
              <a:extLst>
                <a:ext uri="{FF2B5EF4-FFF2-40B4-BE49-F238E27FC236}">
                  <a16:creationId xmlns:a16="http://schemas.microsoft.com/office/drawing/2014/main" id="{488F2B9E-FFB2-7AB7-CAEB-0C85FAF3CC7C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70" name="語音泡泡: 矩形 1069">
            <a:extLst>
              <a:ext uri="{FF2B5EF4-FFF2-40B4-BE49-F238E27FC236}">
                <a16:creationId xmlns:a16="http://schemas.microsoft.com/office/drawing/2014/main" id="{F0AC8B4E-ACA2-BD55-EED8-652BCC186E98}"/>
              </a:ext>
            </a:extLst>
          </p:cNvPr>
          <p:cNvSpPr/>
          <p:nvPr/>
        </p:nvSpPr>
        <p:spPr>
          <a:xfrm>
            <a:off x="15783731" y="15454502"/>
            <a:ext cx="4267199" cy="1339334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清白公園</a:t>
            </a:r>
          </a:p>
        </p:txBody>
      </p:sp>
      <p:pic>
        <p:nvPicPr>
          <p:cNvPr id="1071" name="圖片 1070">
            <a:extLst>
              <a:ext uri="{FF2B5EF4-FFF2-40B4-BE49-F238E27FC236}">
                <a16:creationId xmlns:a16="http://schemas.microsoft.com/office/drawing/2014/main" id="{DAD1C18D-6C3B-93C5-929D-67A0227CBE6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0773" y="24300286"/>
            <a:ext cx="286645" cy="272730"/>
          </a:xfrm>
          <a:prstGeom prst="rect">
            <a:avLst/>
          </a:prstGeom>
        </p:spPr>
      </p:pic>
      <p:graphicFrame>
        <p:nvGraphicFramePr>
          <p:cNvPr id="1072" name="表格 1071">
            <a:extLst>
              <a:ext uri="{FF2B5EF4-FFF2-40B4-BE49-F238E27FC236}">
                <a16:creationId xmlns:a16="http://schemas.microsoft.com/office/drawing/2014/main" id="{AD91E108-2E07-0166-076B-CC3B0CBEF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003764"/>
              </p:ext>
            </p:extLst>
          </p:nvPr>
        </p:nvGraphicFramePr>
        <p:xfrm>
          <a:off x="19216856" y="26584052"/>
          <a:ext cx="1545140" cy="721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2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2104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073" name="表格 1072">
            <a:extLst>
              <a:ext uri="{FF2B5EF4-FFF2-40B4-BE49-F238E27FC236}">
                <a16:creationId xmlns:a16="http://schemas.microsoft.com/office/drawing/2014/main" id="{894ABF6B-C5A0-D57F-1BC4-93AA29DD0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462202"/>
              </p:ext>
            </p:extLst>
          </p:nvPr>
        </p:nvGraphicFramePr>
        <p:xfrm>
          <a:off x="19222533" y="27295998"/>
          <a:ext cx="153946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4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6203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電梯</a:t>
                      </a: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(1F~5F)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074" name="表格 1073">
            <a:extLst>
              <a:ext uri="{FF2B5EF4-FFF2-40B4-BE49-F238E27FC236}">
                <a16:creationId xmlns:a16="http://schemas.microsoft.com/office/drawing/2014/main" id="{49C99D2E-0FEC-B095-E489-74D0044F2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653291"/>
              </p:ext>
            </p:extLst>
          </p:nvPr>
        </p:nvGraphicFramePr>
        <p:xfrm>
          <a:off x="20553715" y="27539838"/>
          <a:ext cx="208280" cy="174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1075" name="表格 1074">
            <a:extLst>
              <a:ext uri="{FF2B5EF4-FFF2-40B4-BE49-F238E27FC236}">
                <a16:creationId xmlns:a16="http://schemas.microsoft.com/office/drawing/2014/main" id="{B4EDA7CF-D2A1-AD22-848D-8A517E4ED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83391"/>
              </p:ext>
            </p:extLst>
          </p:nvPr>
        </p:nvGraphicFramePr>
        <p:xfrm>
          <a:off x="19262072" y="27542505"/>
          <a:ext cx="499863" cy="173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941">
                <a:tc>
                  <a:txBody>
                    <a:bodyPr/>
                    <a:lstStyle/>
                    <a:p>
                      <a:pPr marL="0" marR="0" lvl="0" indent="0" algn="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1076" name="表格 1075">
            <a:extLst>
              <a:ext uri="{FF2B5EF4-FFF2-40B4-BE49-F238E27FC236}">
                <a16:creationId xmlns:a16="http://schemas.microsoft.com/office/drawing/2014/main" id="{F4CBABDF-FF14-60A4-0DC4-B042516AD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78043"/>
              </p:ext>
            </p:extLst>
          </p:nvPr>
        </p:nvGraphicFramePr>
        <p:xfrm>
          <a:off x="20053852" y="27542504"/>
          <a:ext cx="499863" cy="173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1077" name="表格 1076">
            <a:extLst>
              <a:ext uri="{FF2B5EF4-FFF2-40B4-BE49-F238E27FC236}">
                <a16:creationId xmlns:a16="http://schemas.microsoft.com/office/drawing/2014/main" id="{73C9F185-3C0F-79CA-521C-4A8CCC824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75657"/>
              </p:ext>
            </p:extLst>
          </p:nvPr>
        </p:nvGraphicFramePr>
        <p:xfrm>
          <a:off x="19216856" y="25793464"/>
          <a:ext cx="1545135" cy="79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2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9058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078" name="表格 1077">
            <a:extLst>
              <a:ext uri="{FF2B5EF4-FFF2-40B4-BE49-F238E27FC236}">
                <a16:creationId xmlns:a16="http://schemas.microsoft.com/office/drawing/2014/main" id="{393BB1C8-0FED-611C-6907-BD99CB363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683518"/>
              </p:ext>
            </p:extLst>
          </p:nvPr>
        </p:nvGraphicFramePr>
        <p:xfrm>
          <a:off x="19216855" y="25089636"/>
          <a:ext cx="1543805" cy="70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7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0382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079" name="表格 1078">
            <a:extLst>
              <a:ext uri="{FF2B5EF4-FFF2-40B4-BE49-F238E27FC236}">
                <a16:creationId xmlns:a16="http://schemas.microsoft.com/office/drawing/2014/main" id="{733D6F17-9C32-F1FC-B4D3-8959B9546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33942"/>
              </p:ext>
            </p:extLst>
          </p:nvPr>
        </p:nvGraphicFramePr>
        <p:xfrm>
          <a:off x="19215229" y="24702871"/>
          <a:ext cx="1546764" cy="39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76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484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080" name="表格 1079">
            <a:extLst>
              <a:ext uri="{FF2B5EF4-FFF2-40B4-BE49-F238E27FC236}">
                <a16:creationId xmlns:a16="http://schemas.microsoft.com/office/drawing/2014/main" id="{E0148392-F7B7-37FB-D0CB-F4BF72744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666465"/>
              </p:ext>
            </p:extLst>
          </p:nvPr>
        </p:nvGraphicFramePr>
        <p:xfrm>
          <a:off x="19501829" y="23482655"/>
          <a:ext cx="1265844" cy="605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60574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081" name="表格 1080">
            <a:extLst>
              <a:ext uri="{FF2B5EF4-FFF2-40B4-BE49-F238E27FC236}">
                <a16:creationId xmlns:a16="http://schemas.microsoft.com/office/drawing/2014/main" id="{83CFADC8-6DE3-336D-BFB9-4E141DE10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580900"/>
              </p:ext>
            </p:extLst>
          </p:nvPr>
        </p:nvGraphicFramePr>
        <p:xfrm>
          <a:off x="19209832" y="23082586"/>
          <a:ext cx="1557970" cy="40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9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4051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1082" name="矩形 1081">
            <a:extLst>
              <a:ext uri="{FF2B5EF4-FFF2-40B4-BE49-F238E27FC236}">
                <a16:creationId xmlns:a16="http://schemas.microsoft.com/office/drawing/2014/main" id="{1D86AF84-1336-594A-4F58-50F1A0B267F9}"/>
              </a:ext>
            </a:extLst>
          </p:cNvPr>
          <p:cNvSpPr/>
          <p:nvPr/>
        </p:nvSpPr>
        <p:spPr>
          <a:xfrm>
            <a:off x="19430657" y="29472228"/>
            <a:ext cx="1038266" cy="69622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3" name="矩形 1082">
            <a:extLst>
              <a:ext uri="{FF2B5EF4-FFF2-40B4-BE49-F238E27FC236}">
                <a16:creationId xmlns:a16="http://schemas.microsoft.com/office/drawing/2014/main" id="{1A17C332-F55F-6EA4-6D00-ED5D91D32D59}"/>
              </a:ext>
            </a:extLst>
          </p:cNvPr>
          <p:cNvSpPr/>
          <p:nvPr/>
        </p:nvSpPr>
        <p:spPr>
          <a:xfrm>
            <a:off x="19222533" y="30098783"/>
            <a:ext cx="1246390" cy="4191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84" name="直線單箭頭接點 1083">
            <a:extLst>
              <a:ext uri="{FF2B5EF4-FFF2-40B4-BE49-F238E27FC236}">
                <a16:creationId xmlns:a16="http://schemas.microsoft.com/office/drawing/2014/main" id="{F52FE53D-4FFE-D425-0E82-546282C5EF8E}"/>
              </a:ext>
            </a:extLst>
          </p:cNvPr>
          <p:cNvCxnSpPr>
            <a:cxnSpLocks/>
          </p:cNvCxnSpPr>
          <p:nvPr/>
        </p:nvCxnSpPr>
        <p:spPr>
          <a:xfrm flipV="1">
            <a:off x="13530246" y="25545589"/>
            <a:ext cx="456808" cy="212908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5" name="直線單箭頭接點 1084">
            <a:extLst>
              <a:ext uri="{FF2B5EF4-FFF2-40B4-BE49-F238E27FC236}">
                <a16:creationId xmlns:a16="http://schemas.microsoft.com/office/drawing/2014/main" id="{53359CE5-F78E-A05B-B429-34DEF0F2CE43}"/>
              </a:ext>
            </a:extLst>
          </p:cNvPr>
          <p:cNvCxnSpPr>
            <a:cxnSpLocks/>
          </p:cNvCxnSpPr>
          <p:nvPr/>
        </p:nvCxnSpPr>
        <p:spPr>
          <a:xfrm flipH="1" flipV="1">
            <a:off x="14523124" y="25529282"/>
            <a:ext cx="444631" cy="223217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6" name="直線單箭頭接點 1085">
            <a:extLst>
              <a:ext uri="{FF2B5EF4-FFF2-40B4-BE49-F238E27FC236}">
                <a16:creationId xmlns:a16="http://schemas.microsoft.com/office/drawing/2014/main" id="{15E1BAF1-7AD1-9DE3-F4E8-A86E5F3F922F}"/>
              </a:ext>
            </a:extLst>
          </p:cNvPr>
          <p:cNvCxnSpPr>
            <a:cxnSpLocks/>
          </p:cNvCxnSpPr>
          <p:nvPr/>
        </p:nvCxnSpPr>
        <p:spPr>
          <a:xfrm flipH="1" flipV="1">
            <a:off x="12464766" y="21017148"/>
            <a:ext cx="1309206" cy="174879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7" name="直線單箭頭接點 1086">
            <a:extLst>
              <a:ext uri="{FF2B5EF4-FFF2-40B4-BE49-F238E27FC236}">
                <a16:creationId xmlns:a16="http://schemas.microsoft.com/office/drawing/2014/main" id="{7D30E3A4-5FC0-65CD-9E40-DE86ADC1E66A}"/>
              </a:ext>
            </a:extLst>
          </p:cNvPr>
          <p:cNvCxnSpPr>
            <a:cxnSpLocks/>
          </p:cNvCxnSpPr>
          <p:nvPr/>
        </p:nvCxnSpPr>
        <p:spPr>
          <a:xfrm flipH="1" flipV="1">
            <a:off x="8472990" y="19242970"/>
            <a:ext cx="3723862" cy="172051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8" name="直線單箭頭接點 1087">
            <a:extLst>
              <a:ext uri="{FF2B5EF4-FFF2-40B4-BE49-F238E27FC236}">
                <a16:creationId xmlns:a16="http://schemas.microsoft.com/office/drawing/2014/main" id="{78D19AD9-536C-F091-864E-C655A7814041}"/>
              </a:ext>
            </a:extLst>
          </p:cNvPr>
          <p:cNvCxnSpPr>
            <a:cxnSpLocks/>
          </p:cNvCxnSpPr>
          <p:nvPr/>
        </p:nvCxnSpPr>
        <p:spPr>
          <a:xfrm flipH="1" flipV="1">
            <a:off x="9081024" y="21001556"/>
            <a:ext cx="1309206" cy="174879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9" name="直線單箭頭接點 1088">
            <a:extLst>
              <a:ext uri="{FF2B5EF4-FFF2-40B4-BE49-F238E27FC236}">
                <a16:creationId xmlns:a16="http://schemas.microsoft.com/office/drawing/2014/main" id="{0798CD7E-0A92-3542-3395-D4991AFAAB4A}"/>
              </a:ext>
            </a:extLst>
          </p:cNvPr>
          <p:cNvCxnSpPr>
            <a:cxnSpLocks/>
          </p:cNvCxnSpPr>
          <p:nvPr/>
        </p:nvCxnSpPr>
        <p:spPr>
          <a:xfrm flipH="1" flipV="1">
            <a:off x="7702555" y="19149658"/>
            <a:ext cx="1309206" cy="174879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90" name="圖片 1089">
            <a:extLst>
              <a:ext uri="{FF2B5EF4-FFF2-40B4-BE49-F238E27FC236}">
                <a16:creationId xmlns:a16="http://schemas.microsoft.com/office/drawing/2014/main" id="{93F6BFF4-D3AB-BAC0-D252-BF9FD9F1B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7151" y="23080939"/>
            <a:ext cx="289383" cy="295171"/>
          </a:xfrm>
          <a:prstGeom prst="rect">
            <a:avLst/>
          </a:prstGeom>
        </p:spPr>
      </p:pic>
      <p:cxnSp>
        <p:nvCxnSpPr>
          <p:cNvPr id="1091" name="直線單箭頭接點 1090">
            <a:extLst>
              <a:ext uri="{FF2B5EF4-FFF2-40B4-BE49-F238E27FC236}">
                <a16:creationId xmlns:a16="http://schemas.microsoft.com/office/drawing/2014/main" id="{9A26B7E4-399C-2201-7E02-8096B2B8F234}"/>
              </a:ext>
            </a:extLst>
          </p:cNvPr>
          <p:cNvCxnSpPr>
            <a:cxnSpLocks/>
            <a:stCxn id="368" idx="1"/>
          </p:cNvCxnSpPr>
          <p:nvPr/>
        </p:nvCxnSpPr>
        <p:spPr>
          <a:xfrm flipH="1" flipV="1">
            <a:off x="8738042" y="21720057"/>
            <a:ext cx="11709" cy="1105038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2" name="直線單箭頭接點 1091">
            <a:extLst>
              <a:ext uri="{FF2B5EF4-FFF2-40B4-BE49-F238E27FC236}">
                <a16:creationId xmlns:a16="http://schemas.microsoft.com/office/drawing/2014/main" id="{3B43F006-31FC-BEEB-0C00-E38BE9E48879}"/>
              </a:ext>
            </a:extLst>
          </p:cNvPr>
          <p:cNvCxnSpPr>
            <a:cxnSpLocks/>
          </p:cNvCxnSpPr>
          <p:nvPr/>
        </p:nvCxnSpPr>
        <p:spPr>
          <a:xfrm flipH="1" flipV="1">
            <a:off x="6850065" y="18783403"/>
            <a:ext cx="1683674" cy="270536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3" name="直線單箭頭接點 1092">
            <a:extLst>
              <a:ext uri="{FF2B5EF4-FFF2-40B4-BE49-F238E27FC236}">
                <a16:creationId xmlns:a16="http://schemas.microsoft.com/office/drawing/2014/main" id="{4871BC2A-CBCA-955C-8D93-EF6C1BF0380A}"/>
              </a:ext>
            </a:extLst>
          </p:cNvPr>
          <p:cNvCxnSpPr>
            <a:cxnSpLocks/>
          </p:cNvCxnSpPr>
          <p:nvPr/>
        </p:nvCxnSpPr>
        <p:spPr>
          <a:xfrm flipH="1" flipV="1">
            <a:off x="13712040" y="20957645"/>
            <a:ext cx="805894" cy="182757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4" name="直線單箭頭接點 1093">
            <a:extLst>
              <a:ext uri="{FF2B5EF4-FFF2-40B4-BE49-F238E27FC236}">
                <a16:creationId xmlns:a16="http://schemas.microsoft.com/office/drawing/2014/main" id="{E4F96E73-D725-C040-93EB-33DF2B4D68BC}"/>
              </a:ext>
            </a:extLst>
          </p:cNvPr>
          <p:cNvCxnSpPr>
            <a:cxnSpLocks/>
          </p:cNvCxnSpPr>
          <p:nvPr/>
        </p:nvCxnSpPr>
        <p:spPr>
          <a:xfrm flipH="1" flipV="1">
            <a:off x="7542636" y="18250089"/>
            <a:ext cx="5952358" cy="2541740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95" name="群組 1094">
            <a:extLst>
              <a:ext uri="{FF2B5EF4-FFF2-40B4-BE49-F238E27FC236}">
                <a16:creationId xmlns:a16="http://schemas.microsoft.com/office/drawing/2014/main" id="{E691FDA9-447A-85C7-1BA3-183FD607B1DC}"/>
              </a:ext>
            </a:extLst>
          </p:cNvPr>
          <p:cNvGrpSpPr/>
          <p:nvPr/>
        </p:nvGrpSpPr>
        <p:grpSpPr>
          <a:xfrm>
            <a:off x="5421040" y="17640164"/>
            <a:ext cx="920605" cy="920605"/>
            <a:chOff x="18214181" y="8726091"/>
            <a:chExt cx="1607344" cy="1607344"/>
          </a:xfrm>
        </p:grpSpPr>
        <p:sp>
          <p:nvSpPr>
            <p:cNvPr id="1096" name="橢圓 1095">
              <a:extLst>
                <a:ext uri="{FF2B5EF4-FFF2-40B4-BE49-F238E27FC236}">
                  <a16:creationId xmlns:a16="http://schemas.microsoft.com/office/drawing/2014/main" id="{0ABC93E7-6086-BBF1-865A-278ED8D99442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7" name="手繪多邊形: 圖案 1096">
              <a:extLst>
                <a:ext uri="{FF2B5EF4-FFF2-40B4-BE49-F238E27FC236}">
                  <a16:creationId xmlns:a16="http://schemas.microsoft.com/office/drawing/2014/main" id="{09A327E2-B808-CBA0-E050-13CEADEEC0A3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8" name="語音泡泡: 矩形 1097">
              <a:extLst>
                <a:ext uri="{FF2B5EF4-FFF2-40B4-BE49-F238E27FC236}">
                  <a16:creationId xmlns:a16="http://schemas.microsoft.com/office/drawing/2014/main" id="{75F71D85-39FD-8A01-39BA-0200B5A802E9}"/>
                </a:ext>
              </a:extLst>
            </p:cNvPr>
            <p:cNvSpPr/>
            <p:nvPr/>
          </p:nvSpPr>
          <p:spPr>
            <a:xfrm>
              <a:off x="18225657" y="9713801"/>
              <a:ext cx="1575307" cy="266700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11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099" name="群組 1098">
            <a:extLst>
              <a:ext uri="{FF2B5EF4-FFF2-40B4-BE49-F238E27FC236}">
                <a16:creationId xmlns:a16="http://schemas.microsoft.com/office/drawing/2014/main" id="{8EB9428C-E247-6DF8-F7D3-74FECFC2426D}"/>
              </a:ext>
            </a:extLst>
          </p:cNvPr>
          <p:cNvGrpSpPr/>
          <p:nvPr/>
        </p:nvGrpSpPr>
        <p:grpSpPr>
          <a:xfrm>
            <a:off x="6702891" y="27613667"/>
            <a:ext cx="1427667" cy="203431"/>
            <a:chOff x="8293514" y="2645569"/>
            <a:chExt cx="3877055" cy="552450"/>
          </a:xfrm>
        </p:grpSpPr>
        <p:sp>
          <p:nvSpPr>
            <p:cNvPr id="1100" name="手繪多邊形: 圖案 1099">
              <a:extLst>
                <a:ext uri="{FF2B5EF4-FFF2-40B4-BE49-F238E27FC236}">
                  <a16:creationId xmlns:a16="http://schemas.microsoft.com/office/drawing/2014/main" id="{51210618-FE37-5051-51A1-56C8E588EB6F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1" name="橢圓 1100">
              <a:extLst>
                <a:ext uri="{FF2B5EF4-FFF2-40B4-BE49-F238E27FC236}">
                  <a16:creationId xmlns:a16="http://schemas.microsoft.com/office/drawing/2014/main" id="{3268BBA1-0B6B-F925-4522-8FAD2457A481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2" name="橢圓 1101">
              <a:extLst>
                <a:ext uri="{FF2B5EF4-FFF2-40B4-BE49-F238E27FC236}">
                  <a16:creationId xmlns:a16="http://schemas.microsoft.com/office/drawing/2014/main" id="{F9AAF961-1624-86C1-13A6-D85C63EA9699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3" name="橢圓 1102">
              <a:extLst>
                <a:ext uri="{FF2B5EF4-FFF2-40B4-BE49-F238E27FC236}">
                  <a16:creationId xmlns:a16="http://schemas.microsoft.com/office/drawing/2014/main" id="{E81FB178-D48B-B396-DFB2-901B520ED48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4" name="橢圓 1103">
              <a:extLst>
                <a:ext uri="{FF2B5EF4-FFF2-40B4-BE49-F238E27FC236}">
                  <a16:creationId xmlns:a16="http://schemas.microsoft.com/office/drawing/2014/main" id="{5032BD7E-31B9-0D65-0A8C-42783CD6892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5" name="橢圓 1104">
              <a:extLst>
                <a:ext uri="{FF2B5EF4-FFF2-40B4-BE49-F238E27FC236}">
                  <a16:creationId xmlns:a16="http://schemas.microsoft.com/office/drawing/2014/main" id="{4FB34DC6-A01B-9803-5F83-D296699C2BA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6" name="橢圓 1105">
              <a:extLst>
                <a:ext uri="{FF2B5EF4-FFF2-40B4-BE49-F238E27FC236}">
                  <a16:creationId xmlns:a16="http://schemas.microsoft.com/office/drawing/2014/main" id="{97137C19-6393-9D3A-0D23-517A89934094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7" name="橢圓 1106">
              <a:extLst>
                <a:ext uri="{FF2B5EF4-FFF2-40B4-BE49-F238E27FC236}">
                  <a16:creationId xmlns:a16="http://schemas.microsoft.com/office/drawing/2014/main" id="{77968687-DB26-B654-0C4B-6E92BEB16DB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8" name="橢圓 1107">
              <a:extLst>
                <a:ext uri="{FF2B5EF4-FFF2-40B4-BE49-F238E27FC236}">
                  <a16:creationId xmlns:a16="http://schemas.microsoft.com/office/drawing/2014/main" id="{F1C182A1-7DCB-4356-B2FA-78EC3E89CA2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9" name="橢圓 1108">
              <a:extLst>
                <a:ext uri="{FF2B5EF4-FFF2-40B4-BE49-F238E27FC236}">
                  <a16:creationId xmlns:a16="http://schemas.microsoft.com/office/drawing/2014/main" id="{28B3A40A-B90F-C505-20F7-CDC598275FD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0" name="橢圓 1109">
              <a:extLst>
                <a:ext uri="{FF2B5EF4-FFF2-40B4-BE49-F238E27FC236}">
                  <a16:creationId xmlns:a16="http://schemas.microsoft.com/office/drawing/2014/main" id="{ABF4405F-CD4F-5C13-1FDF-6207820EB4E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1" name="橢圓 1110">
              <a:extLst>
                <a:ext uri="{FF2B5EF4-FFF2-40B4-BE49-F238E27FC236}">
                  <a16:creationId xmlns:a16="http://schemas.microsoft.com/office/drawing/2014/main" id="{3AA06026-0AC2-731F-006D-ADB41D738CAA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2" name="橢圓 1111">
              <a:extLst>
                <a:ext uri="{FF2B5EF4-FFF2-40B4-BE49-F238E27FC236}">
                  <a16:creationId xmlns:a16="http://schemas.microsoft.com/office/drawing/2014/main" id="{31BEB138-119A-D86B-57C3-924D75FD259F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3" name="橢圓 1112">
              <a:extLst>
                <a:ext uri="{FF2B5EF4-FFF2-40B4-BE49-F238E27FC236}">
                  <a16:creationId xmlns:a16="http://schemas.microsoft.com/office/drawing/2014/main" id="{51F518D9-43EC-858D-31DA-446A10082F30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4" name="橢圓 1113">
              <a:extLst>
                <a:ext uri="{FF2B5EF4-FFF2-40B4-BE49-F238E27FC236}">
                  <a16:creationId xmlns:a16="http://schemas.microsoft.com/office/drawing/2014/main" id="{8E4DDFA5-79B0-6221-A765-D34E789A811D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5" name="橢圓 1114">
              <a:extLst>
                <a:ext uri="{FF2B5EF4-FFF2-40B4-BE49-F238E27FC236}">
                  <a16:creationId xmlns:a16="http://schemas.microsoft.com/office/drawing/2014/main" id="{5E5F7DCD-CC9E-E13F-EA7F-185DD7486A31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6" name="橢圓 1115">
              <a:extLst>
                <a:ext uri="{FF2B5EF4-FFF2-40B4-BE49-F238E27FC236}">
                  <a16:creationId xmlns:a16="http://schemas.microsoft.com/office/drawing/2014/main" id="{5E9899AC-D2D8-B2D3-DC62-505F23012521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7" name="橢圓 1116">
              <a:extLst>
                <a:ext uri="{FF2B5EF4-FFF2-40B4-BE49-F238E27FC236}">
                  <a16:creationId xmlns:a16="http://schemas.microsoft.com/office/drawing/2014/main" id="{F2AEC3DC-64AB-AEE6-1580-60A93E2F16EF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8" name="橢圓 1117">
              <a:extLst>
                <a:ext uri="{FF2B5EF4-FFF2-40B4-BE49-F238E27FC236}">
                  <a16:creationId xmlns:a16="http://schemas.microsoft.com/office/drawing/2014/main" id="{CE9A27BE-5326-0B73-6FE0-D46776014053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9" name="橢圓 1118">
              <a:extLst>
                <a:ext uri="{FF2B5EF4-FFF2-40B4-BE49-F238E27FC236}">
                  <a16:creationId xmlns:a16="http://schemas.microsoft.com/office/drawing/2014/main" id="{DF540C7E-057D-D0C7-FA69-47A8BF12CD87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20" name="群組 1119">
            <a:extLst>
              <a:ext uri="{FF2B5EF4-FFF2-40B4-BE49-F238E27FC236}">
                <a16:creationId xmlns:a16="http://schemas.microsoft.com/office/drawing/2014/main" id="{274250F5-0430-F2B5-4E0E-7E72B5C2BF05}"/>
              </a:ext>
            </a:extLst>
          </p:cNvPr>
          <p:cNvGrpSpPr/>
          <p:nvPr/>
        </p:nvGrpSpPr>
        <p:grpSpPr>
          <a:xfrm>
            <a:off x="9220751" y="28231091"/>
            <a:ext cx="346739" cy="346739"/>
            <a:chOff x="36325124" y="8674046"/>
            <a:chExt cx="1944790" cy="1944790"/>
          </a:xfrm>
        </p:grpSpPr>
        <p:sp>
          <p:nvSpPr>
            <p:cNvPr id="1121" name="橢圓 1120">
              <a:extLst>
                <a:ext uri="{FF2B5EF4-FFF2-40B4-BE49-F238E27FC236}">
                  <a16:creationId xmlns:a16="http://schemas.microsoft.com/office/drawing/2014/main" id="{0D2BEBB8-D1AF-CCA5-6368-9F06AE574967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2" name="橢圓 1121">
              <a:extLst>
                <a:ext uri="{FF2B5EF4-FFF2-40B4-BE49-F238E27FC236}">
                  <a16:creationId xmlns:a16="http://schemas.microsoft.com/office/drawing/2014/main" id="{E7B2C89D-74B5-5F84-930C-22FA00C8AFE6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3" name="手繪多邊形: 圖案 1122">
              <a:extLst>
                <a:ext uri="{FF2B5EF4-FFF2-40B4-BE49-F238E27FC236}">
                  <a16:creationId xmlns:a16="http://schemas.microsoft.com/office/drawing/2014/main" id="{333D8BFD-2B94-429A-7F2B-87548C321329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24" name="群組 1123">
            <a:extLst>
              <a:ext uri="{FF2B5EF4-FFF2-40B4-BE49-F238E27FC236}">
                <a16:creationId xmlns:a16="http://schemas.microsoft.com/office/drawing/2014/main" id="{FD17A92D-A055-9E84-40C9-3D0533C0F618}"/>
              </a:ext>
            </a:extLst>
          </p:cNvPr>
          <p:cNvGrpSpPr/>
          <p:nvPr/>
        </p:nvGrpSpPr>
        <p:grpSpPr>
          <a:xfrm>
            <a:off x="11859168" y="27607164"/>
            <a:ext cx="1427667" cy="203431"/>
            <a:chOff x="8293514" y="2645569"/>
            <a:chExt cx="3877055" cy="552450"/>
          </a:xfrm>
        </p:grpSpPr>
        <p:sp>
          <p:nvSpPr>
            <p:cNvPr id="1125" name="手繪多邊形: 圖案 1124">
              <a:extLst>
                <a:ext uri="{FF2B5EF4-FFF2-40B4-BE49-F238E27FC236}">
                  <a16:creationId xmlns:a16="http://schemas.microsoft.com/office/drawing/2014/main" id="{B5355F0F-518E-6F8D-B605-BF8F2802731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6" name="橢圓 1125">
              <a:extLst>
                <a:ext uri="{FF2B5EF4-FFF2-40B4-BE49-F238E27FC236}">
                  <a16:creationId xmlns:a16="http://schemas.microsoft.com/office/drawing/2014/main" id="{97C3377F-BCC3-D34F-5249-A8CED46B5EDC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7" name="橢圓 1126">
              <a:extLst>
                <a:ext uri="{FF2B5EF4-FFF2-40B4-BE49-F238E27FC236}">
                  <a16:creationId xmlns:a16="http://schemas.microsoft.com/office/drawing/2014/main" id="{522FA4B4-B03F-AAB9-9A02-E088F486D367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8" name="橢圓 1127">
              <a:extLst>
                <a:ext uri="{FF2B5EF4-FFF2-40B4-BE49-F238E27FC236}">
                  <a16:creationId xmlns:a16="http://schemas.microsoft.com/office/drawing/2014/main" id="{15840395-B5AB-4618-46BF-1A3E31A3BCB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9" name="橢圓 1128">
              <a:extLst>
                <a:ext uri="{FF2B5EF4-FFF2-40B4-BE49-F238E27FC236}">
                  <a16:creationId xmlns:a16="http://schemas.microsoft.com/office/drawing/2014/main" id="{03C735A4-BA60-0CE3-0BFE-AA1928D803C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0" name="橢圓 1129">
              <a:extLst>
                <a:ext uri="{FF2B5EF4-FFF2-40B4-BE49-F238E27FC236}">
                  <a16:creationId xmlns:a16="http://schemas.microsoft.com/office/drawing/2014/main" id="{225DED43-85CE-EEBA-AE49-92EBFC3BFBE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1" name="橢圓 1130">
              <a:extLst>
                <a:ext uri="{FF2B5EF4-FFF2-40B4-BE49-F238E27FC236}">
                  <a16:creationId xmlns:a16="http://schemas.microsoft.com/office/drawing/2014/main" id="{3AD92CE3-94AA-D436-3A3F-A7B33656E97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2" name="橢圓 1131">
              <a:extLst>
                <a:ext uri="{FF2B5EF4-FFF2-40B4-BE49-F238E27FC236}">
                  <a16:creationId xmlns:a16="http://schemas.microsoft.com/office/drawing/2014/main" id="{E0E042B0-AFD3-0492-F398-735C29C13E5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3" name="橢圓 1132">
              <a:extLst>
                <a:ext uri="{FF2B5EF4-FFF2-40B4-BE49-F238E27FC236}">
                  <a16:creationId xmlns:a16="http://schemas.microsoft.com/office/drawing/2014/main" id="{D1414EC5-294D-3EF7-9FA8-A2BEF5968B9C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4" name="橢圓 1133">
              <a:extLst>
                <a:ext uri="{FF2B5EF4-FFF2-40B4-BE49-F238E27FC236}">
                  <a16:creationId xmlns:a16="http://schemas.microsoft.com/office/drawing/2014/main" id="{16F7BA56-7276-8696-9510-87E5E9D56D6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5" name="橢圓 1134">
              <a:extLst>
                <a:ext uri="{FF2B5EF4-FFF2-40B4-BE49-F238E27FC236}">
                  <a16:creationId xmlns:a16="http://schemas.microsoft.com/office/drawing/2014/main" id="{53E72F0E-D7FE-E70F-3C94-0F76A94554D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6" name="橢圓 1135">
              <a:extLst>
                <a:ext uri="{FF2B5EF4-FFF2-40B4-BE49-F238E27FC236}">
                  <a16:creationId xmlns:a16="http://schemas.microsoft.com/office/drawing/2014/main" id="{C018A3EB-84A4-4101-F77D-3E8183EFC57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7" name="橢圓 1136">
              <a:extLst>
                <a:ext uri="{FF2B5EF4-FFF2-40B4-BE49-F238E27FC236}">
                  <a16:creationId xmlns:a16="http://schemas.microsoft.com/office/drawing/2014/main" id="{9068F6A0-353C-D16D-2298-5BB628CA521B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8" name="橢圓 1137">
              <a:extLst>
                <a:ext uri="{FF2B5EF4-FFF2-40B4-BE49-F238E27FC236}">
                  <a16:creationId xmlns:a16="http://schemas.microsoft.com/office/drawing/2014/main" id="{5739F7E4-BB58-7DAF-200F-AD818DCEB85A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9" name="橢圓 1138">
              <a:extLst>
                <a:ext uri="{FF2B5EF4-FFF2-40B4-BE49-F238E27FC236}">
                  <a16:creationId xmlns:a16="http://schemas.microsoft.com/office/drawing/2014/main" id="{874D110E-66FE-F8D8-9689-28C28457162F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0" name="橢圓 1139">
              <a:extLst>
                <a:ext uri="{FF2B5EF4-FFF2-40B4-BE49-F238E27FC236}">
                  <a16:creationId xmlns:a16="http://schemas.microsoft.com/office/drawing/2014/main" id="{E5B5FAB3-11AC-F2B4-684C-FD4FED258742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1" name="橢圓 1140">
              <a:extLst>
                <a:ext uri="{FF2B5EF4-FFF2-40B4-BE49-F238E27FC236}">
                  <a16:creationId xmlns:a16="http://schemas.microsoft.com/office/drawing/2014/main" id="{F4755E35-E875-3E7D-67D7-5D10A157D80C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2" name="橢圓 1141">
              <a:extLst>
                <a:ext uri="{FF2B5EF4-FFF2-40B4-BE49-F238E27FC236}">
                  <a16:creationId xmlns:a16="http://schemas.microsoft.com/office/drawing/2014/main" id="{E0297B15-1223-8F18-54CA-4D8B375FD859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3" name="橢圓 1142">
              <a:extLst>
                <a:ext uri="{FF2B5EF4-FFF2-40B4-BE49-F238E27FC236}">
                  <a16:creationId xmlns:a16="http://schemas.microsoft.com/office/drawing/2014/main" id="{1682B869-AA6C-40AC-E993-A3AEC78D07B5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4" name="橢圓 1143">
              <a:extLst>
                <a:ext uri="{FF2B5EF4-FFF2-40B4-BE49-F238E27FC236}">
                  <a16:creationId xmlns:a16="http://schemas.microsoft.com/office/drawing/2014/main" id="{D746BC0C-6685-9B19-DC52-6FC4694F918A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45" name="群組 1144">
            <a:extLst>
              <a:ext uri="{FF2B5EF4-FFF2-40B4-BE49-F238E27FC236}">
                <a16:creationId xmlns:a16="http://schemas.microsoft.com/office/drawing/2014/main" id="{B97E2648-5BBE-740F-C2C7-BDFB6BE47F81}"/>
              </a:ext>
            </a:extLst>
          </p:cNvPr>
          <p:cNvGrpSpPr/>
          <p:nvPr/>
        </p:nvGrpSpPr>
        <p:grpSpPr>
          <a:xfrm rot="10800000">
            <a:off x="10025402" y="27611601"/>
            <a:ext cx="1427667" cy="203431"/>
            <a:chOff x="8293514" y="2645569"/>
            <a:chExt cx="3877055" cy="552450"/>
          </a:xfrm>
        </p:grpSpPr>
        <p:sp>
          <p:nvSpPr>
            <p:cNvPr id="1146" name="手繪多邊形: 圖案 1145">
              <a:extLst>
                <a:ext uri="{FF2B5EF4-FFF2-40B4-BE49-F238E27FC236}">
                  <a16:creationId xmlns:a16="http://schemas.microsoft.com/office/drawing/2014/main" id="{C84850FB-5EC3-0D73-42FB-5252665AF643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7" name="橢圓 1146">
              <a:extLst>
                <a:ext uri="{FF2B5EF4-FFF2-40B4-BE49-F238E27FC236}">
                  <a16:creationId xmlns:a16="http://schemas.microsoft.com/office/drawing/2014/main" id="{88A3046B-87C8-0A63-33D8-44C7AF160E9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8" name="橢圓 1147">
              <a:extLst>
                <a:ext uri="{FF2B5EF4-FFF2-40B4-BE49-F238E27FC236}">
                  <a16:creationId xmlns:a16="http://schemas.microsoft.com/office/drawing/2014/main" id="{56ED64DA-4DE9-768E-86F1-D01881F3970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9" name="橢圓 1148">
              <a:extLst>
                <a:ext uri="{FF2B5EF4-FFF2-40B4-BE49-F238E27FC236}">
                  <a16:creationId xmlns:a16="http://schemas.microsoft.com/office/drawing/2014/main" id="{505CC7FB-EF9C-D635-ED92-BF6F86450AE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0" name="橢圓 1149">
              <a:extLst>
                <a:ext uri="{FF2B5EF4-FFF2-40B4-BE49-F238E27FC236}">
                  <a16:creationId xmlns:a16="http://schemas.microsoft.com/office/drawing/2014/main" id="{8B1C1580-9D23-8E8B-83F9-4C9198F56A51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1" name="橢圓 1150">
              <a:extLst>
                <a:ext uri="{FF2B5EF4-FFF2-40B4-BE49-F238E27FC236}">
                  <a16:creationId xmlns:a16="http://schemas.microsoft.com/office/drawing/2014/main" id="{C0D7EF10-4BD9-6D8F-365B-059EC36359E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2" name="橢圓 1151">
              <a:extLst>
                <a:ext uri="{FF2B5EF4-FFF2-40B4-BE49-F238E27FC236}">
                  <a16:creationId xmlns:a16="http://schemas.microsoft.com/office/drawing/2014/main" id="{A6FA191C-3DBF-1CA4-5359-46462E4D6604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3" name="橢圓 1152">
              <a:extLst>
                <a:ext uri="{FF2B5EF4-FFF2-40B4-BE49-F238E27FC236}">
                  <a16:creationId xmlns:a16="http://schemas.microsoft.com/office/drawing/2014/main" id="{00C07EA2-635F-799C-C47F-6BFBA9E5575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4" name="橢圓 1153">
              <a:extLst>
                <a:ext uri="{FF2B5EF4-FFF2-40B4-BE49-F238E27FC236}">
                  <a16:creationId xmlns:a16="http://schemas.microsoft.com/office/drawing/2014/main" id="{D7F6B3CF-6767-7366-4685-713DE4D58708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5" name="橢圓 1154">
              <a:extLst>
                <a:ext uri="{FF2B5EF4-FFF2-40B4-BE49-F238E27FC236}">
                  <a16:creationId xmlns:a16="http://schemas.microsoft.com/office/drawing/2014/main" id="{E282A46A-F071-7067-9CE4-CCABB0A9E87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6" name="橢圓 1155">
              <a:extLst>
                <a:ext uri="{FF2B5EF4-FFF2-40B4-BE49-F238E27FC236}">
                  <a16:creationId xmlns:a16="http://schemas.microsoft.com/office/drawing/2014/main" id="{43785A35-5993-4948-EC71-1D844D4C5FA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7" name="橢圓 1156">
              <a:extLst>
                <a:ext uri="{FF2B5EF4-FFF2-40B4-BE49-F238E27FC236}">
                  <a16:creationId xmlns:a16="http://schemas.microsoft.com/office/drawing/2014/main" id="{B6EAA328-B2CC-4B7C-A157-12C311DEF57F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8" name="橢圓 1157">
              <a:extLst>
                <a:ext uri="{FF2B5EF4-FFF2-40B4-BE49-F238E27FC236}">
                  <a16:creationId xmlns:a16="http://schemas.microsoft.com/office/drawing/2014/main" id="{305498DC-8AD7-FE6B-C7FA-0BA164D86A59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9" name="橢圓 1158">
              <a:extLst>
                <a:ext uri="{FF2B5EF4-FFF2-40B4-BE49-F238E27FC236}">
                  <a16:creationId xmlns:a16="http://schemas.microsoft.com/office/drawing/2014/main" id="{D604BF16-02A7-889C-B0CF-27FC4B655BC9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0" name="橢圓 1159">
              <a:extLst>
                <a:ext uri="{FF2B5EF4-FFF2-40B4-BE49-F238E27FC236}">
                  <a16:creationId xmlns:a16="http://schemas.microsoft.com/office/drawing/2014/main" id="{38FD7F44-679C-CA0D-41F4-1A52059687FB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1" name="橢圓 1160">
              <a:extLst>
                <a:ext uri="{FF2B5EF4-FFF2-40B4-BE49-F238E27FC236}">
                  <a16:creationId xmlns:a16="http://schemas.microsoft.com/office/drawing/2014/main" id="{4127739F-ED2E-A2BA-D5FF-DF4C8225356A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2" name="橢圓 1161">
              <a:extLst>
                <a:ext uri="{FF2B5EF4-FFF2-40B4-BE49-F238E27FC236}">
                  <a16:creationId xmlns:a16="http://schemas.microsoft.com/office/drawing/2014/main" id="{E27BD402-E66B-B4B0-0492-2277DAAEFB52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3" name="橢圓 1162">
              <a:extLst>
                <a:ext uri="{FF2B5EF4-FFF2-40B4-BE49-F238E27FC236}">
                  <a16:creationId xmlns:a16="http://schemas.microsoft.com/office/drawing/2014/main" id="{157352E8-C8A6-D799-DC0B-8B0D700D6795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4" name="橢圓 1163">
              <a:extLst>
                <a:ext uri="{FF2B5EF4-FFF2-40B4-BE49-F238E27FC236}">
                  <a16:creationId xmlns:a16="http://schemas.microsoft.com/office/drawing/2014/main" id="{7D1E92A5-35D9-4B81-9B40-CBE67222DD81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5" name="橢圓 1164">
              <a:extLst>
                <a:ext uri="{FF2B5EF4-FFF2-40B4-BE49-F238E27FC236}">
                  <a16:creationId xmlns:a16="http://schemas.microsoft.com/office/drawing/2014/main" id="{3318E28F-3087-DA2C-0914-A99BEBE0ADC4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6" name="群組 1165">
            <a:extLst>
              <a:ext uri="{FF2B5EF4-FFF2-40B4-BE49-F238E27FC236}">
                <a16:creationId xmlns:a16="http://schemas.microsoft.com/office/drawing/2014/main" id="{DD1AD5EE-FAE4-8714-0A2B-0E9CD4E8F467}"/>
              </a:ext>
            </a:extLst>
          </p:cNvPr>
          <p:cNvGrpSpPr/>
          <p:nvPr/>
        </p:nvGrpSpPr>
        <p:grpSpPr>
          <a:xfrm rot="10800000">
            <a:off x="8583248" y="27605475"/>
            <a:ext cx="1427667" cy="203431"/>
            <a:chOff x="8293514" y="2645569"/>
            <a:chExt cx="3877055" cy="552450"/>
          </a:xfrm>
        </p:grpSpPr>
        <p:sp>
          <p:nvSpPr>
            <p:cNvPr id="1167" name="手繪多邊形: 圖案 1166">
              <a:extLst>
                <a:ext uri="{FF2B5EF4-FFF2-40B4-BE49-F238E27FC236}">
                  <a16:creationId xmlns:a16="http://schemas.microsoft.com/office/drawing/2014/main" id="{2CD10928-DCCE-323D-7190-19EAF5E730E9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8" name="橢圓 1167">
              <a:extLst>
                <a:ext uri="{FF2B5EF4-FFF2-40B4-BE49-F238E27FC236}">
                  <a16:creationId xmlns:a16="http://schemas.microsoft.com/office/drawing/2014/main" id="{E2BCD608-D846-808E-E184-6630E8EFBF4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9" name="橢圓 1168">
              <a:extLst>
                <a:ext uri="{FF2B5EF4-FFF2-40B4-BE49-F238E27FC236}">
                  <a16:creationId xmlns:a16="http://schemas.microsoft.com/office/drawing/2014/main" id="{D831DFC1-A70C-3B2C-9D7E-C2717D1F741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0" name="橢圓 1169">
              <a:extLst>
                <a:ext uri="{FF2B5EF4-FFF2-40B4-BE49-F238E27FC236}">
                  <a16:creationId xmlns:a16="http://schemas.microsoft.com/office/drawing/2014/main" id="{26DA14FF-0B31-1AC5-356E-A5E891ACD4B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1" name="橢圓 1170">
              <a:extLst>
                <a:ext uri="{FF2B5EF4-FFF2-40B4-BE49-F238E27FC236}">
                  <a16:creationId xmlns:a16="http://schemas.microsoft.com/office/drawing/2014/main" id="{22565FFD-763B-53CC-EDB7-7E5CEC96752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2" name="橢圓 1171">
              <a:extLst>
                <a:ext uri="{FF2B5EF4-FFF2-40B4-BE49-F238E27FC236}">
                  <a16:creationId xmlns:a16="http://schemas.microsoft.com/office/drawing/2014/main" id="{A999D1A5-AF65-2B19-2020-CBA811D4184A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3" name="橢圓 1172">
              <a:extLst>
                <a:ext uri="{FF2B5EF4-FFF2-40B4-BE49-F238E27FC236}">
                  <a16:creationId xmlns:a16="http://schemas.microsoft.com/office/drawing/2014/main" id="{4FD9FD41-F769-AC4D-B8E9-DC69F93C4030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4" name="橢圓 1173">
              <a:extLst>
                <a:ext uri="{FF2B5EF4-FFF2-40B4-BE49-F238E27FC236}">
                  <a16:creationId xmlns:a16="http://schemas.microsoft.com/office/drawing/2014/main" id="{24469E52-7DEC-44F3-853D-A9934838AEF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5" name="橢圓 1174">
              <a:extLst>
                <a:ext uri="{FF2B5EF4-FFF2-40B4-BE49-F238E27FC236}">
                  <a16:creationId xmlns:a16="http://schemas.microsoft.com/office/drawing/2014/main" id="{B940EF2B-3C4C-A4D7-8C74-7A4F658258B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6" name="橢圓 1175">
              <a:extLst>
                <a:ext uri="{FF2B5EF4-FFF2-40B4-BE49-F238E27FC236}">
                  <a16:creationId xmlns:a16="http://schemas.microsoft.com/office/drawing/2014/main" id="{09A965FD-D6F9-B1C7-A8FE-8774526BB87B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7" name="橢圓 1176">
              <a:extLst>
                <a:ext uri="{FF2B5EF4-FFF2-40B4-BE49-F238E27FC236}">
                  <a16:creationId xmlns:a16="http://schemas.microsoft.com/office/drawing/2014/main" id="{DBCC2924-4C52-98AB-AAD5-2F1AFD3CCA8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8" name="橢圓 1177">
              <a:extLst>
                <a:ext uri="{FF2B5EF4-FFF2-40B4-BE49-F238E27FC236}">
                  <a16:creationId xmlns:a16="http://schemas.microsoft.com/office/drawing/2014/main" id="{8E08A852-CF47-1FC0-051F-63FC37D34D82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9" name="橢圓 1178">
              <a:extLst>
                <a:ext uri="{FF2B5EF4-FFF2-40B4-BE49-F238E27FC236}">
                  <a16:creationId xmlns:a16="http://schemas.microsoft.com/office/drawing/2014/main" id="{E582C29C-B01E-3BD1-A316-812B500283F0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0" name="橢圓 1179">
              <a:extLst>
                <a:ext uri="{FF2B5EF4-FFF2-40B4-BE49-F238E27FC236}">
                  <a16:creationId xmlns:a16="http://schemas.microsoft.com/office/drawing/2014/main" id="{C854F549-C547-1FE8-172E-4A3B4B500C27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1" name="橢圓 1180">
              <a:extLst>
                <a:ext uri="{FF2B5EF4-FFF2-40B4-BE49-F238E27FC236}">
                  <a16:creationId xmlns:a16="http://schemas.microsoft.com/office/drawing/2014/main" id="{A9906FBD-5671-4391-F772-A07C8EDD2962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2" name="橢圓 1181">
              <a:extLst>
                <a:ext uri="{FF2B5EF4-FFF2-40B4-BE49-F238E27FC236}">
                  <a16:creationId xmlns:a16="http://schemas.microsoft.com/office/drawing/2014/main" id="{E4D50FC5-64E4-820E-CFF8-902501160CB9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3" name="橢圓 1182">
              <a:extLst>
                <a:ext uri="{FF2B5EF4-FFF2-40B4-BE49-F238E27FC236}">
                  <a16:creationId xmlns:a16="http://schemas.microsoft.com/office/drawing/2014/main" id="{E0E68211-1142-40D8-0ED3-CB5D50CCFB34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4" name="橢圓 1183">
              <a:extLst>
                <a:ext uri="{FF2B5EF4-FFF2-40B4-BE49-F238E27FC236}">
                  <a16:creationId xmlns:a16="http://schemas.microsoft.com/office/drawing/2014/main" id="{EB72A119-5EE4-AEBE-A84F-98C9A41627CD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5" name="橢圓 1184">
              <a:extLst>
                <a:ext uri="{FF2B5EF4-FFF2-40B4-BE49-F238E27FC236}">
                  <a16:creationId xmlns:a16="http://schemas.microsoft.com/office/drawing/2014/main" id="{19485AB4-2229-492D-E19E-53F691F94E68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6" name="橢圓 1185">
              <a:extLst>
                <a:ext uri="{FF2B5EF4-FFF2-40B4-BE49-F238E27FC236}">
                  <a16:creationId xmlns:a16="http://schemas.microsoft.com/office/drawing/2014/main" id="{149869B6-309C-D2A5-62C5-2EF6BB8509C9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87" name="群組 1186">
            <a:extLst>
              <a:ext uri="{FF2B5EF4-FFF2-40B4-BE49-F238E27FC236}">
                <a16:creationId xmlns:a16="http://schemas.microsoft.com/office/drawing/2014/main" id="{060FAAD6-6CA5-128E-320F-D278B4BC3EFF}"/>
              </a:ext>
            </a:extLst>
          </p:cNvPr>
          <p:cNvGrpSpPr/>
          <p:nvPr/>
        </p:nvGrpSpPr>
        <p:grpSpPr>
          <a:xfrm>
            <a:off x="17314602" y="27589087"/>
            <a:ext cx="1427667" cy="203431"/>
            <a:chOff x="8293514" y="2645569"/>
            <a:chExt cx="3877055" cy="552450"/>
          </a:xfrm>
        </p:grpSpPr>
        <p:sp>
          <p:nvSpPr>
            <p:cNvPr id="1188" name="手繪多邊形: 圖案 1187">
              <a:extLst>
                <a:ext uri="{FF2B5EF4-FFF2-40B4-BE49-F238E27FC236}">
                  <a16:creationId xmlns:a16="http://schemas.microsoft.com/office/drawing/2014/main" id="{312EF551-675F-8AC7-4795-98298032269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9" name="橢圓 1188">
              <a:extLst>
                <a:ext uri="{FF2B5EF4-FFF2-40B4-BE49-F238E27FC236}">
                  <a16:creationId xmlns:a16="http://schemas.microsoft.com/office/drawing/2014/main" id="{ADA46B38-ABBA-191C-06D7-DF170407090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0" name="橢圓 1189">
              <a:extLst>
                <a:ext uri="{FF2B5EF4-FFF2-40B4-BE49-F238E27FC236}">
                  <a16:creationId xmlns:a16="http://schemas.microsoft.com/office/drawing/2014/main" id="{D3FA90F2-D1F5-1517-C387-E3E9B0A825B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1" name="橢圓 1190">
              <a:extLst>
                <a:ext uri="{FF2B5EF4-FFF2-40B4-BE49-F238E27FC236}">
                  <a16:creationId xmlns:a16="http://schemas.microsoft.com/office/drawing/2014/main" id="{C99270C9-534B-271F-4EE6-90FA052CB18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2" name="橢圓 1191">
              <a:extLst>
                <a:ext uri="{FF2B5EF4-FFF2-40B4-BE49-F238E27FC236}">
                  <a16:creationId xmlns:a16="http://schemas.microsoft.com/office/drawing/2014/main" id="{753D2EC2-4C92-2CAB-7B65-A498CC8069C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3" name="橢圓 1192">
              <a:extLst>
                <a:ext uri="{FF2B5EF4-FFF2-40B4-BE49-F238E27FC236}">
                  <a16:creationId xmlns:a16="http://schemas.microsoft.com/office/drawing/2014/main" id="{64BE8B11-AB1E-DEB1-04D7-F15BCC9E90E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4" name="橢圓 1193">
              <a:extLst>
                <a:ext uri="{FF2B5EF4-FFF2-40B4-BE49-F238E27FC236}">
                  <a16:creationId xmlns:a16="http://schemas.microsoft.com/office/drawing/2014/main" id="{19A497F3-70D8-0B95-3665-949C37C790F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5" name="橢圓 1194">
              <a:extLst>
                <a:ext uri="{FF2B5EF4-FFF2-40B4-BE49-F238E27FC236}">
                  <a16:creationId xmlns:a16="http://schemas.microsoft.com/office/drawing/2014/main" id="{C6A83B78-2F9B-F0E8-3BF9-8F39D2C45B1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6" name="橢圓 1195">
              <a:extLst>
                <a:ext uri="{FF2B5EF4-FFF2-40B4-BE49-F238E27FC236}">
                  <a16:creationId xmlns:a16="http://schemas.microsoft.com/office/drawing/2014/main" id="{25988D87-73F8-0419-36C7-F9696D18804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7" name="橢圓 1196">
              <a:extLst>
                <a:ext uri="{FF2B5EF4-FFF2-40B4-BE49-F238E27FC236}">
                  <a16:creationId xmlns:a16="http://schemas.microsoft.com/office/drawing/2014/main" id="{73CDF5A0-1273-5BA2-BBD4-CD5EEE696F9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8" name="橢圓 1197">
              <a:extLst>
                <a:ext uri="{FF2B5EF4-FFF2-40B4-BE49-F238E27FC236}">
                  <a16:creationId xmlns:a16="http://schemas.microsoft.com/office/drawing/2014/main" id="{7481D512-8684-DFCD-D1FC-C17953D03C2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9" name="橢圓 1198">
              <a:extLst>
                <a:ext uri="{FF2B5EF4-FFF2-40B4-BE49-F238E27FC236}">
                  <a16:creationId xmlns:a16="http://schemas.microsoft.com/office/drawing/2014/main" id="{4853FE06-F55B-5274-4907-C68F001B4D1F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0" name="橢圓 1199">
              <a:extLst>
                <a:ext uri="{FF2B5EF4-FFF2-40B4-BE49-F238E27FC236}">
                  <a16:creationId xmlns:a16="http://schemas.microsoft.com/office/drawing/2014/main" id="{0133B069-202A-59F9-62A0-186982F05070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1" name="橢圓 1200">
              <a:extLst>
                <a:ext uri="{FF2B5EF4-FFF2-40B4-BE49-F238E27FC236}">
                  <a16:creationId xmlns:a16="http://schemas.microsoft.com/office/drawing/2014/main" id="{5E4E4B15-CC3E-FD14-B48E-380C251C0E93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2" name="橢圓 1201">
              <a:extLst>
                <a:ext uri="{FF2B5EF4-FFF2-40B4-BE49-F238E27FC236}">
                  <a16:creationId xmlns:a16="http://schemas.microsoft.com/office/drawing/2014/main" id="{0D7BB27A-011F-B965-A70C-08409315BA94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3" name="橢圓 1202">
              <a:extLst>
                <a:ext uri="{FF2B5EF4-FFF2-40B4-BE49-F238E27FC236}">
                  <a16:creationId xmlns:a16="http://schemas.microsoft.com/office/drawing/2014/main" id="{6C06BB83-46FB-3127-B31B-45EBC9937A5E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4" name="橢圓 1203">
              <a:extLst>
                <a:ext uri="{FF2B5EF4-FFF2-40B4-BE49-F238E27FC236}">
                  <a16:creationId xmlns:a16="http://schemas.microsoft.com/office/drawing/2014/main" id="{3B93EA43-E5DD-801C-0B7D-8B6367872F1F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5" name="橢圓 1204">
              <a:extLst>
                <a:ext uri="{FF2B5EF4-FFF2-40B4-BE49-F238E27FC236}">
                  <a16:creationId xmlns:a16="http://schemas.microsoft.com/office/drawing/2014/main" id="{354CABC8-9A9F-7725-C8B6-F954EE87B9E5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6" name="橢圓 1205">
              <a:extLst>
                <a:ext uri="{FF2B5EF4-FFF2-40B4-BE49-F238E27FC236}">
                  <a16:creationId xmlns:a16="http://schemas.microsoft.com/office/drawing/2014/main" id="{21AD5813-D28E-19B3-2131-0B138C740BC9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7" name="橢圓 1206">
              <a:extLst>
                <a:ext uri="{FF2B5EF4-FFF2-40B4-BE49-F238E27FC236}">
                  <a16:creationId xmlns:a16="http://schemas.microsoft.com/office/drawing/2014/main" id="{970D1EAC-747F-92A0-06FA-BFAF8CE39C72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08" name="群組 1207">
            <a:extLst>
              <a:ext uri="{FF2B5EF4-FFF2-40B4-BE49-F238E27FC236}">
                <a16:creationId xmlns:a16="http://schemas.microsoft.com/office/drawing/2014/main" id="{FEFE83AB-FCAF-0972-3C75-0A9D4514FDFB}"/>
              </a:ext>
            </a:extLst>
          </p:cNvPr>
          <p:cNvGrpSpPr/>
          <p:nvPr/>
        </p:nvGrpSpPr>
        <p:grpSpPr>
          <a:xfrm>
            <a:off x="16141818" y="27600387"/>
            <a:ext cx="1104167" cy="203431"/>
            <a:chOff x="9172034" y="2645569"/>
            <a:chExt cx="2998535" cy="552450"/>
          </a:xfrm>
        </p:grpSpPr>
        <p:sp>
          <p:nvSpPr>
            <p:cNvPr id="1209" name="手繪多邊形: 圖案 1208">
              <a:extLst>
                <a:ext uri="{FF2B5EF4-FFF2-40B4-BE49-F238E27FC236}">
                  <a16:creationId xmlns:a16="http://schemas.microsoft.com/office/drawing/2014/main" id="{8632FFAE-343F-77B7-0DEE-A57CD95B3D3A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0" name="橢圓 1209">
              <a:extLst>
                <a:ext uri="{FF2B5EF4-FFF2-40B4-BE49-F238E27FC236}">
                  <a16:creationId xmlns:a16="http://schemas.microsoft.com/office/drawing/2014/main" id="{FB50C871-1D79-BF9F-B09A-9CBC445EA7C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1" name="橢圓 1210">
              <a:extLst>
                <a:ext uri="{FF2B5EF4-FFF2-40B4-BE49-F238E27FC236}">
                  <a16:creationId xmlns:a16="http://schemas.microsoft.com/office/drawing/2014/main" id="{D14A93AF-7255-8197-BEC3-192CAD98C26C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2" name="橢圓 1211">
              <a:extLst>
                <a:ext uri="{FF2B5EF4-FFF2-40B4-BE49-F238E27FC236}">
                  <a16:creationId xmlns:a16="http://schemas.microsoft.com/office/drawing/2014/main" id="{AA239A84-B356-259E-7C67-2FCF131DB6B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3" name="橢圓 1212">
              <a:extLst>
                <a:ext uri="{FF2B5EF4-FFF2-40B4-BE49-F238E27FC236}">
                  <a16:creationId xmlns:a16="http://schemas.microsoft.com/office/drawing/2014/main" id="{9A000128-6FDF-149F-6DC7-B589FED87B8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4" name="橢圓 1213">
              <a:extLst>
                <a:ext uri="{FF2B5EF4-FFF2-40B4-BE49-F238E27FC236}">
                  <a16:creationId xmlns:a16="http://schemas.microsoft.com/office/drawing/2014/main" id="{E3EAF8AC-696B-65C9-36EB-28201298349E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5" name="橢圓 1214">
              <a:extLst>
                <a:ext uri="{FF2B5EF4-FFF2-40B4-BE49-F238E27FC236}">
                  <a16:creationId xmlns:a16="http://schemas.microsoft.com/office/drawing/2014/main" id="{5D496753-8384-032A-002B-CF27EE2670B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6" name="橢圓 1215">
              <a:extLst>
                <a:ext uri="{FF2B5EF4-FFF2-40B4-BE49-F238E27FC236}">
                  <a16:creationId xmlns:a16="http://schemas.microsoft.com/office/drawing/2014/main" id="{8E414E73-12C7-393E-2239-4ACB7FFDB2A0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7" name="橢圓 1216">
              <a:extLst>
                <a:ext uri="{FF2B5EF4-FFF2-40B4-BE49-F238E27FC236}">
                  <a16:creationId xmlns:a16="http://schemas.microsoft.com/office/drawing/2014/main" id="{06C53C60-8B3B-DB1A-C7F1-FBA9CBC9F0F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8" name="橢圓 1217">
              <a:extLst>
                <a:ext uri="{FF2B5EF4-FFF2-40B4-BE49-F238E27FC236}">
                  <a16:creationId xmlns:a16="http://schemas.microsoft.com/office/drawing/2014/main" id="{6A1625D9-0E5B-E224-2DE4-24C23AF3D2B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9" name="橢圓 1218">
              <a:extLst>
                <a:ext uri="{FF2B5EF4-FFF2-40B4-BE49-F238E27FC236}">
                  <a16:creationId xmlns:a16="http://schemas.microsoft.com/office/drawing/2014/main" id="{FAF45BAA-02FA-339F-AB48-3778BF5C3A0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0" name="橢圓 1219">
              <a:extLst>
                <a:ext uri="{FF2B5EF4-FFF2-40B4-BE49-F238E27FC236}">
                  <a16:creationId xmlns:a16="http://schemas.microsoft.com/office/drawing/2014/main" id="{234BF823-586F-2302-28F8-03E43587EC3E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1" name="橢圓 1220">
              <a:extLst>
                <a:ext uri="{FF2B5EF4-FFF2-40B4-BE49-F238E27FC236}">
                  <a16:creationId xmlns:a16="http://schemas.microsoft.com/office/drawing/2014/main" id="{B90F5D08-948C-176C-75D5-2AFB372481C6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2" name="橢圓 1221">
              <a:extLst>
                <a:ext uri="{FF2B5EF4-FFF2-40B4-BE49-F238E27FC236}">
                  <a16:creationId xmlns:a16="http://schemas.microsoft.com/office/drawing/2014/main" id="{FCA9D2CD-B53A-169F-304E-39DEAE548C69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3" name="橢圓 1222">
              <a:extLst>
                <a:ext uri="{FF2B5EF4-FFF2-40B4-BE49-F238E27FC236}">
                  <a16:creationId xmlns:a16="http://schemas.microsoft.com/office/drawing/2014/main" id="{35B8D228-77C1-89C7-EDEC-0D615642B22E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24" name="群組 1223">
            <a:extLst>
              <a:ext uri="{FF2B5EF4-FFF2-40B4-BE49-F238E27FC236}">
                <a16:creationId xmlns:a16="http://schemas.microsoft.com/office/drawing/2014/main" id="{32B559A9-C40C-5DD3-4C3A-C806D9DC4128}"/>
              </a:ext>
            </a:extLst>
          </p:cNvPr>
          <p:cNvGrpSpPr/>
          <p:nvPr/>
        </p:nvGrpSpPr>
        <p:grpSpPr>
          <a:xfrm rot="10800000">
            <a:off x="15167047" y="27593379"/>
            <a:ext cx="845366" cy="203431"/>
            <a:chOff x="9874850" y="2645569"/>
            <a:chExt cx="2295719" cy="552450"/>
          </a:xfrm>
        </p:grpSpPr>
        <p:sp>
          <p:nvSpPr>
            <p:cNvPr id="1225" name="手繪多邊形: 圖案 1224">
              <a:extLst>
                <a:ext uri="{FF2B5EF4-FFF2-40B4-BE49-F238E27FC236}">
                  <a16:creationId xmlns:a16="http://schemas.microsoft.com/office/drawing/2014/main" id="{00DF8412-06F3-102C-9DF6-05F907A52A6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6" name="橢圓 1225">
              <a:extLst>
                <a:ext uri="{FF2B5EF4-FFF2-40B4-BE49-F238E27FC236}">
                  <a16:creationId xmlns:a16="http://schemas.microsoft.com/office/drawing/2014/main" id="{88BFD989-66BB-6DCD-F865-14D9476FCA6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7" name="橢圓 1226">
              <a:extLst>
                <a:ext uri="{FF2B5EF4-FFF2-40B4-BE49-F238E27FC236}">
                  <a16:creationId xmlns:a16="http://schemas.microsoft.com/office/drawing/2014/main" id="{35A941EE-46A3-15B5-F932-B2D76922336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8" name="橢圓 1227">
              <a:extLst>
                <a:ext uri="{FF2B5EF4-FFF2-40B4-BE49-F238E27FC236}">
                  <a16:creationId xmlns:a16="http://schemas.microsoft.com/office/drawing/2014/main" id="{81266D47-D7D0-52B1-176A-5F796D1A869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9" name="橢圓 1228">
              <a:extLst>
                <a:ext uri="{FF2B5EF4-FFF2-40B4-BE49-F238E27FC236}">
                  <a16:creationId xmlns:a16="http://schemas.microsoft.com/office/drawing/2014/main" id="{27E5248B-A1FB-0921-9ED2-133DE0E6512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0" name="橢圓 1229">
              <a:extLst>
                <a:ext uri="{FF2B5EF4-FFF2-40B4-BE49-F238E27FC236}">
                  <a16:creationId xmlns:a16="http://schemas.microsoft.com/office/drawing/2014/main" id="{3F116A64-9737-4267-4E76-D28E98E0C51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1" name="橢圓 1230">
              <a:extLst>
                <a:ext uri="{FF2B5EF4-FFF2-40B4-BE49-F238E27FC236}">
                  <a16:creationId xmlns:a16="http://schemas.microsoft.com/office/drawing/2014/main" id="{01FE3E06-25E0-02CE-0DC4-DF6AA1ED49D9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2" name="橢圓 1231">
              <a:extLst>
                <a:ext uri="{FF2B5EF4-FFF2-40B4-BE49-F238E27FC236}">
                  <a16:creationId xmlns:a16="http://schemas.microsoft.com/office/drawing/2014/main" id="{8D9A05E4-9CE2-C6DE-73E1-210BF308620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3" name="橢圓 1232">
              <a:extLst>
                <a:ext uri="{FF2B5EF4-FFF2-40B4-BE49-F238E27FC236}">
                  <a16:creationId xmlns:a16="http://schemas.microsoft.com/office/drawing/2014/main" id="{F200B0E9-2110-C78A-0106-9EE81570233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4" name="橢圓 1233">
              <a:extLst>
                <a:ext uri="{FF2B5EF4-FFF2-40B4-BE49-F238E27FC236}">
                  <a16:creationId xmlns:a16="http://schemas.microsoft.com/office/drawing/2014/main" id="{B588C99D-5BC4-112C-EB46-A37E16444D5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5" name="橢圓 1234">
              <a:extLst>
                <a:ext uri="{FF2B5EF4-FFF2-40B4-BE49-F238E27FC236}">
                  <a16:creationId xmlns:a16="http://schemas.microsoft.com/office/drawing/2014/main" id="{D734947E-1389-B948-925A-541E5A66224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6" name="群組 1235">
            <a:extLst>
              <a:ext uri="{FF2B5EF4-FFF2-40B4-BE49-F238E27FC236}">
                <a16:creationId xmlns:a16="http://schemas.microsoft.com/office/drawing/2014/main" id="{D6C9785A-FE63-B6C5-788A-02DD80D77F27}"/>
              </a:ext>
            </a:extLst>
          </p:cNvPr>
          <p:cNvGrpSpPr/>
          <p:nvPr/>
        </p:nvGrpSpPr>
        <p:grpSpPr>
          <a:xfrm>
            <a:off x="13814574" y="27588364"/>
            <a:ext cx="845366" cy="203431"/>
            <a:chOff x="9874850" y="2645569"/>
            <a:chExt cx="2295719" cy="552450"/>
          </a:xfrm>
        </p:grpSpPr>
        <p:sp>
          <p:nvSpPr>
            <p:cNvPr id="1237" name="手繪多邊形: 圖案 1236">
              <a:extLst>
                <a:ext uri="{FF2B5EF4-FFF2-40B4-BE49-F238E27FC236}">
                  <a16:creationId xmlns:a16="http://schemas.microsoft.com/office/drawing/2014/main" id="{5B800EAF-3B3C-9D80-AA12-60D0B61996DA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8" name="橢圓 1237">
              <a:extLst>
                <a:ext uri="{FF2B5EF4-FFF2-40B4-BE49-F238E27FC236}">
                  <a16:creationId xmlns:a16="http://schemas.microsoft.com/office/drawing/2014/main" id="{958ECD19-8931-C2F2-BA53-6EF102383622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9" name="橢圓 1238">
              <a:extLst>
                <a:ext uri="{FF2B5EF4-FFF2-40B4-BE49-F238E27FC236}">
                  <a16:creationId xmlns:a16="http://schemas.microsoft.com/office/drawing/2014/main" id="{4305A260-535D-7C49-00AC-EF830C0FCB1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0" name="橢圓 1239">
              <a:extLst>
                <a:ext uri="{FF2B5EF4-FFF2-40B4-BE49-F238E27FC236}">
                  <a16:creationId xmlns:a16="http://schemas.microsoft.com/office/drawing/2014/main" id="{155F4AE7-FE64-CBBF-6B2E-B523FF2D07D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1" name="橢圓 1240">
              <a:extLst>
                <a:ext uri="{FF2B5EF4-FFF2-40B4-BE49-F238E27FC236}">
                  <a16:creationId xmlns:a16="http://schemas.microsoft.com/office/drawing/2014/main" id="{C09297D0-BA83-F9D6-3FB7-D1DEB7B84230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2" name="橢圓 1241">
              <a:extLst>
                <a:ext uri="{FF2B5EF4-FFF2-40B4-BE49-F238E27FC236}">
                  <a16:creationId xmlns:a16="http://schemas.microsoft.com/office/drawing/2014/main" id="{F7E2FD10-3C0F-33D0-0674-8129A565503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3" name="橢圓 1242">
              <a:extLst>
                <a:ext uri="{FF2B5EF4-FFF2-40B4-BE49-F238E27FC236}">
                  <a16:creationId xmlns:a16="http://schemas.microsoft.com/office/drawing/2014/main" id="{6056434A-7E8D-2D73-E809-E5D6363292BC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4" name="橢圓 1243">
              <a:extLst>
                <a:ext uri="{FF2B5EF4-FFF2-40B4-BE49-F238E27FC236}">
                  <a16:creationId xmlns:a16="http://schemas.microsoft.com/office/drawing/2014/main" id="{800D79EA-629D-7461-2825-0F9F7ADB6515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5" name="橢圓 1244">
              <a:extLst>
                <a:ext uri="{FF2B5EF4-FFF2-40B4-BE49-F238E27FC236}">
                  <a16:creationId xmlns:a16="http://schemas.microsoft.com/office/drawing/2014/main" id="{445963BC-5B1F-19D0-2EA8-112190EE824C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6" name="橢圓 1245">
              <a:extLst>
                <a:ext uri="{FF2B5EF4-FFF2-40B4-BE49-F238E27FC236}">
                  <a16:creationId xmlns:a16="http://schemas.microsoft.com/office/drawing/2014/main" id="{F5F4873A-762A-3B20-5E90-69FF1139F5C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7" name="橢圓 1246">
              <a:extLst>
                <a:ext uri="{FF2B5EF4-FFF2-40B4-BE49-F238E27FC236}">
                  <a16:creationId xmlns:a16="http://schemas.microsoft.com/office/drawing/2014/main" id="{4BEC79FC-9013-DCAA-8AAB-62A1C7C13A5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48" name="群組 1247">
            <a:extLst>
              <a:ext uri="{FF2B5EF4-FFF2-40B4-BE49-F238E27FC236}">
                <a16:creationId xmlns:a16="http://schemas.microsoft.com/office/drawing/2014/main" id="{F9BD174B-F965-054F-A04C-92258FAE5A42}"/>
              </a:ext>
            </a:extLst>
          </p:cNvPr>
          <p:cNvGrpSpPr/>
          <p:nvPr/>
        </p:nvGrpSpPr>
        <p:grpSpPr>
          <a:xfrm rot="16200000">
            <a:off x="18446266" y="26944947"/>
            <a:ext cx="1104167" cy="203431"/>
            <a:chOff x="9172034" y="2645569"/>
            <a:chExt cx="2998535" cy="552450"/>
          </a:xfrm>
        </p:grpSpPr>
        <p:sp>
          <p:nvSpPr>
            <p:cNvPr id="1249" name="手繪多邊形: 圖案 1248">
              <a:extLst>
                <a:ext uri="{FF2B5EF4-FFF2-40B4-BE49-F238E27FC236}">
                  <a16:creationId xmlns:a16="http://schemas.microsoft.com/office/drawing/2014/main" id="{82EB67ED-3664-E34C-C060-C845B75046B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0" name="橢圓 1249">
              <a:extLst>
                <a:ext uri="{FF2B5EF4-FFF2-40B4-BE49-F238E27FC236}">
                  <a16:creationId xmlns:a16="http://schemas.microsoft.com/office/drawing/2014/main" id="{B33917C5-D935-C08F-EAE8-EF4C13BF4F3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1" name="橢圓 1250">
              <a:extLst>
                <a:ext uri="{FF2B5EF4-FFF2-40B4-BE49-F238E27FC236}">
                  <a16:creationId xmlns:a16="http://schemas.microsoft.com/office/drawing/2014/main" id="{BE0CA647-9863-1484-E23E-79C43715B219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2" name="橢圓 1251">
              <a:extLst>
                <a:ext uri="{FF2B5EF4-FFF2-40B4-BE49-F238E27FC236}">
                  <a16:creationId xmlns:a16="http://schemas.microsoft.com/office/drawing/2014/main" id="{AF2B236A-1DA5-0E4F-3FE0-7EE895EE317E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3" name="橢圓 1252">
              <a:extLst>
                <a:ext uri="{FF2B5EF4-FFF2-40B4-BE49-F238E27FC236}">
                  <a16:creationId xmlns:a16="http://schemas.microsoft.com/office/drawing/2014/main" id="{5EB557E8-B465-5620-6148-91136C3872F5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4" name="橢圓 1253">
              <a:extLst>
                <a:ext uri="{FF2B5EF4-FFF2-40B4-BE49-F238E27FC236}">
                  <a16:creationId xmlns:a16="http://schemas.microsoft.com/office/drawing/2014/main" id="{7E26FB33-1780-1612-6CE2-1C7E8AC60D4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5" name="橢圓 1254">
              <a:extLst>
                <a:ext uri="{FF2B5EF4-FFF2-40B4-BE49-F238E27FC236}">
                  <a16:creationId xmlns:a16="http://schemas.microsoft.com/office/drawing/2014/main" id="{0118EC5F-C694-5D07-3723-04B7B70E4EB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6" name="橢圓 1255">
              <a:extLst>
                <a:ext uri="{FF2B5EF4-FFF2-40B4-BE49-F238E27FC236}">
                  <a16:creationId xmlns:a16="http://schemas.microsoft.com/office/drawing/2014/main" id="{0464BAB7-7634-DD19-914F-6267512FA5F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7" name="橢圓 1256">
              <a:extLst>
                <a:ext uri="{FF2B5EF4-FFF2-40B4-BE49-F238E27FC236}">
                  <a16:creationId xmlns:a16="http://schemas.microsoft.com/office/drawing/2014/main" id="{E8C0A9B6-333B-71F8-B8DD-B6F490654A8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8" name="橢圓 1257">
              <a:extLst>
                <a:ext uri="{FF2B5EF4-FFF2-40B4-BE49-F238E27FC236}">
                  <a16:creationId xmlns:a16="http://schemas.microsoft.com/office/drawing/2014/main" id="{DCEDD087-9EAD-2D15-FDBB-63493B1F272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9" name="橢圓 1258">
              <a:extLst>
                <a:ext uri="{FF2B5EF4-FFF2-40B4-BE49-F238E27FC236}">
                  <a16:creationId xmlns:a16="http://schemas.microsoft.com/office/drawing/2014/main" id="{C6FAA602-739D-2479-E93A-69EC641C7B0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0" name="橢圓 1259">
              <a:extLst>
                <a:ext uri="{FF2B5EF4-FFF2-40B4-BE49-F238E27FC236}">
                  <a16:creationId xmlns:a16="http://schemas.microsoft.com/office/drawing/2014/main" id="{B3769C80-1E0A-6850-3E4A-226A298D24EC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1" name="橢圓 1260">
              <a:extLst>
                <a:ext uri="{FF2B5EF4-FFF2-40B4-BE49-F238E27FC236}">
                  <a16:creationId xmlns:a16="http://schemas.microsoft.com/office/drawing/2014/main" id="{CF16C358-689B-AEBB-4A81-BAAC58780384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2" name="橢圓 1261">
              <a:extLst>
                <a:ext uri="{FF2B5EF4-FFF2-40B4-BE49-F238E27FC236}">
                  <a16:creationId xmlns:a16="http://schemas.microsoft.com/office/drawing/2014/main" id="{74A3338B-2F84-0271-A8D3-FFD4380CB59E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3" name="橢圓 1262">
              <a:extLst>
                <a:ext uri="{FF2B5EF4-FFF2-40B4-BE49-F238E27FC236}">
                  <a16:creationId xmlns:a16="http://schemas.microsoft.com/office/drawing/2014/main" id="{19DDEAC9-60C3-E7EA-C8D4-35A67FB99743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64" name="群組 1263">
            <a:extLst>
              <a:ext uri="{FF2B5EF4-FFF2-40B4-BE49-F238E27FC236}">
                <a16:creationId xmlns:a16="http://schemas.microsoft.com/office/drawing/2014/main" id="{CBFD18A2-80F7-6F57-D630-B5D98BA48517}"/>
              </a:ext>
            </a:extLst>
          </p:cNvPr>
          <p:cNvGrpSpPr/>
          <p:nvPr/>
        </p:nvGrpSpPr>
        <p:grpSpPr>
          <a:xfrm rot="16200000">
            <a:off x="18441463" y="25724544"/>
            <a:ext cx="1104167" cy="203431"/>
            <a:chOff x="9172034" y="2645569"/>
            <a:chExt cx="2998535" cy="552450"/>
          </a:xfrm>
        </p:grpSpPr>
        <p:sp>
          <p:nvSpPr>
            <p:cNvPr id="1265" name="手繪多邊形: 圖案 1264">
              <a:extLst>
                <a:ext uri="{FF2B5EF4-FFF2-40B4-BE49-F238E27FC236}">
                  <a16:creationId xmlns:a16="http://schemas.microsoft.com/office/drawing/2014/main" id="{AEDC6594-13CA-2208-E876-A7692D2F6E5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6" name="橢圓 1265">
              <a:extLst>
                <a:ext uri="{FF2B5EF4-FFF2-40B4-BE49-F238E27FC236}">
                  <a16:creationId xmlns:a16="http://schemas.microsoft.com/office/drawing/2014/main" id="{2905C4B0-D3DD-9298-BBB0-5FB15653D58D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7" name="橢圓 1266">
              <a:extLst>
                <a:ext uri="{FF2B5EF4-FFF2-40B4-BE49-F238E27FC236}">
                  <a16:creationId xmlns:a16="http://schemas.microsoft.com/office/drawing/2014/main" id="{ED6CF202-5BAC-5E0A-E0C5-3E1CD3B1BB3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8" name="橢圓 1267">
              <a:extLst>
                <a:ext uri="{FF2B5EF4-FFF2-40B4-BE49-F238E27FC236}">
                  <a16:creationId xmlns:a16="http://schemas.microsoft.com/office/drawing/2014/main" id="{04DECCA5-5861-3570-973B-CA6D35934668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9" name="橢圓 1268">
              <a:extLst>
                <a:ext uri="{FF2B5EF4-FFF2-40B4-BE49-F238E27FC236}">
                  <a16:creationId xmlns:a16="http://schemas.microsoft.com/office/drawing/2014/main" id="{E0C5CC6D-7E57-7606-3A44-9230C4E20CF7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0" name="橢圓 1269">
              <a:extLst>
                <a:ext uri="{FF2B5EF4-FFF2-40B4-BE49-F238E27FC236}">
                  <a16:creationId xmlns:a16="http://schemas.microsoft.com/office/drawing/2014/main" id="{C3F49EDF-4AAD-7434-0E69-99C11843380E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1" name="橢圓 1270">
              <a:extLst>
                <a:ext uri="{FF2B5EF4-FFF2-40B4-BE49-F238E27FC236}">
                  <a16:creationId xmlns:a16="http://schemas.microsoft.com/office/drawing/2014/main" id="{8B95B979-77CA-24CC-8DE3-D16896A55B6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2" name="橢圓 1271">
              <a:extLst>
                <a:ext uri="{FF2B5EF4-FFF2-40B4-BE49-F238E27FC236}">
                  <a16:creationId xmlns:a16="http://schemas.microsoft.com/office/drawing/2014/main" id="{24DDA26A-7453-51E9-8F2D-EC907BB4E1D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3" name="橢圓 1272">
              <a:extLst>
                <a:ext uri="{FF2B5EF4-FFF2-40B4-BE49-F238E27FC236}">
                  <a16:creationId xmlns:a16="http://schemas.microsoft.com/office/drawing/2014/main" id="{AA55F8F8-161A-A847-6A89-537E52ACE8E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4" name="橢圓 1273">
              <a:extLst>
                <a:ext uri="{FF2B5EF4-FFF2-40B4-BE49-F238E27FC236}">
                  <a16:creationId xmlns:a16="http://schemas.microsoft.com/office/drawing/2014/main" id="{41B1D332-C9AF-847B-DE9D-8D1D4401A4CB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5" name="橢圓 1274">
              <a:extLst>
                <a:ext uri="{FF2B5EF4-FFF2-40B4-BE49-F238E27FC236}">
                  <a16:creationId xmlns:a16="http://schemas.microsoft.com/office/drawing/2014/main" id="{7AF2716F-A2B6-5B20-6091-9AAF335B3E4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6" name="橢圓 1275">
              <a:extLst>
                <a:ext uri="{FF2B5EF4-FFF2-40B4-BE49-F238E27FC236}">
                  <a16:creationId xmlns:a16="http://schemas.microsoft.com/office/drawing/2014/main" id="{5880DA38-A7D5-A200-1049-586D0FB65B25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7" name="橢圓 1276">
              <a:extLst>
                <a:ext uri="{FF2B5EF4-FFF2-40B4-BE49-F238E27FC236}">
                  <a16:creationId xmlns:a16="http://schemas.microsoft.com/office/drawing/2014/main" id="{20527CC8-DD37-0EE2-3345-ABC1C8198D27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8" name="橢圓 1277">
              <a:extLst>
                <a:ext uri="{FF2B5EF4-FFF2-40B4-BE49-F238E27FC236}">
                  <a16:creationId xmlns:a16="http://schemas.microsoft.com/office/drawing/2014/main" id="{CAEA0B2E-D0B4-6F06-E974-007AC8681BB4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9" name="橢圓 1278">
              <a:extLst>
                <a:ext uri="{FF2B5EF4-FFF2-40B4-BE49-F238E27FC236}">
                  <a16:creationId xmlns:a16="http://schemas.microsoft.com/office/drawing/2014/main" id="{B0216BC7-67D4-2758-A5EF-90061F0442A7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80" name="群組 1279">
            <a:extLst>
              <a:ext uri="{FF2B5EF4-FFF2-40B4-BE49-F238E27FC236}">
                <a16:creationId xmlns:a16="http://schemas.microsoft.com/office/drawing/2014/main" id="{1CA5EB2D-8C14-3DA3-73AA-D6D26BFF2776}"/>
              </a:ext>
            </a:extLst>
          </p:cNvPr>
          <p:cNvGrpSpPr/>
          <p:nvPr/>
        </p:nvGrpSpPr>
        <p:grpSpPr>
          <a:xfrm rot="10800000">
            <a:off x="15098857" y="23189234"/>
            <a:ext cx="845366" cy="203431"/>
            <a:chOff x="9874850" y="2645569"/>
            <a:chExt cx="2295719" cy="552450"/>
          </a:xfrm>
        </p:grpSpPr>
        <p:sp>
          <p:nvSpPr>
            <p:cNvPr id="1281" name="手繪多邊形: 圖案 1280">
              <a:extLst>
                <a:ext uri="{FF2B5EF4-FFF2-40B4-BE49-F238E27FC236}">
                  <a16:creationId xmlns:a16="http://schemas.microsoft.com/office/drawing/2014/main" id="{265E2023-C224-C1CF-AF80-9212DB7DB32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2" name="橢圓 1281">
              <a:extLst>
                <a:ext uri="{FF2B5EF4-FFF2-40B4-BE49-F238E27FC236}">
                  <a16:creationId xmlns:a16="http://schemas.microsoft.com/office/drawing/2014/main" id="{A19A3B3C-960E-F8F1-C7CF-D17297CDECF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3" name="橢圓 1282">
              <a:extLst>
                <a:ext uri="{FF2B5EF4-FFF2-40B4-BE49-F238E27FC236}">
                  <a16:creationId xmlns:a16="http://schemas.microsoft.com/office/drawing/2014/main" id="{9D915357-8851-387E-7ACC-EEC498813D0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4" name="橢圓 1283">
              <a:extLst>
                <a:ext uri="{FF2B5EF4-FFF2-40B4-BE49-F238E27FC236}">
                  <a16:creationId xmlns:a16="http://schemas.microsoft.com/office/drawing/2014/main" id="{62DD5644-D82A-495D-4B8C-CA972132769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5" name="橢圓 1284">
              <a:extLst>
                <a:ext uri="{FF2B5EF4-FFF2-40B4-BE49-F238E27FC236}">
                  <a16:creationId xmlns:a16="http://schemas.microsoft.com/office/drawing/2014/main" id="{8124AE04-AD61-ADFD-562B-289400C4FF9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6" name="橢圓 1285">
              <a:extLst>
                <a:ext uri="{FF2B5EF4-FFF2-40B4-BE49-F238E27FC236}">
                  <a16:creationId xmlns:a16="http://schemas.microsoft.com/office/drawing/2014/main" id="{B21CAE7C-2A17-2334-74F1-53141373A81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7" name="橢圓 1286">
              <a:extLst>
                <a:ext uri="{FF2B5EF4-FFF2-40B4-BE49-F238E27FC236}">
                  <a16:creationId xmlns:a16="http://schemas.microsoft.com/office/drawing/2014/main" id="{8CE59D58-D9E8-E09F-0CF8-82324762593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8" name="橢圓 1287">
              <a:extLst>
                <a:ext uri="{FF2B5EF4-FFF2-40B4-BE49-F238E27FC236}">
                  <a16:creationId xmlns:a16="http://schemas.microsoft.com/office/drawing/2014/main" id="{F8638D86-1C3B-37C8-906A-92BA663D35A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9" name="橢圓 1288">
              <a:extLst>
                <a:ext uri="{FF2B5EF4-FFF2-40B4-BE49-F238E27FC236}">
                  <a16:creationId xmlns:a16="http://schemas.microsoft.com/office/drawing/2014/main" id="{52F91D45-B181-CEEF-A074-CE430F7A2C2B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0" name="橢圓 1289">
              <a:extLst>
                <a:ext uri="{FF2B5EF4-FFF2-40B4-BE49-F238E27FC236}">
                  <a16:creationId xmlns:a16="http://schemas.microsoft.com/office/drawing/2014/main" id="{777AC8D5-EFB5-47D0-A1FF-5B6C903ABC5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1" name="橢圓 1290">
              <a:extLst>
                <a:ext uri="{FF2B5EF4-FFF2-40B4-BE49-F238E27FC236}">
                  <a16:creationId xmlns:a16="http://schemas.microsoft.com/office/drawing/2014/main" id="{0A205F86-618B-87D5-0632-CA8ABAA0C5A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92" name="群組 1291">
            <a:extLst>
              <a:ext uri="{FF2B5EF4-FFF2-40B4-BE49-F238E27FC236}">
                <a16:creationId xmlns:a16="http://schemas.microsoft.com/office/drawing/2014/main" id="{68A283AE-E588-D926-EC90-BF7FFE0FBE53}"/>
              </a:ext>
            </a:extLst>
          </p:cNvPr>
          <p:cNvGrpSpPr/>
          <p:nvPr/>
        </p:nvGrpSpPr>
        <p:grpSpPr>
          <a:xfrm rot="10800000">
            <a:off x="16858731" y="23189235"/>
            <a:ext cx="845366" cy="203431"/>
            <a:chOff x="9874850" y="2645569"/>
            <a:chExt cx="2295719" cy="552450"/>
          </a:xfrm>
        </p:grpSpPr>
        <p:sp>
          <p:nvSpPr>
            <p:cNvPr id="1293" name="手繪多邊形: 圖案 1292">
              <a:extLst>
                <a:ext uri="{FF2B5EF4-FFF2-40B4-BE49-F238E27FC236}">
                  <a16:creationId xmlns:a16="http://schemas.microsoft.com/office/drawing/2014/main" id="{699CAF93-37A9-C398-5316-8F3F5EA9CF5C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4" name="橢圓 1293">
              <a:extLst>
                <a:ext uri="{FF2B5EF4-FFF2-40B4-BE49-F238E27FC236}">
                  <a16:creationId xmlns:a16="http://schemas.microsoft.com/office/drawing/2014/main" id="{37BF2039-E233-9920-A298-62D8E97749D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5" name="橢圓 1294">
              <a:extLst>
                <a:ext uri="{FF2B5EF4-FFF2-40B4-BE49-F238E27FC236}">
                  <a16:creationId xmlns:a16="http://schemas.microsoft.com/office/drawing/2014/main" id="{AD6BB0C9-61B2-CA7D-8067-F93CDD068978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6" name="橢圓 1295">
              <a:extLst>
                <a:ext uri="{FF2B5EF4-FFF2-40B4-BE49-F238E27FC236}">
                  <a16:creationId xmlns:a16="http://schemas.microsoft.com/office/drawing/2014/main" id="{25D9031F-3629-5673-614A-C1788994A8E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7" name="橢圓 1296">
              <a:extLst>
                <a:ext uri="{FF2B5EF4-FFF2-40B4-BE49-F238E27FC236}">
                  <a16:creationId xmlns:a16="http://schemas.microsoft.com/office/drawing/2014/main" id="{6DFE0D2D-5D2E-93DA-4FF4-E09A0A753CA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8" name="橢圓 1297">
              <a:extLst>
                <a:ext uri="{FF2B5EF4-FFF2-40B4-BE49-F238E27FC236}">
                  <a16:creationId xmlns:a16="http://schemas.microsoft.com/office/drawing/2014/main" id="{2FAC6C34-981A-7DFF-69E7-5AA519AA5CC9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9" name="橢圓 1298">
              <a:extLst>
                <a:ext uri="{FF2B5EF4-FFF2-40B4-BE49-F238E27FC236}">
                  <a16:creationId xmlns:a16="http://schemas.microsoft.com/office/drawing/2014/main" id="{73D71725-3958-0197-C596-B5D647C04EB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0" name="橢圓 1299">
              <a:extLst>
                <a:ext uri="{FF2B5EF4-FFF2-40B4-BE49-F238E27FC236}">
                  <a16:creationId xmlns:a16="http://schemas.microsoft.com/office/drawing/2014/main" id="{F4842635-8522-25DD-DA74-2236FC9CE2F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1" name="橢圓 1300">
              <a:extLst>
                <a:ext uri="{FF2B5EF4-FFF2-40B4-BE49-F238E27FC236}">
                  <a16:creationId xmlns:a16="http://schemas.microsoft.com/office/drawing/2014/main" id="{545F2215-8336-C312-6F62-761A93EA6362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2" name="橢圓 1301">
              <a:extLst>
                <a:ext uri="{FF2B5EF4-FFF2-40B4-BE49-F238E27FC236}">
                  <a16:creationId xmlns:a16="http://schemas.microsoft.com/office/drawing/2014/main" id="{8EE37A04-4188-373B-752C-74C24BA68597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3" name="橢圓 1302">
              <a:extLst>
                <a:ext uri="{FF2B5EF4-FFF2-40B4-BE49-F238E27FC236}">
                  <a16:creationId xmlns:a16="http://schemas.microsoft.com/office/drawing/2014/main" id="{99592BD7-28A0-B510-F4D9-50D1A2872AB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4" name="群組 1303">
            <a:extLst>
              <a:ext uri="{FF2B5EF4-FFF2-40B4-BE49-F238E27FC236}">
                <a16:creationId xmlns:a16="http://schemas.microsoft.com/office/drawing/2014/main" id="{6CE116E7-4A8D-F621-3A00-D3DCDA79E194}"/>
              </a:ext>
            </a:extLst>
          </p:cNvPr>
          <p:cNvGrpSpPr/>
          <p:nvPr/>
        </p:nvGrpSpPr>
        <p:grpSpPr>
          <a:xfrm rot="10800000">
            <a:off x="15987113" y="23189234"/>
            <a:ext cx="845366" cy="203431"/>
            <a:chOff x="9874850" y="2645569"/>
            <a:chExt cx="2295719" cy="552450"/>
          </a:xfrm>
        </p:grpSpPr>
        <p:sp>
          <p:nvSpPr>
            <p:cNvPr id="1305" name="手繪多邊形: 圖案 1304">
              <a:extLst>
                <a:ext uri="{FF2B5EF4-FFF2-40B4-BE49-F238E27FC236}">
                  <a16:creationId xmlns:a16="http://schemas.microsoft.com/office/drawing/2014/main" id="{4844C114-F76A-4AA5-FB87-F4E086DB153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6" name="橢圓 1305">
              <a:extLst>
                <a:ext uri="{FF2B5EF4-FFF2-40B4-BE49-F238E27FC236}">
                  <a16:creationId xmlns:a16="http://schemas.microsoft.com/office/drawing/2014/main" id="{027E20F7-9000-213C-6808-04027CD622B0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7" name="橢圓 1306">
              <a:extLst>
                <a:ext uri="{FF2B5EF4-FFF2-40B4-BE49-F238E27FC236}">
                  <a16:creationId xmlns:a16="http://schemas.microsoft.com/office/drawing/2014/main" id="{6A57B9BB-3BFC-BCFC-91D3-999D11463D5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8" name="橢圓 1307">
              <a:extLst>
                <a:ext uri="{FF2B5EF4-FFF2-40B4-BE49-F238E27FC236}">
                  <a16:creationId xmlns:a16="http://schemas.microsoft.com/office/drawing/2014/main" id="{3A057BC5-4D2D-BDE4-F773-1D4D9A238543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9" name="橢圓 1308">
              <a:extLst>
                <a:ext uri="{FF2B5EF4-FFF2-40B4-BE49-F238E27FC236}">
                  <a16:creationId xmlns:a16="http://schemas.microsoft.com/office/drawing/2014/main" id="{591F0184-4D28-5F0F-A73E-AD98ADCDC550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0" name="橢圓 1309">
              <a:extLst>
                <a:ext uri="{FF2B5EF4-FFF2-40B4-BE49-F238E27FC236}">
                  <a16:creationId xmlns:a16="http://schemas.microsoft.com/office/drawing/2014/main" id="{FF38771C-98CC-5221-83E8-C86B12593755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1" name="橢圓 1310">
              <a:extLst>
                <a:ext uri="{FF2B5EF4-FFF2-40B4-BE49-F238E27FC236}">
                  <a16:creationId xmlns:a16="http://schemas.microsoft.com/office/drawing/2014/main" id="{660ADC5E-2983-56F7-6E58-723DE0D3455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2" name="橢圓 1311">
              <a:extLst>
                <a:ext uri="{FF2B5EF4-FFF2-40B4-BE49-F238E27FC236}">
                  <a16:creationId xmlns:a16="http://schemas.microsoft.com/office/drawing/2014/main" id="{D674E845-CF24-5D2D-9F69-19A5D9001A8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3" name="橢圓 1312">
              <a:extLst>
                <a:ext uri="{FF2B5EF4-FFF2-40B4-BE49-F238E27FC236}">
                  <a16:creationId xmlns:a16="http://schemas.microsoft.com/office/drawing/2014/main" id="{E1F79B9A-3D71-D990-9174-01C150A1B12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4" name="橢圓 1313">
              <a:extLst>
                <a:ext uri="{FF2B5EF4-FFF2-40B4-BE49-F238E27FC236}">
                  <a16:creationId xmlns:a16="http://schemas.microsoft.com/office/drawing/2014/main" id="{81393D67-1BA8-7625-797E-3AA4756E378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5" name="橢圓 1314">
              <a:extLst>
                <a:ext uri="{FF2B5EF4-FFF2-40B4-BE49-F238E27FC236}">
                  <a16:creationId xmlns:a16="http://schemas.microsoft.com/office/drawing/2014/main" id="{9445B449-4536-9AD9-B702-00092271F29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16" name="群組 1315">
            <a:extLst>
              <a:ext uri="{FF2B5EF4-FFF2-40B4-BE49-F238E27FC236}">
                <a16:creationId xmlns:a16="http://schemas.microsoft.com/office/drawing/2014/main" id="{D461DCDE-62AE-FCF1-1543-321D74842CA3}"/>
              </a:ext>
            </a:extLst>
          </p:cNvPr>
          <p:cNvGrpSpPr/>
          <p:nvPr/>
        </p:nvGrpSpPr>
        <p:grpSpPr>
          <a:xfrm rot="10800000">
            <a:off x="13865139" y="23189234"/>
            <a:ext cx="845366" cy="203431"/>
            <a:chOff x="9874850" y="2645569"/>
            <a:chExt cx="2295719" cy="552450"/>
          </a:xfrm>
        </p:grpSpPr>
        <p:sp>
          <p:nvSpPr>
            <p:cNvPr id="1317" name="手繪多邊形: 圖案 1316">
              <a:extLst>
                <a:ext uri="{FF2B5EF4-FFF2-40B4-BE49-F238E27FC236}">
                  <a16:creationId xmlns:a16="http://schemas.microsoft.com/office/drawing/2014/main" id="{BB12B629-24D1-4622-599D-DDE03A48559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8" name="橢圓 1317">
              <a:extLst>
                <a:ext uri="{FF2B5EF4-FFF2-40B4-BE49-F238E27FC236}">
                  <a16:creationId xmlns:a16="http://schemas.microsoft.com/office/drawing/2014/main" id="{EEBABAFE-CEDA-EE4E-0EC2-886269BFB839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9" name="橢圓 1318">
              <a:extLst>
                <a:ext uri="{FF2B5EF4-FFF2-40B4-BE49-F238E27FC236}">
                  <a16:creationId xmlns:a16="http://schemas.microsoft.com/office/drawing/2014/main" id="{3716A969-76A3-E3CA-1B17-76BA17C4B4E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0" name="橢圓 1319">
              <a:extLst>
                <a:ext uri="{FF2B5EF4-FFF2-40B4-BE49-F238E27FC236}">
                  <a16:creationId xmlns:a16="http://schemas.microsoft.com/office/drawing/2014/main" id="{C2069BE1-10E0-9A56-70BC-7F82991D81C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1" name="橢圓 1320">
              <a:extLst>
                <a:ext uri="{FF2B5EF4-FFF2-40B4-BE49-F238E27FC236}">
                  <a16:creationId xmlns:a16="http://schemas.microsoft.com/office/drawing/2014/main" id="{4F8FAB6E-7421-77BE-F73C-91C4533BCF0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2" name="橢圓 1321">
              <a:extLst>
                <a:ext uri="{FF2B5EF4-FFF2-40B4-BE49-F238E27FC236}">
                  <a16:creationId xmlns:a16="http://schemas.microsoft.com/office/drawing/2014/main" id="{0C1E2763-F4D4-C1C6-205F-32A75BB0B95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3" name="橢圓 1322">
              <a:extLst>
                <a:ext uri="{FF2B5EF4-FFF2-40B4-BE49-F238E27FC236}">
                  <a16:creationId xmlns:a16="http://schemas.microsoft.com/office/drawing/2014/main" id="{2A955BEE-EFCF-88E7-26B5-530CEFFDAAB0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4" name="橢圓 1323">
              <a:extLst>
                <a:ext uri="{FF2B5EF4-FFF2-40B4-BE49-F238E27FC236}">
                  <a16:creationId xmlns:a16="http://schemas.microsoft.com/office/drawing/2014/main" id="{4AA5D546-43FF-5349-4968-387C37C2671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5" name="橢圓 1324">
              <a:extLst>
                <a:ext uri="{FF2B5EF4-FFF2-40B4-BE49-F238E27FC236}">
                  <a16:creationId xmlns:a16="http://schemas.microsoft.com/office/drawing/2014/main" id="{D76BD35C-F23A-B827-E8AE-C9C490F57B6A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6" name="橢圓 1325">
              <a:extLst>
                <a:ext uri="{FF2B5EF4-FFF2-40B4-BE49-F238E27FC236}">
                  <a16:creationId xmlns:a16="http://schemas.microsoft.com/office/drawing/2014/main" id="{A0E43B12-19DC-1C73-C096-191B23CEEF9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7" name="橢圓 1326">
              <a:extLst>
                <a:ext uri="{FF2B5EF4-FFF2-40B4-BE49-F238E27FC236}">
                  <a16:creationId xmlns:a16="http://schemas.microsoft.com/office/drawing/2014/main" id="{85CB1719-45B5-D6E2-EC41-1C51BB10794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28" name="群組 1327">
            <a:extLst>
              <a:ext uri="{FF2B5EF4-FFF2-40B4-BE49-F238E27FC236}">
                <a16:creationId xmlns:a16="http://schemas.microsoft.com/office/drawing/2014/main" id="{2BDF0DB6-981A-D731-B668-CF37C1C34577}"/>
              </a:ext>
            </a:extLst>
          </p:cNvPr>
          <p:cNvGrpSpPr/>
          <p:nvPr/>
        </p:nvGrpSpPr>
        <p:grpSpPr>
          <a:xfrm>
            <a:off x="12541521" y="23189234"/>
            <a:ext cx="845366" cy="203431"/>
            <a:chOff x="9874850" y="2645569"/>
            <a:chExt cx="2295719" cy="552450"/>
          </a:xfrm>
        </p:grpSpPr>
        <p:sp>
          <p:nvSpPr>
            <p:cNvPr id="1329" name="手繪多邊形: 圖案 1328">
              <a:extLst>
                <a:ext uri="{FF2B5EF4-FFF2-40B4-BE49-F238E27FC236}">
                  <a16:creationId xmlns:a16="http://schemas.microsoft.com/office/drawing/2014/main" id="{737C849F-6F04-149E-2497-9F532392770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0" name="橢圓 1329">
              <a:extLst>
                <a:ext uri="{FF2B5EF4-FFF2-40B4-BE49-F238E27FC236}">
                  <a16:creationId xmlns:a16="http://schemas.microsoft.com/office/drawing/2014/main" id="{BEA91C6D-BADC-85F7-EC28-0B96E9AA1CD0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1" name="橢圓 1330">
              <a:extLst>
                <a:ext uri="{FF2B5EF4-FFF2-40B4-BE49-F238E27FC236}">
                  <a16:creationId xmlns:a16="http://schemas.microsoft.com/office/drawing/2014/main" id="{5324894F-D51B-CC2B-733C-B18B509BD938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2" name="橢圓 1331">
              <a:extLst>
                <a:ext uri="{FF2B5EF4-FFF2-40B4-BE49-F238E27FC236}">
                  <a16:creationId xmlns:a16="http://schemas.microsoft.com/office/drawing/2014/main" id="{D687E2A0-A958-54D7-6395-7FA1D2969984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3" name="橢圓 1332">
              <a:extLst>
                <a:ext uri="{FF2B5EF4-FFF2-40B4-BE49-F238E27FC236}">
                  <a16:creationId xmlns:a16="http://schemas.microsoft.com/office/drawing/2014/main" id="{A90DF541-6A55-37C4-0127-1F6D225188E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4" name="橢圓 1333">
              <a:extLst>
                <a:ext uri="{FF2B5EF4-FFF2-40B4-BE49-F238E27FC236}">
                  <a16:creationId xmlns:a16="http://schemas.microsoft.com/office/drawing/2014/main" id="{0005712F-DF08-E124-C987-4E03BF9383A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5" name="橢圓 1334">
              <a:extLst>
                <a:ext uri="{FF2B5EF4-FFF2-40B4-BE49-F238E27FC236}">
                  <a16:creationId xmlns:a16="http://schemas.microsoft.com/office/drawing/2014/main" id="{CBC30539-CDAC-077D-9F07-DC827A1F72F4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6" name="橢圓 1335">
              <a:extLst>
                <a:ext uri="{FF2B5EF4-FFF2-40B4-BE49-F238E27FC236}">
                  <a16:creationId xmlns:a16="http://schemas.microsoft.com/office/drawing/2014/main" id="{4505F6F2-0B0C-AA31-20E6-4C202FB4A14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7" name="橢圓 1336">
              <a:extLst>
                <a:ext uri="{FF2B5EF4-FFF2-40B4-BE49-F238E27FC236}">
                  <a16:creationId xmlns:a16="http://schemas.microsoft.com/office/drawing/2014/main" id="{9CA9D8B0-C1D4-5D61-B572-8F660D48E6C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8" name="橢圓 1337">
              <a:extLst>
                <a:ext uri="{FF2B5EF4-FFF2-40B4-BE49-F238E27FC236}">
                  <a16:creationId xmlns:a16="http://schemas.microsoft.com/office/drawing/2014/main" id="{B25F6492-3E4A-704B-31C8-9FDBA7309D1F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9" name="橢圓 1338">
              <a:extLst>
                <a:ext uri="{FF2B5EF4-FFF2-40B4-BE49-F238E27FC236}">
                  <a16:creationId xmlns:a16="http://schemas.microsoft.com/office/drawing/2014/main" id="{DC852E86-AC3D-FD68-0D08-0DC6DF16822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40" name="群組 1339">
            <a:extLst>
              <a:ext uri="{FF2B5EF4-FFF2-40B4-BE49-F238E27FC236}">
                <a16:creationId xmlns:a16="http://schemas.microsoft.com/office/drawing/2014/main" id="{F00F38A0-EE99-DDEB-DBC6-B22402A00C85}"/>
              </a:ext>
            </a:extLst>
          </p:cNvPr>
          <p:cNvGrpSpPr/>
          <p:nvPr/>
        </p:nvGrpSpPr>
        <p:grpSpPr>
          <a:xfrm>
            <a:off x="8634917" y="23189234"/>
            <a:ext cx="845366" cy="203431"/>
            <a:chOff x="9874850" y="2645569"/>
            <a:chExt cx="2295719" cy="552450"/>
          </a:xfrm>
        </p:grpSpPr>
        <p:sp>
          <p:nvSpPr>
            <p:cNvPr id="1341" name="手繪多邊形: 圖案 1340">
              <a:extLst>
                <a:ext uri="{FF2B5EF4-FFF2-40B4-BE49-F238E27FC236}">
                  <a16:creationId xmlns:a16="http://schemas.microsoft.com/office/drawing/2014/main" id="{C665C768-6564-49F5-AF30-4B5B3EF3DD3B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2" name="橢圓 1341">
              <a:extLst>
                <a:ext uri="{FF2B5EF4-FFF2-40B4-BE49-F238E27FC236}">
                  <a16:creationId xmlns:a16="http://schemas.microsoft.com/office/drawing/2014/main" id="{200B97B8-00B4-5AC6-530C-3EA459C2DE5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3" name="橢圓 1342">
              <a:extLst>
                <a:ext uri="{FF2B5EF4-FFF2-40B4-BE49-F238E27FC236}">
                  <a16:creationId xmlns:a16="http://schemas.microsoft.com/office/drawing/2014/main" id="{FA4164E7-5241-68BA-892F-B428D1B5F0A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4" name="橢圓 1343">
              <a:extLst>
                <a:ext uri="{FF2B5EF4-FFF2-40B4-BE49-F238E27FC236}">
                  <a16:creationId xmlns:a16="http://schemas.microsoft.com/office/drawing/2014/main" id="{86214984-F74A-A48B-9C90-198B136095D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5" name="橢圓 1344">
              <a:extLst>
                <a:ext uri="{FF2B5EF4-FFF2-40B4-BE49-F238E27FC236}">
                  <a16:creationId xmlns:a16="http://schemas.microsoft.com/office/drawing/2014/main" id="{840177FD-B94E-4F4B-87E6-AFF35CB74BFC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6" name="橢圓 1345">
              <a:extLst>
                <a:ext uri="{FF2B5EF4-FFF2-40B4-BE49-F238E27FC236}">
                  <a16:creationId xmlns:a16="http://schemas.microsoft.com/office/drawing/2014/main" id="{43DC3BB5-95D3-B4AD-1729-009652E8A22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7" name="橢圓 1346">
              <a:extLst>
                <a:ext uri="{FF2B5EF4-FFF2-40B4-BE49-F238E27FC236}">
                  <a16:creationId xmlns:a16="http://schemas.microsoft.com/office/drawing/2014/main" id="{3872FF72-52F6-72E5-9E6F-C6B00AAE09DA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8" name="橢圓 1347">
              <a:extLst>
                <a:ext uri="{FF2B5EF4-FFF2-40B4-BE49-F238E27FC236}">
                  <a16:creationId xmlns:a16="http://schemas.microsoft.com/office/drawing/2014/main" id="{B9774248-4365-CBB5-C1AD-ABC184CAE1D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9" name="橢圓 1348">
              <a:extLst>
                <a:ext uri="{FF2B5EF4-FFF2-40B4-BE49-F238E27FC236}">
                  <a16:creationId xmlns:a16="http://schemas.microsoft.com/office/drawing/2014/main" id="{C826C30C-602E-6D3B-F4CA-9E5F3E356B0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0" name="橢圓 1349">
              <a:extLst>
                <a:ext uri="{FF2B5EF4-FFF2-40B4-BE49-F238E27FC236}">
                  <a16:creationId xmlns:a16="http://schemas.microsoft.com/office/drawing/2014/main" id="{3C0D1ECE-D502-3249-F3FA-CAAE5C0FA8F0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1" name="橢圓 1350">
              <a:extLst>
                <a:ext uri="{FF2B5EF4-FFF2-40B4-BE49-F238E27FC236}">
                  <a16:creationId xmlns:a16="http://schemas.microsoft.com/office/drawing/2014/main" id="{A370450B-E81C-E764-68FA-0597AD93A72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52" name="群組 1351">
            <a:extLst>
              <a:ext uri="{FF2B5EF4-FFF2-40B4-BE49-F238E27FC236}">
                <a16:creationId xmlns:a16="http://schemas.microsoft.com/office/drawing/2014/main" id="{6E71B2B1-37AB-2043-B8A2-E8E9B11A89D2}"/>
              </a:ext>
            </a:extLst>
          </p:cNvPr>
          <p:cNvGrpSpPr/>
          <p:nvPr/>
        </p:nvGrpSpPr>
        <p:grpSpPr>
          <a:xfrm>
            <a:off x="9519558" y="23189234"/>
            <a:ext cx="845366" cy="203431"/>
            <a:chOff x="9874850" y="2645569"/>
            <a:chExt cx="2295719" cy="552450"/>
          </a:xfrm>
        </p:grpSpPr>
        <p:sp>
          <p:nvSpPr>
            <p:cNvPr id="1353" name="手繪多邊形: 圖案 1352">
              <a:extLst>
                <a:ext uri="{FF2B5EF4-FFF2-40B4-BE49-F238E27FC236}">
                  <a16:creationId xmlns:a16="http://schemas.microsoft.com/office/drawing/2014/main" id="{3D439AE0-286A-FFCD-8AB9-6E224C3A0A2F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4" name="橢圓 1353">
              <a:extLst>
                <a:ext uri="{FF2B5EF4-FFF2-40B4-BE49-F238E27FC236}">
                  <a16:creationId xmlns:a16="http://schemas.microsoft.com/office/drawing/2014/main" id="{2C44A231-96DB-C60B-2ED2-F321F48ED14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5" name="橢圓 1354">
              <a:extLst>
                <a:ext uri="{FF2B5EF4-FFF2-40B4-BE49-F238E27FC236}">
                  <a16:creationId xmlns:a16="http://schemas.microsoft.com/office/drawing/2014/main" id="{4EE5E66A-4B62-47D9-69E1-F98D4A5ABFD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6" name="橢圓 1355">
              <a:extLst>
                <a:ext uri="{FF2B5EF4-FFF2-40B4-BE49-F238E27FC236}">
                  <a16:creationId xmlns:a16="http://schemas.microsoft.com/office/drawing/2014/main" id="{ACCD69C0-AF86-9178-3970-2388CCC0CE59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7" name="橢圓 1356">
              <a:extLst>
                <a:ext uri="{FF2B5EF4-FFF2-40B4-BE49-F238E27FC236}">
                  <a16:creationId xmlns:a16="http://schemas.microsoft.com/office/drawing/2014/main" id="{0E3A6E62-CE48-3033-AE85-1D84BED24745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8" name="橢圓 1357">
              <a:extLst>
                <a:ext uri="{FF2B5EF4-FFF2-40B4-BE49-F238E27FC236}">
                  <a16:creationId xmlns:a16="http://schemas.microsoft.com/office/drawing/2014/main" id="{019E2BFB-49C3-23C0-61EC-EEC8414D25A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9" name="橢圓 1358">
              <a:extLst>
                <a:ext uri="{FF2B5EF4-FFF2-40B4-BE49-F238E27FC236}">
                  <a16:creationId xmlns:a16="http://schemas.microsoft.com/office/drawing/2014/main" id="{B556F434-AB8D-A948-E9E7-5C2ED569BD28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0" name="橢圓 1359">
              <a:extLst>
                <a:ext uri="{FF2B5EF4-FFF2-40B4-BE49-F238E27FC236}">
                  <a16:creationId xmlns:a16="http://schemas.microsoft.com/office/drawing/2014/main" id="{DF18B574-D8B1-2CF5-5064-56FDD03AF79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1" name="橢圓 1360">
              <a:extLst>
                <a:ext uri="{FF2B5EF4-FFF2-40B4-BE49-F238E27FC236}">
                  <a16:creationId xmlns:a16="http://schemas.microsoft.com/office/drawing/2014/main" id="{C5F27695-A386-AC01-774D-66BB2668D848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2" name="橢圓 1361">
              <a:extLst>
                <a:ext uri="{FF2B5EF4-FFF2-40B4-BE49-F238E27FC236}">
                  <a16:creationId xmlns:a16="http://schemas.microsoft.com/office/drawing/2014/main" id="{8994008A-3BE1-1DE3-43DF-251013B14871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3" name="橢圓 1362">
              <a:extLst>
                <a:ext uri="{FF2B5EF4-FFF2-40B4-BE49-F238E27FC236}">
                  <a16:creationId xmlns:a16="http://schemas.microsoft.com/office/drawing/2014/main" id="{3679172B-9A54-31A8-CC00-25EC1EFC0BF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64" name="群組 1363">
            <a:extLst>
              <a:ext uri="{FF2B5EF4-FFF2-40B4-BE49-F238E27FC236}">
                <a16:creationId xmlns:a16="http://schemas.microsoft.com/office/drawing/2014/main" id="{14BAB7C8-4FF7-4A1C-CB9E-E08D07BE87D4}"/>
              </a:ext>
            </a:extLst>
          </p:cNvPr>
          <p:cNvGrpSpPr/>
          <p:nvPr/>
        </p:nvGrpSpPr>
        <p:grpSpPr>
          <a:xfrm rot="10800000">
            <a:off x="10640679" y="23189234"/>
            <a:ext cx="845366" cy="203431"/>
            <a:chOff x="9874850" y="2645569"/>
            <a:chExt cx="2295719" cy="552450"/>
          </a:xfrm>
        </p:grpSpPr>
        <p:sp>
          <p:nvSpPr>
            <p:cNvPr id="1365" name="手繪多邊形: 圖案 1364">
              <a:extLst>
                <a:ext uri="{FF2B5EF4-FFF2-40B4-BE49-F238E27FC236}">
                  <a16:creationId xmlns:a16="http://schemas.microsoft.com/office/drawing/2014/main" id="{95EDAADE-6924-98B3-9AAD-CC5A6393E6A3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6" name="橢圓 1365">
              <a:extLst>
                <a:ext uri="{FF2B5EF4-FFF2-40B4-BE49-F238E27FC236}">
                  <a16:creationId xmlns:a16="http://schemas.microsoft.com/office/drawing/2014/main" id="{5971BAA1-7374-356D-BC8B-669FF4967E36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7" name="橢圓 1366">
              <a:extLst>
                <a:ext uri="{FF2B5EF4-FFF2-40B4-BE49-F238E27FC236}">
                  <a16:creationId xmlns:a16="http://schemas.microsoft.com/office/drawing/2014/main" id="{1BBF59EC-2208-96EB-E1D5-9B52326E2A3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8" name="橢圓 1367">
              <a:extLst>
                <a:ext uri="{FF2B5EF4-FFF2-40B4-BE49-F238E27FC236}">
                  <a16:creationId xmlns:a16="http://schemas.microsoft.com/office/drawing/2014/main" id="{E4680DF3-7771-3154-0200-12CF3E5A169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9" name="橢圓 1368">
              <a:extLst>
                <a:ext uri="{FF2B5EF4-FFF2-40B4-BE49-F238E27FC236}">
                  <a16:creationId xmlns:a16="http://schemas.microsoft.com/office/drawing/2014/main" id="{C82CFF46-1E03-343D-8133-CF810D49609C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0" name="橢圓 1369">
              <a:extLst>
                <a:ext uri="{FF2B5EF4-FFF2-40B4-BE49-F238E27FC236}">
                  <a16:creationId xmlns:a16="http://schemas.microsoft.com/office/drawing/2014/main" id="{C705F620-0332-03AB-5B57-2366AB0DD87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1" name="橢圓 1370">
              <a:extLst>
                <a:ext uri="{FF2B5EF4-FFF2-40B4-BE49-F238E27FC236}">
                  <a16:creationId xmlns:a16="http://schemas.microsoft.com/office/drawing/2014/main" id="{AA2E6CB9-8BCF-A7A6-BAAF-B51A229BB7C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2" name="橢圓 1371">
              <a:extLst>
                <a:ext uri="{FF2B5EF4-FFF2-40B4-BE49-F238E27FC236}">
                  <a16:creationId xmlns:a16="http://schemas.microsoft.com/office/drawing/2014/main" id="{0EA7ADE8-7FD9-2D6B-CE09-AC3BEFB54D4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3" name="橢圓 1372">
              <a:extLst>
                <a:ext uri="{FF2B5EF4-FFF2-40B4-BE49-F238E27FC236}">
                  <a16:creationId xmlns:a16="http://schemas.microsoft.com/office/drawing/2014/main" id="{E63A9044-04D7-F74C-A02F-29653293BAA0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4" name="橢圓 1373">
              <a:extLst>
                <a:ext uri="{FF2B5EF4-FFF2-40B4-BE49-F238E27FC236}">
                  <a16:creationId xmlns:a16="http://schemas.microsoft.com/office/drawing/2014/main" id="{E97C77D9-D2DB-FE9E-3831-82866B5143B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5" name="橢圓 1374">
              <a:extLst>
                <a:ext uri="{FF2B5EF4-FFF2-40B4-BE49-F238E27FC236}">
                  <a16:creationId xmlns:a16="http://schemas.microsoft.com/office/drawing/2014/main" id="{61551BC4-6868-9C61-CE3D-79DCD075C54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6" name="群組 1375">
            <a:extLst>
              <a:ext uri="{FF2B5EF4-FFF2-40B4-BE49-F238E27FC236}">
                <a16:creationId xmlns:a16="http://schemas.microsoft.com/office/drawing/2014/main" id="{B7B6841C-7CF3-EE7D-F0B9-4AF9F8E7606D}"/>
              </a:ext>
            </a:extLst>
          </p:cNvPr>
          <p:cNvGrpSpPr/>
          <p:nvPr/>
        </p:nvGrpSpPr>
        <p:grpSpPr>
          <a:xfrm rot="10800000">
            <a:off x="11599607" y="23189234"/>
            <a:ext cx="845366" cy="203431"/>
            <a:chOff x="9874850" y="2645569"/>
            <a:chExt cx="2295719" cy="552450"/>
          </a:xfrm>
        </p:grpSpPr>
        <p:sp>
          <p:nvSpPr>
            <p:cNvPr id="1377" name="手繪多邊形: 圖案 1376">
              <a:extLst>
                <a:ext uri="{FF2B5EF4-FFF2-40B4-BE49-F238E27FC236}">
                  <a16:creationId xmlns:a16="http://schemas.microsoft.com/office/drawing/2014/main" id="{532BDD5E-B7FF-7C15-D47E-62DCF421221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8" name="橢圓 1377">
              <a:extLst>
                <a:ext uri="{FF2B5EF4-FFF2-40B4-BE49-F238E27FC236}">
                  <a16:creationId xmlns:a16="http://schemas.microsoft.com/office/drawing/2014/main" id="{49F3D79C-E908-C56D-8FF0-DAE353F7F1B2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9" name="橢圓 1378">
              <a:extLst>
                <a:ext uri="{FF2B5EF4-FFF2-40B4-BE49-F238E27FC236}">
                  <a16:creationId xmlns:a16="http://schemas.microsoft.com/office/drawing/2014/main" id="{FE7F7C40-BFD4-3D76-BC12-0739077F6DE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0" name="橢圓 1379">
              <a:extLst>
                <a:ext uri="{FF2B5EF4-FFF2-40B4-BE49-F238E27FC236}">
                  <a16:creationId xmlns:a16="http://schemas.microsoft.com/office/drawing/2014/main" id="{F7A8B835-54A0-ED37-59B3-BF91153298D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1" name="橢圓 1380">
              <a:extLst>
                <a:ext uri="{FF2B5EF4-FFF2-40B4-BE49-F238E27FC236}">
                  <a16:creationId xmlns:a16="http://schemas.microsoft.com/office/drawing/2014/main" id="{BB817FCA-8630-6A68-D4BD-3BBEA7DB485B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2" name="橢圓 1381">
              <a:extLst>
                <a:ext uri="{FF2B5EF4-FFF2-40B4-BE49-F238E27FC236}">
                  <a16:creationId xmlns:a16="http://schemas.microsoft.com/office/drawing/2014/main" id="{9541E215-B6E8-7CE6-23FA-4859AE5F42A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3" name="橢圓 1382">
              <a:extLst>
                <a:ext uri="{FF2B5EF4-FFF2-40B4-BE49-F238E27FC236}">
                  <a16:creationId xmlns:a16="http://schemas.microsoft.com/office/drawing/2014/main" id="{506CBDB0-38FF-12EA-E4A6-CB9F6ED270C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4" name="橢圓 1383">
              <a:extLst>
                <a:ext uri="{FF2B5EF4-FFF2-40B4-BE49-F238E27FC236}">
                  <a16:creationId xmlns:a16="http://schemas.microsoft.com/office/drawing/2014/main" id="{FB485FE8-E02A-F6A8-30D7-D3C261EA678C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5" name="橢圓 1384">
              <a:extLst>
                <a:ext uri="{FF2B5EF4-FFF2-40B4-BE49-F238E27FC236}">
                  <a16:creationId xmlns:a16="http://schemas.microsoft.com/office/drawing/2014/main" id="{BA095C97-0F9D-C938-BAE2-4865A478881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6" name="橢圓 1385">
              <a:extLst>
                <a:ext uri="{FF2B5EF4-FFF2-40B4-BE49-F238E27FC236}">
                  <a16:creationId xmlns:a16="http://schemas.microsoft.com/office/drawing/2014/main" id="{95171C90-A43C-9363-48FD-C6AB96B7A043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7" name="橢圓 1386">
              <a:extLst>
                <a:ext uri="{FF2B5EF4-FFF2-40B4-BE49-F238E27FC236}">
                  <a16:creationId xmlns:a16="http://schemas.microsoft.com/office/drawing/2014/main" id="{D1A3AF55-2CFD-511E-41B4-6ED39F3404B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88" name="群組 1387">
            <a:extLst>
              <a:ext uri="{FF2B5EF4-FFF2-40B4-BE49-F238E27FC236}">
                <a16:creationId xmlns:a16="http://schemas.microsoft.com/office/drawing/2014/main" id="{A8FE2AE5-26CF-87B4-C05C-D5E5C5632DC3}"/>
              </a:ext>
            </a:extLst>
          </p:cNvPr>
          <p:cNvGrpSpPr/>
          <p:nvPr/>
        </p:nvGrpSpPr>
        <p:grpSpPr>
          <a:xfrm>
            <a:off x="5636106" y="20027912"/>
            <a:ext cx="686952" cy="686952"/>
            <a:chOff x="8591164" y="11676656"/>
            <a:chExt cx="1944790" cy="1944790"/>
          </a:xfrm>
        </p:grpSpPr>
        <p:sp>
          <p:nvSpPr>
            <p:cNvPr id="1389" name="橢圓 1388">
              <a:extLst>
                <a:ext uri="{FF2B5EF4-FFF2-40B4-BE49-F238E27FC236}">
                  <a16:creationId xmlns:a16="http://schemas.microsoft.com/office/drawing/2014/main" id="{420A762F-9AA8-1197-A5A9-E1146D2861EB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0" name="橢圓 1389">
              <a:extLst>
                <a:ext uri="{FF2B5EF4-FFF2-40B4-BE49-F238E27FC236}">
                  <a16:creationId xmlns:a16="http://schemas.microsoft.com/office/drawing/2014/main" id="{59316011-E952-5A49-ECEC-AC5C9EAE0EC5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1" name="手繪多邊形: 圖案 1390">
              <a:extLst>
                <a:ext uri="{FF2B5EF4-FFF2-40B4-BE49-F238E27FC236}">
                  <a16:creationId xmlns:a16="http://schemas.microsoft.com/office/drawing/2014/main" id="{8770C4EF-9F5E-1FF2-4CE6-0542724FD4C0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2" name="矩形 1391">
              <a:extLst>
                <a:ext uri="{FF2B5EF4-FFF2-40B4-BE49-F238E27FC236}">
                  <a16:creationId xmlns:a16="http://schemas.microsoft.com/office/drawing/2014/main" id="{81D4C02F-092F-8975-FA0E-63EA4412A9BE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3" name="矩形 1392">
              <a:extLst>
                <a:ext uri="{FF2B5EF4-FFF2-40B4-BE49-F238E27FC236}">
                  <a16:creationId xmlns:a16="http://schemas.microsoft.com/office/drawing/2014/main" id="{E1C1F666-14CC-4818-9D6C-11195502EC50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4" name="橢圓 1393">
              <a:extLst>
                <a:ext uri="{FF2B5EF4-FFF2-40B4-BE49-F238E27FC236}">
                  <a16:creationId xmlns:a16="http://schemas.microsoft.com/office/drawing/2014/main" id="{6BEB6E57-7E6D-4418-1E55-F925263B3B72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5" name="矩形 1394">
              <a:extLst>
                <a:ext uri="{FF2B5EF4-FFF2-40B4-BE49-F238E27FC236}">
                  <a16:creationId xmlns:a16="http://schemas.microsoft.com/office/drawing/2014/main" id="{62A2C8E4-4932-6503-AE86-62FB31586FB4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96" name="群組 1395">
            <a:extLst>
              <a:ext uri="{FF2B5EF4-FFF2-40B4-BE49-F238E27FC236}">
                <a16:creationId xmlns:a16="http://schemas.microsoft.com/office/drawing/2014/main" id="{4B0A838F-B402-FD47-ECAB-8BC770C1F9CF}"/>
              </a:ext>
            </a:extLst>
          </p:cNvPr>
          <p:cNvGrpSpPr/>
          <p:nvPr/>
        </p:nvGrpSpPr>
        <p:grpSpPr>
          <a:xfrm>
            <a:off x="5542232" y="19033348"/>
            <a:ext cx="590608" cy="642087"/>
            <a:chOff x="27090037" y="5565115"/>
            <a:chExt cx="1825188" cy="1984275"/>
          </a:xfrm>
        </p:grpSpPr>
        <p:sp>
          <p:nvSpPr>
            <p:cNvPr id="1397" name="矩形 1396">
              <a:extLst>
                <a:ext uri="{FF2B5EF4-FFF2-40B4-BE49-F238E27FC236}">
                  <a16:creationId xmlns:a16="http://schemas.microsoft.com/office/drawing/2014/main" id="{AE9E3C76-51A7-EE61-A554-8E4C5FDE6FBA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8" name="矩形 1397">
              <a:extLst>
                <a:ext uri="{FF2B5EF4-FFF2-40B4-BE49-F238E27FC236}">
                  <a16:creationId xmlns:a16="http://schemas.microsoft.com/office/drawing/2014/main" id="{EFC21FC3-783C-E3FA-31BD-EC472E757B56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9" name="手繪多邊形: 圖案 1398">
              <a:extLst>
                <a:ext uri="{FF2B5EF4-FFF2-40B4-BE49-F238E27FC236}">
                  <a16:creationId xmlns:a16="http://schemas.microsoft.com/office/drawing/2014/main" id="{C93D3114-3188-CEB6-C7B4-16858AC49743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00" name="群組 1399">
            <a:extLst>
              <a:ext uri="{FF2B5EF4-FFF2-40B4-BE49-F238E27FC236}">
                <a16:creationId xmlns:a16="http://schemas.microsoft.com/office/drawing/2014/main" id="{EE44DDD5-49FA-65A4-96AA-658BF289FA77}"/>
              </a:ext>
            </a:extLst>
          </p:cNvPr>
          <p:cNvGrpSpPr/>
          <p:nvPr/>
        </p:nvGrpSpPr>
        <p:grpSpPr>
          <a:xfrm>
            <a:off x="6557336" y="17646177"/>
            <a:ext cx="849690" cy="849556"/>
            <a:chOff x="17952597" y="5600338"/>
            <a:chExt cx="1914131" cy="1913830"/>
          </a:xfrm>
        </p:grpSpPr>
        <p:sp>
          <p:nvSpPr>
            <p:cNvPr id="1401" name="矩形 1400">
              <a:extLst>
                <a:ext uri="{FF2B5EF4-FFF2-40B4-BE49-F238E27FC236}">
                  <a16:creationId xmlns:a16="http://schemas.microsoft.com/office/drawing/2014/main" id="{CBB0020A-9271-CF4D-47C0-E9F8533F8357}"/>
                </a:ext>
              </a:extLst>
            </p:cNvPr>
            <p:cNvSpPr/>
            <p:nvPr/>
          </p:nvSpPr>
          <p:spPr>
            <a:xfrm>
              <a:off x="17952597" y="5600338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2" name="橢圓 1401">
              <a:extLst>
                <a:ext uri="{FF2B5EF4-FFF2-40B4-BE49-F238E27FC236}">
                  <a16:creationId xmlns:a16="http://schemas.microsoft.com/office/drawing/2014/main" id="{D8D8E748-2929-C26E-6486-7249AB92C963}"/>
                </a:ext>
              </a:extLst>
            </p:cNvPr>
            <p:cNvSpPr/>
            <p:nvPr/>
          </p:nvSpPr>
          <p:spPr>
            <a:xfrm>
              <a:off x="18349708" y="6740194"/>
              <a:ext cx="1214525" cy="642324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3" name="橢圓 1402">
              <a:extLst>
                <a:ext uri="{FF2B5EF4-FFF2-40B4-BE49-F238E27FC236}">
                  <a16:creationId xmlns:a16="http://schemas.microsoft.com/office/drawing/2014/main" id="{F4F441B7-A12C-C50B-6518-2BF4862235E4}"/>
                </a:ext>
              </a:extLst>
            </p:cNvPr>
            <p:cNvSpPr/>
            <p:nvPr/>
          </p:nvSpPr>
          <p:spPr>
            <a:xfrm>
              <a:off x="18748005" y="5814574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4" name="手繪多邊形: 圖案 1403">
              <a:extLst>
                <a:ext uri="{FF2B5EF4-FFF2-40B4-BE49-F238E27FC236}">
                  <a16:creationId xmlns:a16="http://schemas.microsoft.com/office/drawing/2014/main" id="{5F754B1E-80DC-A275-1F7D-75CD84F417A4}"/>
                </a:ext>
              </a:extLst>
            </p:cNvPr>
            <p:cNvSpPr/>
            <p:nvPr/>
          </p:nvSpPr>
          <p:spPr>
            <a:xfrm>
              <a:off x="18264851" y="6079603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1405" name="表格 1404">
            <a:extLst>
              <a:ext uri="{FF2B5EF4-FFF2-40B4-BE49-F238E27FC236}">
                <a16:creationId xmlns:a16="http://schemas.microsoft.com/office/drawing/2014/main" id="{33692499-8DFB-3669-0DD9-41A5AF8E7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251612"/>
              </p:ext>
            </p:extLst>
          </p:nvPr>
        </p:nvGraphicFramePr>
        <p:xfrm>
          <a:off x="15522002" y="29912052"/>
          <a:ext cx="1151844" cy="605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84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60583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pSp>
        <p:nvGrpSpPr>
          <p:cNvPr id="1406" name="群組 1405">
            <a:extLst>
              <a:ext uri="{FF2B5EF4-FFF2-40B4-BE49-F238E27FC236}">
                <a16:creationId xmlns:a16="http://schemas.microsoft.com/office/drawing/2014/main" id="{415B70D9-476A-E394-00AF-089412BD76C0}"/>
              </a:ext>
            </a:extLst>
          </p:cNvPr>
          <p:cNvGrpSpPr/>
          <p:nvPr/>
        </p:nvGrpSpPr>
        <p:grpSpPr>
          <a:xfrm>
            <a:off x="15548962" y="29971741"/>
            <a:ext cx="650706" cy="477863"/>
            <a:chOff x="35957814" y="11827957"/>
            <a:chExt cx="2307894" cy="1694860"/>
          </a:xfrm>
        </p:grpSpPr>
        <p:sp>
          <p:nvSpPr>
            <p:cNvPr id="1407" name="手繪多邊形: 圖案 1406">
              <a:extLst>
                <a:ext uri="{FF2B5EF4-FFF2-40B4-BE49-F238E27FC236}">
                  <a16:creationId xmlns:a16="http://schemas.microsoft.com/office/drawing/2014/main" id="{F403606A-8F6C-DCE3-1EE3-2C4CE2F26709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8" name="橢圓 1407">
              <a:extLst>
                <a:ext uri="{FF2B5EF4-FFF2-40B4-BE49-F238E27FC236}">
                  <a16:creationId xmlns:a16="http://schemas.microsoft.com/office/drawing/2014/main" id="{1A48C22F-3259-B4F0-0CEE-9F9396179A16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9" name="手繪多邊形: 圖案 1408">
              <a:extLst>
                <a:ext uri="{FF2B5EF4-FFF2-40B4-BE49-F238E27FC236}">
                  <a16:creationId xmlns:a16="http://schemas.microsoft.com/office/drawing/2014/main" id="{5106EF91-82D6-738D-EC36-0BD342F54E21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0" name="等腰三角形 1409">
              <a:extLst>
                <a:ext uri="{FF2B5EF4-FFF2-40B4-BE49-F238E27FC236}">
                  <a16:creationId xmlns:a16="http://schemas.microsoft.com/office/drawing/2014/main" id="{B940D2E0-5C72-F2C3-40AC-D57CD2DC0185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1" name="橢圓 1410">
              <a:extLst>
                <a:ext uri="{FF2B5EF4-FFF2-40B4-BE49-F238E27FC236}">
                  <a16:creationId xmlns:a16="http://schemas.microsoft.com/office/drawing/2014/main" id="{3EF60CAB-80F5-9D3D-B272-F4EB3CD90281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2" name="手繪多邊形: 圖案 1411">
              <a:extLst>
                <a:ext uri="{FF2B5EF4-FFF2-40B4-BE49-F238E27FC236}">
                  <a16:creationId xmlns:a16="http://schemas.microsoft.com/office/drawing/2014/main" id="{267F2F62-F427-E141-390D-65DFFC0571AB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3" name="手繪多邊形: 圖案 1412">
              <a:extLst>
                <a:ext uri="{FF2B5EF4-FFF2-40B4-BE49-F238E27FC236}">
                  <a16:creationId xmlns:a16="http://schemas.microsoft.com/office/drawing/2014/main" id="{B979CA2D-F55B-95A1-5D37-AEAAF93EF561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4" name="橢圓 1413">
              <a:extLst>
                <a:ext uri="{FF2B5EF4-FFF2-40B4-BE49-F238E27FC236}">
                  <a16:creationId xmlns:a16="http://schemas.microsoft.com/office/drawing/2014/main" id="{DA8D507F-7FC4-75B7-764F-189D325EF43B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15" name="群組 1414">
            <a:extLst>
              <a:ext uri="{FF2B5EF4-FFF2-40B4-BE49-F238E27FC236}">
                <a16:creationId xmlns:a16="http://schemas.microsoft.com/office/drawing/2014/main" id="{2AD990E3-F1AB-59FA-F2A0-279094B476BE}"/>
              </a:ext>
            </a:extLst>
          </p:cNvPr>
          <p:cNvGrpSpPr/>
          <p:nvPr/>
        </p:nvGrpSpPr>
        <p:grpSpPr>
          <a:xfrm>
            <a:off x="20121550" y="29303217"/>
            <a:ext cx="638911" cy="557374"/>
            <a:chOff x="17750627" y="14626066"/>
            <a:chExt cx="2275166" cy="1984812"/>
          </a:xfrm>
        </p:grpSpPr>
        <p:sp>
          <p:nvSpPr>
            <p:cNvPr id="1416" name="手繪多邊形: 圖案 1415">
              <a:extLst>
                <a:ext uri="{FF2B5EF4-FFF2-40B4-BE49-F238E27FC236}">
                  <a16:creationId xmlns:a16="http://schemas.microsoft.com/office/drawing/2014/main" id="{8DE1A61B-ABE8-CD41-1459-B8803C6190EB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7" name="手繪多邊形: 圖案 1416">
              <a:extLst>
                <a:ext uri="{FF2B5EF4-FFF2-40B4-BE49-F238E27FC236}">
                  <a16:creationId xmlns:a16="http://schemas.microsoft.com/office/drawing/2014/main" id="{D557BB9B-E24E-5DE7-1FDF-38F53DB7B57B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8" name="手繪多邊形: 圖案 1417">
              <a:extLst>
                <a:ext uri="{FF2B5EF4-FFF2-40B4-BE49-F238E27FC236}">
                  <a16:creationId xmlns:a16="http://schemas.microsoft.com/office/drawing/2014/main" id="{BE6BF2C7-8FD3-A995-FC31-9B9BEBC78288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9" name="矩形 1418">
              <a:extLst>
                <a:ext uri="{FF2B5EF4-FFF2-40B4-BE49-F238E27FC236}">
                  <a16:creationId xmlns:a16="http://schemas.microsoft.com/office/drawing/2014/main" id="{E9469A05-8B52-533C-46E0-5DCDD65500E0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20" name="群組 1419">
            <a:extLst>
              <a:ext uri="{FF2B5EF4-FFF2-40B4-BE49-F238E27FC236}">
                <a16:creationId xmlns:a16="http://schemas.microsoft.com/office/drawing/2014/main" id="{6382F04F-10F5-551F-AEB2-68A2471797BB}"/>
              </a:ext>
            </a:extLst>
          </p:cNvPr>
          <p:cNvGrpSpPr/>
          <p:nvPr/>
        </p:nvGrpSpPr>
        <p:grpSpPr>
          <a:xfrm>
            <a:off x="20388110" y="21376010"/>
            <a:ext cx="638911" cy="557374"/>
            <a:chOff x="17750627" y="14626066"/>
            <a:chExt cx="2275166" cy="1984812"/>
          </a:xfrm>
        </p:grpSpPr>
        <p:sp>
          <p:nvSpPr>
            <p:cNvPr id="1421" name="手繪多邊形: 圖案 1420">
              <a:extLst>
                <a:ext uri="{FF2B5EF4-FFF2-40B4-BE49-F238E27FC236}">
                  <a16:creationId xmlns:a16="http://schemas.microsoft.com/office/drawing/2014/main" id="{63BD70D9-ED36-62F6-8488-0AC53C77050B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2" name="手繪多邊形: 圖案 1421">
              <a:extLst>
                <a:ext uri="{FF2B5EF4-FFF2-40B4-BE49-F238E27FC236}">
                  <a16:creationId xmlns:a16="http://schemas.microsoft.com/office/drawing/2014/main" id="{1C1477F7-BB3F-841A-A751-B43A0CE28089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3" name="手繪多邊形: 圖案 1422">
              <a:extLst>
                <a:ext uri="{FF2B5EF4-FFF2-40B4-BE49-F238E27FC236}">
                  <a16:creationId xmlns:a16="http://schemas.microsoft.com/office/drawing/2014/main" id="{D597E727-D982-556A-7185-9886743788D2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4" name="矩形 1423">
              <a:extLst>
                <a:ext uri="{FF2B5EF4-FFF2-40B4-BE49-F238E27FC236}">
                  <a16:creationId xmlns:a16="http://schemas.microsoft.com/office/drawing/2014/main" id="{D039FABC-C44B-7550-7534-1F27DABDF63C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25" name="群組 1424">
            <a:extLst>
              <a:ext uri="{FF2B5EF4-FFF2-40B4-BE49-F238E27FC236}">
                <a16:creationId xmlns:a16="http://schemas.microsoft.com/office/drawing/2014/main" id="{5C600FBB-A521-F16A-D212-06CF9617F6FB}"/>
              </a:ext>
            </a:extLst>
          </p:cNvPr>
          <p:cNvGrpSpPr/>
          <p:nvPr/>
        </p:nvGrpSpPr>
        <p:grpSpPr>
          <a:xfrm>
            <a:off x="18978062" y="20921648"/>
            <a:ext cx="638911" cy="557374"/>
            <a:chOff x="17750627" y="14626066"/>
            <a:chExt cx="2275166" cy="1984812"/>
          </a:xfrm>
        </p:grpSpPr>
        <p:sp>
          <p:nvSpPr>
            <p:cNvPr id="1426" name="手繪多邊形: 圖案 1425">
              <a:extLst>
                <a:ext uri="{FF2B5EF4-FFF2-40B4-BE49-F238E27FC236}">
                  <a16:creationId xmlns:a16="http://schemas.microsoft.com/office/drawing/2014/main" id="{D4A3F53B-5FAA-B747-7814-5262C58741E2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7" name="手繪多邊形: 圖案 1426">
              <a:extLst>
                <a:ext uri="{FF2B5EF4-FFF2-40B4-BE49-F238E27FC236}">
                  <a16:creationId xmlns:a16="http://schemas.microsoft.com/office/drawing/2014/main" id="{6187B56E-8722-E61D-334E-556E5E9BC7F0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8" name="手繪多邊形: 圖案 1427">
              <a:extLst>
                <a:ext uri="{FF2B5EF4-FFF2-40B4-BE49-F238E27FC236}">
                  <a16:creationId xmlns:a16="http://schemas.microsoft.com/office/drawing/2014/main" id="{45C432E7-E8C2-4492-614A-3C94CF4FE087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9" name="矩形 1428">
              <a:extLst>
                <a:ext uri="{FF2B5EF4-FFF2-40B4-BE49-F238E27FC236}">
                  <a16:creationId xmlns:a16="http://schemas.microsoft.com/office/drawing/2014/main" id="{9DDB109A-6159-D9E5-10D4-3B4333614525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30" name="群組 1429">
            <a:extLst>
              <a:ext uri="{FF2B5EF4-FFF2-40B4-BE49-F238E27FC236}">
                <a16:creationId xmlns:a16="http://schemas.microsoft.com/office/drawing/2014/main" id="{9AF72C39-0A51-23C2-140C-6FAD94188DAD}"/>
              </a:ext>
            </a:extLst>
          </p:cNvPr>
          <p:cNvGrpSpPr/>
          <p:nvPr/>
        </p:nvGrpSpPr>
        <p:grpSpPr>
          <a:xfrm>
            <a:off x="11758115" y="11701113"/>
            <a:ext cx="638911" cy="557374"/>
            <a:chOff x="17750627" y="14626066"/>
            <a:chExt cx="2275166" cy="1984812"/>
          </a:xfrm>
        </p:grpSpPr>
        <p:sp>
          <p:nvSpPr>
            <p:cNvPr id="1431" name="手繪多邊形: 圖案 1430">
              <a:extLst>
                <a:ext uri="{FF2B5EF4-FFF2-40B4-BE49-F238E27FC236}">
                  <a16:creationId xmlns:a16="http://schemas.microsoft.com/office/drawing/2014/main" id="{CA8E9807-F2A0-CBA4-EDC6-55B142CAC992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2" name="手繪多邊形: 圖案 1431">
              <a:extLst>
                <a:ext uri="{FF2B5EF4-FFF2-40B4-BE49-F238E27FC236}">
                  <a16:creationId xmlns:a16="http://schemas.microsoft.com/office/drawing/2014/main" id="{012D4A2E-BBAD-16F9-3682-EF1CE0D518ED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3" name="手繪多邊形: 圖案 1432">
              <a:extLst>
                <a:ext uri="{FF2B5EF4-FFF2-40B4-BE49-F238E27FC236}">
                  <a16:creationId xmlns:a16="http://schemas.microsoft.com/office/drawing/2014/main" id="{51452924-D83E-315F-BC72-075FA0EF32E5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4" name="矩形 1433">
              <a:extLst>
                <a:ext uri="{FF2B5EF4-FFF2-40B4-BE49-F238E27FC236}">
                  <a16:creationId xmlns:a16="http://schemas.microsoft.com/office/drawing/2014/main" id="{581C76F7-7CE7-B591-9909-82E20813E63A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35" name="群組 1434">
            <a:extLst>
              <a:ext uri="{FF2B5EF4-FFF2-40B4-BE49-F238E27FC236}">
                <a16:creationId xmlns:a16="http://schemas.microsoft.com/office/drawing/2014/main" id="{9D9BF6C1-8F5D-339F-8BD6-DB8D500D8ECC}"/>
              </a:ext>
            </a:extLst>
          </p:cNvPr>
          <p:cNvGrpSpPr/>
          <p:nvPr/>
        </p:nvGrpSpPr>
        <p:grpSpPr>
          <a:xfrm>
            <a:off x="12044104" y="13278885"/>
            <a:ext cx="638911" cy="557374"/>
            <a:chOff x="17750627" y="14626066"/>
            <a:chExt cx="2275166" cy="1984812"/>
          </a:xfrm>
        </p:grpSpPr>
        <p:sp>
          <p:nvSpPr>
            <p:cNvPr id="1436" name="手繪多邊形: 圖案 1435">
              <a:extLst>
                <a:ext uri="{FF2B5EF4-FFF2-40B4-BE49-F238E27FC236}">
                  <a16:creationId xmlns:a16="http://schemas.microsoft.com/office/drawing/2014/main" id="{5129E96C-59B4-8F71-17D8-B1B9B696F321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7" name="手繪多邊形: 圖案 1436">
              <a:extLst>
                <a:ext uri="{FF2B5EF4-FFF2-40B4-BE49-F238E27FC236}">
                  <a16:creationId xmlns:a16="http://schemas.microsoft.com/office/drawing/2014/main" id="{06A711AA-DDE5-5733-DA57-6786A9E8E21F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8" name="手繪多邊形: 圖案 1437">
              <a:extLst>
                <a:ext uri="{FF2B5EF4-FFF2-40B4-BE49-F238E27FC236}">
                  <a16:creationId xmlns:a16="http://schemas.microsoft.com/office/drawing/2014/main" id="{6BCD537B-8863-FEDD-D165-CA67D22642AB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9" name="矩形 1438">
              <a:extLst>
                <a:ext uri="{FF2B5EF4-FFF2-40B4-BE49-F238E27FC236}">
                  <a16:creationId xmlns:a16="http://schemas.microsoft.com/office/drawing/2014/main" id="{24FB5CEA-24A1-14F3-B870-E1693337151A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0" name="群組 1439">
            <a:extLst>
              <a:ext uri="{FF2B5EF4-FFF2-40B4-BE49-F238E27FC236}">
                <a16:creationId xmlns:a16="http://schemas.microsoft.com/office/drawing/2014/main" id="{162BD043-912D-AD72-A8E0-9FFBE4AC2088}"/>
              </a:ext>
            </a:extLst>
          </p:cNvPr>
          <p:cNvGrpSpPr/>
          <p:nvPr/>
        </p:nvGrpSpPr>
        <p:grpSpPr>
          <a:xfrm>
            <a:off x="3280164" y="13124748"/>
            <a:ext cx="638911" cy="557374"/>
            <a:chOff x="17750627" y="14626066"/>
            <a:chExt cx="2275166" cy="1984812"/>
          </a:xfrm>
        </p:grpSpPr>
        <p:sp>
          <p:nvSpPr>
            <p:cNvPr id="1441" name="手繪多邊形: 圖案 1440">
              <a:extLst>
                <a:ext uri="{FF2B5EF4-FFF2-40B4-BE49-F238E27FC236}">
                  <a16:creationId xmlns:a16="http://schemas.microsoft.com/office/drawing/2014/main" id="{ADF90925-C4D2-8B21-B140-BBDD68755827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2" name="手繪多邊形: 圖案 1441">
              <a:extLst>
                <a:ext uri="{FF2B5EF4-FFF2-40B4-BE49-F238E27FC236}">
                  <a16:creationId xmlns:a16="http://schemas.microsoft.com/office/drawing/2014/main" id="{CCFB0084-F3A7-27BD-A381-2EA6F75DE81C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3" name="手繪多邊形: 圖案 1442">
              <a:extLst>
                <a:ext uri="{FF2B5EF4-FFF2-40B4-BE49-F238E27FC236}">
                  <a16:creationId xmlns:a16="http://schemas.microsoft.com/office/drawing/2014/main" id="{543E3733-3731-1E00-7111-5C045525FCA7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4" name="矩形 1443">
              <a:extLst>
                <a:ext uri="{FF2B5EF4-FFF2-40B4-BE49-F238E27FC236}">
                  <a16:creationId xmlns:a16="http://schemas.microsoft.com/office/drawing/2014/main" id="{20C2B6BA-3FBF-04D4-17B5-12A6C8E96EE8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5" name="群組 1444">
            <a:extLst>
              <a:ext uri="{FF2B5EF4-FFF2-40B4-BE49-F238E27FC236}">
                <a16:creationId xmlns:a16="http://schemas.microsoft.com/office/drawing/2014/main" id="{53CB5D3B-FA41-6CF4-009B-731537F4F1F3}"/>
              </a:ext>
            </a:extLst>
          </p:cNvPr>
          <p:cNvGrpSpPr/>
          <p:nvPr/>
        </p:nvGrpSpPr>
        <p:grpSpPr>
          <a:xfrm>
            <a:off x="4576386" y="12921095"/>
            <a:ext cx="638911" cy="557374"/>
            <a:chOff x="17750627" y="14626066"/>
            <a:chExt cx="2275166" cy="1984812"/>
          </a:xfrm>
        </p:grpSpPr>
        <p:sp>
          <p:nvSpPr>
            <p:cNvPr id="1446" name="手繪多邊形: 圖案 1445">
              <a:extLst>
                <a:ext uri="{FF2B5EF4-FFF2-40B4-BE49-F238E27FC236}">
                  <a16:creationId xmlns:a16="http://schemas.microsoft.com/office/drawing/2014/main" id="{16403329-C020-A1E6-4CBA-F6C4CFAFE6A5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7" name="手繪多邊形: 圖案 1446">
              <a:extLst>
                <a:ext uri="{FF2B5EF4-FFF2-40B4-BE49-F238E27FC236}">
                  <a16:creationId xmlns:a16="http://schemas.microsoft.com/office/drawing/2014/main" id="{62DD78CB-0208-594A-4739-87D6500441B7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8" name="手繪多邊形: 圖案 1447">
              <a:extLst>
                <a:ext uri="{FF2B5EF4-FFF2-40B4-BE49-F238E27FC236}">
                  <a16:creationId xmlns:a16="http://schemas.microsoft.com/office/drawing/2014/main" id="{498D806D-16AF-5D68-77EE-B0014E8AFB82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9" name="矩形 1448">
              <a:extLst>
                <a:ext uri="{FF2B5EF4-FFF2-40B4-BE49-F238E27FC236}">
                  <a16:creationId xmlns:a16="http://schemas.microsoft.com/office/drawing/2014/main" id="{197D065C-607C-61B5-C926-47EF9B32F537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50" name="群組 1449">
            <a:extLst>
              <a:ext uri="{FF2B5EF4-FFF2-40B4-BE49-F238E27FC236}">
                <a16:creationId xmlns:a16="http://schemas.microsoft.com/office/drawing/2014/main" id="{042630E8-ABEB-9B6F-7500-21FF3364E487}"/>
              </a:ext>
            </a:extLst>
          </p:cNvPr>
          <p:cNvGrpSpPr/>
          <p:nvPr/>
        </p:nvGrpSpPr>
        <p:grpSpPr>
          <a:xfrm>
            <a:off x="9717706" y="12023664"/>
            <a:ext cx="638911" cy="557374"/>
            <a:chOff x="17750627" y="14626066"/>
            <a:chExt cx="2275166" cy="1984812"/>
          </a:xfrm>
        </p:grpSpPr>
        <p:sp>
          <p:nvSpPr>
            <p:cNvPr id="1451" name="手繪多邊形: 圖案 1450">
              <a:extLst>
                <a:ext uri="{FF2B5EF4-FFF2-40B4-BE49-F238E27FC236}">
                  <a16:creationId xmlns:a16="http://schemas.microsoft.com/office/drawing/2014/main" id="{BF643D6E-2E9B-5822-4A1B-F38A47CDF5D2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2" name="手繪多邊形: 圖案 1451">
              <a:extLst>
                <a:ext uri="{FF2B5EF4-FFF2-40B4-BE49-F238E27FC236}">
                  <a16:creationId xmlns:a16="http://schemas.microsoft.com/office/drawing/2014/main" id="{2A180D24-E259-4488-6AA4-70BAD4979FA1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3" name="手繪多邊形: 圖案 1452">
              <a:extLst>
                <a:ext uri="{FF2B5EF4-FFF2-40B4-BE49-F238E27FC236}">
                  <a16:creationId xmlns:a16="http://schemas.microsoft.com/office/drawing/2014/main" id="{447B647C-CF7E-BB7E-E840-BE7784123545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4" name="矩形 1453">
              <a:extLst>
                <a:ext uri="{FF2B5EF4-FFF2-40B4-BE49-F238E27FC236}">
                  <a16:creationId xmlns:a16="http://schemas.microsoft.com/office/drawing/2014/main" id="{EC3D550A-92A1-B53C-B9E9-2A06B862C820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55" name="群組 1454">
            <a:extLst>
              <a:ext uri="{FF2B5EF4-FFF2-40B4-BE49-F238E27FC236}">
                <a16:creationId xmlns:a16="http://schemas.microsoft.com/office/drawing/2014/main" id="{C61712D5-5335-64D5-AB56-8F9637ADF40A}"/>
              </a:ext>
            </a:extLst>
          </p:cNvPr>
          <p:cNvGrpSpPr/>
          <p:nvPr/>
        </p:nvGrpSpPr>
        <p:grpSpPr>
          <a:xfrm rot="16200000">
            <a:off x="7765186" y="23767512"/>
            <a:ext cx="511380" cy="203431"/>
            <a:chOff x="9874850" y="2645569"/>
            <a:chExt cx="2295719" cy="552450"/>
          </a:xfrm>
        </p:grpSpPr>
        <p:sp>
          <p:nvSpPr>
            <p:cNvPr id="1456" name="手繪多邊形: 圖案 1455">
              <a:extLst>
                <a:ext uri="{FF2B5EF4-FFF2-40B4-BE49-F238E27FC236}">
                  <a16:creationId xmlns:a16="http://schemas.microsoft.com/office/drawing/2014/main" id="{4B11ECD8-1715-394C-BB79-DB21DF37AB3E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7" name="橢圓 1456">
              <a:extLst>
                <a:ext uri="{FF2B5EF4-FFF2-40B4-BE49-F238E27FC236}">
                  <a16:creationId xmlns:a16="http://schemas.microsoft.com/office/drawing/2014/main" id="{09B8B6A8-639E-62F6-FB73-591F2FC84CF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8" name="橢圓 1457">
              <a:extLst>
                <a:ext uri="{FF2B5EF4-FFF2-40B4-BE49-F238E27FC236}">
                  <a16:creationId xmlns:a16="http://schemas.microsoft.com/office/drawing/2014/main" id="{692A9857-D1D6-A76E-CCBF-816E6B5803F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9" name="橢圓 1458">
              <a:extLst>
                <a:ext uri="{FF2B5EF4-FFF2-40B4-BE49-F238E27FC236}">
                  <a16:creationId xmlns:a16="http://schemas.microsoft.com/office/drawing/2014/main" id="{0746BE1B-C152-0490-DA0A-1D09A687661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0" name="橢圓 1459">
              <a:extLst>
                <a:ext uri="{FF2B5EF4-FFF2-40B4-BE49-F238E27FC236}">
                  <a16:creationId xmlns:a16="http://schemas.microsoft.com/office/drawing/2014/main" id="{0D198DD4-B1DC-29D8-C216-A165A1319F7C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1" name="橢圓 1460">
              <a:extLst>
                <a:ext uri="{FF2B5EF4-FFF2-40B4-BE49-F238E27FC236}">
                  <a16:creationId xmlns:a16="http://schemas.microsoft.com/office/drawing/2014/main" id="{72053CF3-9455-069A-2BF7-77A82346B95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2" name="橢圓 1461">
              <a:extLst>
                <a:ext uri="{FF2B5EF4-FFF2-40B4-BE49-F238E27FC236}">
                  <a16:creationId xmlns:a16="http://schemas.microsoft.com/office/drawing/2014/main" id="{5F6B5ABE-E339-C855-41C9-602A70F82E01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3" name="橢圓 1462">
              <a:extLst>
                <a:ext uri="{FF2B5EF4-FFF2-40B4-BE49-F238E27FC236}">
                  <a16:creationId xmlns:a16="http://schemas.microsoft.com/office/drawing/2014/main" id="{FA78BB1C-2757-E374-5957-44E6DC2A3CD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4" name="橢圓 1463">
              <a:extLst>
                <a:ext uri="{FF2B5EF4-FFF2-40B4-BE49-F238E27FC236}">
                  <a16:creationId xmlns:a16="http://schemas.microsoft.com/office/drawing/2014/main" id="{494C45E4-0D26-9CE1-62D6-2C52A6F9B81B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5" name="橢圓 1464">
              <a:extLst>
                <a:ext uri="{FF2B5EF4-FFF2-40B4-BE49-F238E27FC236}">
                  <a16:creationId xmlns:a16="http://schemas.microsoft.com/office/drawing/2014/main" id="{5B63BCA7-C641-31B1-19D1-89289C48ABB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6" name="橢圓 1465">
              <a:extLst>
                <a:ext uri="{FF2B5EF4-FFF2-40B4-BE49-F238E27FC236}">
                  <a16:creationId xmlns:a16="http://schemas.microsoft.com/office/drawing/2014/main" id="{072B3C08-D6B1-4175-3B9C-6BC3F195F94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67" name="群組 1466">
            <a:extLst>
              <a:ext uri="{FF2B5EF4-FFF2-40B4-BE49-F238E27FC236}">
                <a16:creationId xmlns:a16="http://schemas.microsoft.com/office/drawing/2014/main" id="{885651F9-001F-9A4D-5F70-5DC76048C21D}"/>
              </a:ext>
            </a:extLst>
          </p:cNvPr>
          <p:cNvGrpSpPr/>
          <p:nvPr/>
        </p:nvGrpSpPr>
        <p:grpSpPr>
          <a:xfrm rot="16200000">
            <a:off x="6925957" y="23796844"/>
            <a:ext cx="511380" cy="203431"/>
            <a:chOff x="9874850" y="2645569"/>
            <a:chExt cx="2295719" cy="552450"/>
          </a:xfrm>
        </p:grpSpPr>
        <p:sp>
          <p:nvSpPr>
            <p:cNvPr id="1468" name="手繪多邊形: 圖案 1467">
              <a:extLst>
                <a:ext uri="{FF2B5EF4-FFF2-40B4-BE49-F238E27FC236}">
                  <a16:creationId xmlns:a16="http://schemas.microsoft.com/office/drawing/2014/main" id="{97ADD3C1-63C5-2D47-84D2-632BFD9B14FE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9" name="橢圓 1468">
              <a:extLst>
                <a:ext uri="{FF2B5EF4-FFF2-40B4-BE49-F238E27FC236}">
                  <a16:creationId xmlns:a16="http://schemas.microsoft.com/office/drawing/2014/main" id="{DBC3CCA6-C75D-891B-FCB7-390410080DA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0" name="橢圓 1469">
              <a:extLst>
                <a:ext uri="{FF2B5EF4-FFF2-40B4-BE49-F238E27FC236}">
                  <a16:creationId xmlns:a16="http://schemas.microsoft.com/office/drawing/2014/main" id="{9B371F21-B410-8E71-4159-6806705877E6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1" name="橢圓 1470">
              <a:extLst>
                <a:ext uri="{FF2B5EF4-FFF2-40B4-BE49-F238E27FC236}">
                  <a16:creationId xmlns:a16="http://schemas.microsoft.com/office/drawing/2014/main" id="{9B38BC7B-D95A-990D-C626-D878E4145D4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2" name="橢圓 1471">
              <a:extLst>
                <a:ext uri="{FF2B5EF4-FFF2-40B4-BE49-F238E27FC236}">
                  <a16:creationId xmlns:a16="http://schemas.microsoft.com/office/drawing/2014/main" id="{5DAD61BB-2854-5504-99ED-3164681B7B9B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3" name="橢圓 1472">
              <a:extLst>
                <a:ext uri="{FF2B5EF4-FFF2-40B4-BE49-F238E27FC236}">
                  <a16:creationId xmlns:a16="http://schemas.microsoft.com/office/drawing/2014/main" id="{638E354B-5703-515C-1C23-F0252120A9E7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4" name="橢圓 1473">
              <a:extLst>
                <a:ext uri="{FF2B5EF4-FFF2-40B4-BE49-F238E27FC236}">
                  <a16:creationId xmlns:a16="http://schemas.microsoft.com/office/drawing/2014/main" id="{55727165-8D60-7E07-7F7C-5C1F25E6227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5" name="橢圓 1474">
              <a:extLst>
                <a:ext uri="{FF2B5EF4-FFF2-40B4-BE49-F238E27FC236}">
                  <a16:creationId xmlns:a16="http://schemas.microsoft.com/office/drawing/2014/main" id="{F4B84E99-79AB-2EE3-EEF8-70264647274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6" name="橢圓 1475">
              <a:extLst>
                <a:ext uri="{FF2B5EF4-FFF2-40B4-BE49-F238E27FC236}">
                  <a16:creationId xmlns:a16="http://schemas.microsoft.com/office/drawing/2014/main" id="{291BC20A-146D-8281-8B2E-8BA127CFA4BC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7" name="橢圓 1476">
              <a:extLst>
                <a:ext uri="{FF2B5EF4-FFF2-40B4-BE49-F238E27FC236}">
                  <a16:creationId xmlns:a16="http://schemas.microsoft.com/office/drawing/2014/main" id="{CA411C35-9563-E429-187C-10D4FD93FF3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8" name="橢圓 1477">
              <a:extLst>
                <a:ext uri="{FF2B5EF4-FFF2-40B4-BE49-F238E27FC236}">
                  <a16:creationId xmlns:a16="http://schemas.microsoft.com/office/drawing/2014/main" id="{A7E92E14-4CDA-AE4E-9ECC-8C75BBF36EA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79" name="群組 1478">
            <a:extLst>
              <a:ext uri="{FF2B5EF4-FFF2-40B4-BE49-F238E27FC236}">
                <a16:creationId xmlns:a16="http://schemas.microsoft.com/office/drawing/2014/main" id="{B7FD0ACE-5536-6FC5-2C17-0A59E7C21F78}"/>
              </a:ext>
            </a:extLst>
          </p:cNvPr>
          <p:cNvGrpSpPr/>
          <p:nvPr/>
        </p:nvGrpSpPr>
        <p:grpSpPr>
          <a:xfrm rot="16200000">
            <a:off x="7751044" y="24788047"/>
            <a:ext cx="511380" cy="203431"/>
            <a:chOff x="9874850" y="2645569"/>
            <a:chExt cx="2295719" cy="552450"/>
          </a:xfrm>
        </p:grpSpPr>
        <p:sp>
          <p:nvSpPr>
            <p:cNvPr id="1480" name="手繪多邊形: 圖案 1479">
              <a:extLst>
                <a:ext uri="{FF2B5EF4-FFF2-40B4-BE49-F238E27FC236}">
                  <a16:creationId xmlns:a16="http://schemas.microsoft.com/office/drawing/2014/main" id="{889897B6-0EBE-3D80-F0F2-E143D6B442FB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1" name="橢圓 1480">
              <a:extLst>
                <a:ext uri="{FF2B5EF4-FFF2-40B4-BE49-F238E27FC236}">
                  <a16:creationId xmlns:a16="http://schemas.microsoft.com/office/drawing/2014/main" id="{86EBADC2-641B-B433-9024-B028C47051E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2" name="橢圓 1481">
              <a:extLst>
                <a:ext uri="{FF2B5EF4-FFF2-40B4-BE49-F238E27FC236}">
                  <a16:creationId xmlns:a16="http://schemas.microsoft.com/office/drawing/2014/main" id="{E88FAAA6-4771-A901-35E2-A744053A3DF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3" name="橢圓 1482">
              <a:extLst>
                <a:ext uri="{FF2B5EF4-FFF2-40B4-BE49-F238E27FC236}">
                  <a16:creationId xmlns:a16="http://schemas.microsoft.com/office/drawing/2014/main" id="{8593D1B4-A0C9-6E5C-385A-DDF3A6DF84D4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4" name="橢圓 1483">
              <a:extLst>
                <a:ext uri="{FF2B5EF4-FFF2-40B4-BE49-F238E27FC236}">
                  <a16:creationId xmlns:a16="http://schemas.microsoft.com/office/drawing/2014/main" id="{BE0B2F6C-E3A6-7597-A14F-618237D597F1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5" name="橢圓 1484">
              <a:extLst>
                <a:ext uri="{FF2B5EF4-FFF2-40B4-BE49-F238E27FC236}">
                  <a16:creationId xmlns:a16="http://schemas.microsoft.com/office/drawing/2014/main" id="{2D0E1910-B806-D203-CF59-00CBFD9982C6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6" name="橢圓 1485">
              <a:extLst>
                <a:ext uri="{FF2B5EF4-FFF2-40B4-BE49-F238E27FC236}">
                  <a16:creationId xmlns:a16="http://schemas.microsoft.com/office/drawing/2014/main" id="{95AAB2F9-FFF0-D954-0DCF-6858D548DB3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7" name="橢圓 1486">
              <a:extLst>
                <a:ext uri="{FF2B5EF4-FFF2-40B4-BE49-F238E27FC236}">
                  <a16:creationId xmlns:a16="http://schemas.microsoft.com/office/drawing/2014/main" id="{8AA887A4-61C0-8BF7-CDC0-C5596C0F073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8" name="橢圓 1487">
              <a:extLst>
                <a:ext uri="{FF2B5EF4-FFF2-40B4-BE49-F238E27FC236}">
                  <a16:creationId xmlns:a16="http://schemas.microsoft.com/office/drawing/2014/main" id="{BF0B4205-75F6-A943-B39B-F7ECE27683D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9" name="橢圓 1488">
              <a:extLst>
                <a:ext uri="{FF2B5EF4-FFF2-40B4-BE49-F238E27FC236}">
                  <a16:creationId xmlns:a16="http://schemas.microsoft.com/office/drawing/2014/main" id="{16133543-E495-EE4A-922E-9777F4FEB36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0" name="橢圓 1489">
              <a:extLst>
                <a:ext uri="{FF2B5EF4-FFF2-40B4-BE49-F238E27FC236}">
                  <a16:creationId xmlns:a16="http://schemas.microsoft.com/office/drawing/2014/main" id="{6A88E580-EDA0-C4E7-293B-E764C9D6ABA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91" name="群組 1490">
            <a:extLst>
              <a:ext uri="{FF2B5EF4-FFF2-40B4-BE49-F238E27FC236}">
                <a16:creationId xmlns:a16="http://schemas.microsoft.com/office/drawing/2014/main" id="{E9ABBDAB-4AF0-940C-88C6-EE74B7EDA987}"/>
              </a:ext>
            </a:extLst>
          </p:cNvPr>
          <p:cNvGrpSpPr/>
          <p:nvPr/>
        </p:nvGrpSpPr>
        <p:grpSpPr>
          <a:xfrm rot="16200000">
            <a:off x="6911815" y="24817379"/>
            <a:ext cx="511380" cy="203431"/>
            <a:chOff x="9874850" y="2645569"/>
            <a:chExt cx="2295719" cy="552450"/>
          </a:xfrm>
        </p:grpSpPr>
        <p:sp>
          <p:nvSpPr>
            <p:cNvPr id="1492" name="手繪多邊形: 圖案 1491">
              <a:extLst>
                <a:ext uri="{FF2B5EF4-FFF2-40B4-BE49-F238E27FC236}">
                  <a16:creationId xmlns:a16="http://schemas.microsoft.com/office/drawing/2014/main" id="{4C57D287-F3D6-EDB0-596E-61B304C92A6F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3" name="橢圓 1492">
              <a:extLst>
                <a:ext uri="{FF2B5EF4-FFF2-40B4-BE49-F238E27FC236}">
                  <a16:creationId xmlns:a16="http://schemas.microsoft.com/office/drawing/2014/main" id="{22038523-93C4-8775-4350-BFC5E37386B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4" name="橢圓 1493">
              <a:extLst>
                <a:ext uri="{FF2B5EF4-FFF2-40B4-BE49-F238E27FC236}">
                  <a16:creationId xmlns:a16="http://schemas.microsoft.com/office/drawing/2014/main" id="{068DEA17-5323-94D5-20C6-409FCED7081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5" name="橢圓 1494">
              <a:extLst>
                <a:ext uri="{FF2B5EF4-FFF2-40B4-BE49-F238E27FC236}">
                  <a16:creationId xmlns:a16="http://schemas.microsoft.com/office/drawing/2014/main" id="{8D9B2182-EAC6-CB0F-7F42-FDE4DDA651E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6" name="橢圓 1495">
              <a:extLst>
                <a:ext uri="{FF2B5EF4-FFF2-40B4-BE49-F238E27FC236}">
                  <a16:creationId xmlns:a16="http://schemas.microsoft.com/office/drawing/2014/main" id="{81836011-78BD-6606-88EA-D2C76B95B9BB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7" name="橢圓 1496">
              <a:extLst>
                <a:ext uri="{FF2B5EF4-FFF2-40B4-BE49-F238E27FC236}">
                  <a16:creationId xmlns:a16="http://schemas.microsoft.com/office/drawing/2014/main" id="{4EC9AADE-B830-93B0-E69C-A878B20ECCA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8" name="橢圓 1497">
              <a:extLst>
                <a:ext uri="{FF2B5EF4-FFF2-40B4-BE49-F238E27FC236}">
                  <a16:creationId xmlns:a16="http://schemas.microsoft.com/office/drawing/2014/main" id="{3864B7CC-33BB-7014-A5BB-ACED0E75AB1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9" name="橢圓 1498">
              <a:extLst>
                <a:ext uri="{FF2B5EF4-FFF2-40B4-BE49-F238E27FC236}">
                  <a16:creationId xmlns:a16="http://schemas.microsoft.com/office/drawing/2014/main" id="{DDE0669E-B360-C45F-66BE-74F31B50E07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0" name="橢圓 1499">
              <a:extLst>
                <a:ext uri="{FF2B5EF4-FFF2-40B4-BE49-F238E27FC236}">
                  <a16:creationId xmlns:a16="http://schemas.microsoft.com/office/drawing/2014/main" id="{511FA624-06BB-DB4D-8E97-B3495BCA20A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1" name="橢圓 1500">
              <a:extLst>
                <a:ext uri="{FF2B5EF4-FFF2-40B4-BE49-F238E27FC236}">
                  <a16:creationId xmlns:a16="http://schemas.microsoft.com/office/drawing/2014/main" id="{DAE03CA5-DFD5-7E15-CEF6-98826149698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2" name="橢圓 1501">
              <a:extLst>
                <a:ext uri="{FF2B5EF4-FFF2-40B4-BE49-F238E27FC236}">
                  <a16:creationId xmlns:a16="http://schemas.microsoft.com/office/drawing/2014/main" id="{3AD14D74-AE27-A883-AC80-DCDBD5F3B267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03" name="群組 1502">
            <a:extLst>
              <a:ext uri="{FF2B5EF4-FFF2-40B4-BE49-F238E27FC236}">
                <a16:creationId xmlns:a16="http://schemas.microsoft.com/office/drawing/2014/main" id="{9FBE5CAF-82E8-8CB7-D403-2BE6409E80C1}"/>
              </a:ext>
            </a:extLst>
          </p:cNvPr>
          <p:cNvGrpSpPr/>
          <p:nvPr/>
        </p:nvGrpSpPr>
        <p:grpSpPr>
          <a:xfrm rot="16200000">
            <a:off x="7755615" y="25923693"/>
            <a:ext cx="511380" cy="203431"/>
            <a:chOff x="9874850" y="2645569"/>
            <a:chExt cx="2295719" cy="552450"/>
          </a:xfrm>
        </p:grpSpPr>
        <p:sp>
          <p:nvSpPr>
            <p:cNvPr id="1504" name="手繪多邊形: 圖案 1503">
              <a:extLst>
                <a:ext uri="{FF2B5EF4-FFF2-40B4-BE49-F238E27FC236}">
                  <a16:creationId xmlns:a16="http://schemas.microsoft.com/office/drawing/2014/main" id="{D7FF5674-5417-E4B6-1D93-2CA60DCAB1D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5" name="橢圓 1504">
              <a:extLst>
                <a:ext uri="{FF2B5EF4-FFF2-40B4-BE49-F238E27FC236}">
                  <a16:creationId xmlns:a16="http://schemas.microsoft.com/office/drawing/2014/main" id="{0257B072-E2C6-17D1-C2AC-98934001635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6" name="橢圓 1505">
              <a:extLst>
                <a:ext uri="{FF2B5EF4-FFF2-40B4-BE49-F238E27FC236}">
                  <a16:creationId xmlns:a16="http://schemas.microsoft.com/office/drawing/2014/main" id="{7578A61D-F1AB-848C-F1FA-EE1D1A3E47B6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7" name="橢圓 1506">
              <a:extLst>
                <a:ext uri="{FF2B5EF4-FFF2-40B4-BE49-F238E27FC236}">
                  <a16:creationId xmlns:a16="http://schemas.microsoft.com/office/drawing/2014/main" id="{5C4906E3-DF90-E007-F9BC-DAB12949E9C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8" name="橢圓 1507">
              <a:extLst>
                <a:ext uri="{FF2B5EF4-FFF2-40B4-BE49-F238E27FC236}">
                  <a16:creationId xmlns:a16="http://schemas.microsoft.com/office/drawing/2014/main" id="{FC1BE5F9-72DB-76E5-5128-EE21BCA7056D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9" name="橢圓 1508">
              <a:extLst>
                <a:ext uri="{FF2B5EF4-FFF2-40B4-BE49-F238E27FC236}">
                  <a16:creationId xmlns:a16="http://schemas.microsoft.com/office/drawing/2014/main" id="{37A0A090-F9D0-B07E-23AD-4AC83FF9AEA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0" name="橢圓 1509">
              <a:extLst>
                <a:ext uri="{FF2B5EF4-FFF2-40B4-BE49-F238E27FC236}">
                  <a16:creationId xmlns:a16="http://schemas.microsoft.com/office/drawing/2014/main" id="{7D40699A-3A4A-50AA-6640-EC234E2EFA5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1" name="橢圓 1510">
              <a:extLst>
                <a:ext uri="{FF2B5EF4-FFF2-40B4-BE49-F238E27FC236}">
                  <a16:creationId xmlns:a16="http://schemas.microsoft.com/office/drawing/2014/main" id="{7455BD32-5E4E-F03F-5625-2D34CE688C0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2" name="橢圓 1511">
              <a:extLst>
                <a:ext uri="{FF2B5EF4-FFF2-40B4-BE49-F238E27FC236}">
                  <a16:creationId xmlns:a16="http://schemas.microsoft.com/office/drawing/2014/main" id="{AA13B838-7C05-331B-4220-D3C18D61168A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3" name="橢圓 1512">
              <a:extLst>
                <a:ext uri="{FF2B5EF4-FFF2-40B4-BE49-F238E27FC236}">
                  <a16:creationId xmlns:a16="http://schemas.microsoft.com/office/drawing/2014/main" id="{75B7E070-E2CD-EAFB-318C-E5B829645F5B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4" name="橢圓 1513">
              <a:extLst>
                <a:ext uri="{FF2B5EF4-FFF2-40B4-BE49-F238E27FC236}">
                  <a16:creationId xmlns:a16="http://schemas.microsoft.com/office/drawing/2014/main" id="{21F31F0C-2EED-95C8-EF15-FAB4C22BAFA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15" name="群組 1514">
            <a:extLst>
              <a:ext uri="{FF2B5EF4-FFF2-40B4-BE49-F238E27FC236}">
                <a16:creationId xmlns:a16="http://schemas.microsoft.com/office/drawing/2014/main" id="{92A10775-F7CD-7B37-3FF7-78EB6C22B18E}"/>
              </a:ext>
            </a:extLst>
          </p:cNvPr>
          <p:cNvGrpSpPr/>
          <p:nvPr/>
        </p:nvGrpSpPr>
        <p:grpSpPr>
          <a:xfrm rot="16200000">
            <a:off x="6916386" y="25953025"/>
            <a:ext cx="511380" cy="203431"/>
            <a:chOff x="9874850" y="2645569"/>
            <a:chExt cx="2295719" cy="552450"/>
          </a:xfrm>
        </p:grpSpPr>
        <p:sp>
          <p:nvSpPr>
            <p:cNvPr id="1516" name="手繪多邊形: 圖案 1515">
              <a:extLst>
                <a:ext uri="{FF2B5EF4-FFF2-40B4-BE49-F238E27FC236}">
                  <a16:creationId xmlns:a16="http://schemas.microsoft.com/office/drawing/2014/main" id="{EC2A90F3-8F25-FA6F-7B81-E6FF9AF1A1E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7" name="橢圓 1516">
              <a:extLst>
                <a:ext uri="{FF2B5EF4-FFF2-40B4-BE49-F238E27FC236}">
                  <a16:creationId xmlns:a16="http://schemas.microsoft.com/office/drawing/2014/main" id="{F1A549CF-3227-C4CD-2FC0-3935F9D11B5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8" name="橢圓 1517">
              <a:extLst>
                <a:ext uri="{FF2B5EF4-FFF2-40B4-BE49-F238E27FC236}">
                  <a16:creationId xmlns:a16="http://schemas.microsoft.com/office/drawing/2014/main" id="{25ED7477-B151-C060-40C7-BA82809D1F08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9" name="橢圓 1518">
              <a:extLst>
                <a:ext uri="{FF2B5EF4-FFF2-40B4-BE49-F238E27FC236}">
                  <a16:creationId xmlns:a16="http://schemas.microsoft.com/office/drawing/2014/main" id="{9CC718B1-7CEB-E572-6BDC-76D47A6E50E4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0" name="橢圓 1519">
              <a:extLst>
                <a:ext uri="{FF2B5EF4-FFF2-40B4-BE49-F238E27FC236}">
                  <a16:creationId xmlns:a16="http://schemas.microsoft.com/office/drawing/2014/main" id="{45E14BBD-6BBA-4212-7604-5F15368C3BD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1" name="橢圓 1520">
              <a:extLst>
                <a:ext uri="{FF2B5EF4-FFF2-40B4-BE49-F238E27FC236}">
                  <a16:creationId xmlns:a16="http://schemas.microsoft.com/office/drawing/2014/main" id="{D573DF03-EAE4-1AA6-FAEE-731DC326A9A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2" name="橢圓 1521">
              <a:extLst>
                <a:ext uri="{FF2B5EF4-FFF2-40B4-BE49-F238E27FC236}">
                  <a16:creationId xmlns:a16="http://schemas.microsoft.com/office/drawing/2014/main" id="{72382BBF-D2F0-1CA9-D8E2-D1C31D69BC60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3" name="橢圓 1522">
              <a:extLst>
                <a:ext uri="{FF2B5EF4-FFF2-40B4-BE49-F238E27FC236}">
                  <a16:creationId xmlns:a16="http://schemas.microsoft.com/office/drawing/2014/main" id="{44FA5C4B-A35D-4BA8-8D8E-340906C885C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4" name="橢圓 1523">
              <a:extLst>
                <a:ext uri="{FF2B5EF4-FFF2-40B4-BE49-F238E27FC236}">
                  <a16:creationId xmlns:a16="http://schemas.microsoft.com/office/drawing/2014/main" id="{7B1CD2EA-B9E6-1FAE-693A-54F120F9F44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5" name="橢圓 1524">
              <a:extLst>
                <a:ext uri="{FF2B5EF4-FFF2-40B4-BE49-F238E27FC236}">
                  <a16:creationId xmlns:a16="http://schemas.microsoft.com/office/drawing/2014/main" id="{0DF0F4A7-8C40-EC8F-D768-A366691D877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6" name="橢圓 1525">
              <a:extLst>
                <a:ext uri="{FF2B5EF4-FFF2-40B4-BE49-F238E27FC236}">
                  <a16:creationId xmlns:a16="http://schemas.microsoft.com/office/drawing/2014/main" id="{793D3535-7EFC-62A2-E9F8-1573DD61210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27" name="群組 1526">
            <a:extLst>
              <a:ext uri="{FF2B5EF4-FFF2-40B4-BE49-F238E27FC236}">
                <a16:creationId xmlns:a16="http://schemas.microsoft.com/office/drawing/2014/main" id="{35B1D3AF-7C68-0BE4-C78D-A4AEE4C0940E}"/>
              </a:ext>
            </a:extLst>
          </p:cNvPr>
          <p:cNvGrpSpPr/>
          <p:nvPr/>
        </p:nvGrpSpPr>
        <p:grpSpPr>
          <a:xfrm rot="5400000">
            <a:off x="14685141" y="23710093"/>
            <a:ext cx="511380" cy="203431"/>
            <a:chOff x="9874850" y="2645569"/>
            <a:chExt cx="2295719" cy="552450"/>
          </a:xfrm>
        </p:grpSpPr>
        <p:sp>
          <p:nvSpPr>
            <p:cNvPr id="1528" name="手繪多邊形: 圖案 1527">
              <a:extLst>
                <a:ext uri="{FF2B5EF4-FFF2-40B4-BE49-F238E27FC236}">
                  <a16:creationId xmlns:a16="http://schemas.microsoft.com/office/drawing/2014/main" id="{40B24C6C-B21E-C8D1-3E2C-56C82330398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9" name="橢圓 1528">
              <a:extLst>
                <a:ext uri="{FF2B5EF4-FFF2-40B4-BE49-F238E27FC236}">
                  <a16:creationId xmlns:a16="http://schemas.microsoft.com/office/drawing/2014/main" id="{72C65AF9-1AD4-8A87-1FA4-8D8062C6150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0" name="橢圓 1529">
              <a:extLst>
                <a:ext uri="{FF2B5EF4-FFF2-40B4-BE49-F238E27FC236}">
                  <a16:creationId xmlns:a16="http://schemas.microsoft.com/office/drawing/2014/main" id="{A1E42E33-ED21-B2BB-CE1B-12E7190F625F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1" name="橢圓 1530">
              <a:extLst>
                <a:ext uri="{FF2B5EF4-FFF2-40B4-BE49-F238E27FC236}">
                  <a16:creationId xmlns:a16="http://schemas.microsoft.com/office/drawing/2014/main" id="{33C2A287-3D8C-DA5B-2996-759A6845485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2" name="橢圓 1531">
              <a:extLst>
                <a:ext uri="{FF2B5EF4-FFF2-40B4-BE49-F238E27FC236}">
                  <a16:creationId xmlns:a16="http://schemas.microsoft.com/office/drawing/2014/main" id="{F4F89640-FB44-836D-ADEA-BE7E3F8A7ECE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3" name="橢圓 1532">
              <a:extLst>
                <a:ext uri="{FF2B5EF4-FFF2-40B4-BE49-F238E27FC236}">
                  <a16:creationId xmlns:a16="http://schemas.microsoft.com/office/drawing/2014/main" id="{4E36A92C-F5F2-B640-75FC-3EC64E496C8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4" name="橢圓 1533">
              <a:extLst>
                <a:ext uri="{FF2B5EF4-FFF2-40B4-BE49-F238E27FC236}">
                  <a16:creationId xmlns:a16="http://schemas.microsoft.com/office/drawing/2014/main" id="{A8DDB24F-EAC4-F0D6-7F98-D075619ECEC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5" name="橢圓 1534">
              <a:extLst>
                <a:ext uri="{FF2B5EF4-FFF2-40B4-BE49-F238E27FC236}">
                  <a16:creationId xmlns:a16="http://schemas.microsoft.com/office/drawing/2014/main" id="{A6425102-FFFE-6A56-5258-1719CEF3A00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6" name="橢圓 1535">
              <a:extLst>
                <a:ext uri="{FF2B5EF4-FFF2-40B4-BE49-F238E27FC236}">
                  <a16:creationId xmlns:a16="http://schemas.microsoft.com/office/drawing/2014/main" id="{2842CE3F-D253-5825-D475-1B2758CAF86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7" name="橢圓 1536">
              <a:extLst>
                <a:ext uri="{FF2B5EF4-FFF2-40B4-BE49-F238E27FC236}">
                  <a16:creationId xmlns:a16="http://schemas.microsoft.com/office/drawing/2014/main" id="{A12F5D80-22BF-B763-7B2B-5E258AB48039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8" name="橢圓 1537">
              <a:extLst>
                <a:ext uri="{FF2B5EF4-FFF2-40B4-BE49-F238E27FC236}">
                  <a16:creationId xmlns:a16="http://schemas.microsoft.com/office/drawing/2014/main" id="{2281255B-03A9-8CE6-460E-5F1F212C642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39" name="群組 1538">
            <a:extLst>
              <a:ext uri="{FF2B5EF4-FFF2-40B4-BE49-F238E27FC236}">
                <a16:creationId xmlns:a16="http://schemas.microsoft.com/office/drawing/2014/main" id="{5A94EFF6-1127-A69D-61D8-73955B01EB3F}"/>
              </a:ext>
            </a:extLst>
          </p:cNvPr>
          <p:cNvGrpSpPr/>
          <p:nvPr/>
        </p:nvGrpSpPr>
        <p:grpSpPr>
          <a:xfrm rot="5400000">
            <a:off x="10180241" y="23700043"/>
            <a:ext cx="511380" cy="203431"/>
            <a:chOff x="9874850" y="2645569"/>
            <a:chExt cx="2295719" cy="552450"/>
          </a:xfrm>
        </p:grpSpPr>
        <p:sp>
          <p:nvSpPr>
            <p:cNvPr id="1540" name="手繪多邊形: 圖案 1539">
              <a:extLst>
                <a:ext uri="{FF2B5EF4-FFF2-40B4-BE49-F238E27FC236}">
                  <a16:creationId xmlns:a16="http://schemas.microsoft.com/office/drawing/2014/main" id="{812C1162-B68D-52A3-A1ED-6139F762243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1" name="橢圓 1540">
              <a:extLst>
                <a:ext uri="{FF2B5EF4-FFF2-40B4-BE49-F238E27FC236}">
                  <a16:creationId xmlns:a16="http://schemas.microsoft.com/office/drawing/2014/main" id="{0670170D-E803-2E6A-D227-0AF5254E15ED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2" name="橢圓 1541">
              <a:extLst>
                <a:ext uri="{FF2B5EF4-FFF2-40B4-BE49-F238E27FC236}">
                  <a16:creationId xmlns:a16="http://schemas.microsoft.com/office/drawing/2014/main" id="{09E071B6-8ADD-5D93-B234-707BA83E1BAC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3" name="橢圓 1542">
              <a:extLst>
                <a:ext uri="{FF2B5EF4-FFF2-40B4-BE49-F238E27FC236}">
                  <a16:creationId xmlns:a16="http://schemas.microsoft.com/office/drawing/2014/main" id="{CD76B3C2-06E2-817A-9209-87F5E6A1D3D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4" name="橢圓 1543">
              <a:extLst>
                <a:ext uri="{FF2B5EF4-FFF2-40B4-BE49-F238E27FC236}">
                  <a16:creationId xmlns:a16="http://schemas.microsoft.com/office/drawing/2014/main" id="{7CD15B4B-2F23-2B42-72BF-5D7F739E7E7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5" name="橢圓 1544">
              <a:extLst>
                <a:ext uri="{FF2B5EF4-FFF2-40B4-BE49-F238E27FC236}">
                  <a16:creationId xmlns:a16="http://schemas.microsoft.com/office/drawing/2014/main" id="{09708DF0-EDDE-37AD-8366-882321CA2CA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6" name="橢圓 1545">
              <a:extLst>
                <a:ext uri="{FF2B5EF4-FFF2-40B4-BE49-F238E27FC236}">
                  <a16:creationId xmlns:a16="http://schemas.microsoft.com/office/drawing/2014/main" id="{01EC6C9B-49B7-C376-E506-9074959E5F99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7" name="橢圓 1546">
              <a:extLst>
                <a:ext uri="{FF2B5EF4-FFF2-40B4-BE49-F238E27FC236}">
                  <a16:creationId xmlns:a16="http://schemas.microsoft.com/office/drawing/2014/main" id="{779122DB-A6EF-06B2-0146-FCFEB79DB40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8" name="橢圓 1547">
              <a:extLst>
                <a:ext uri="{FF2B5EF4-FFF2-40B4-BE49-F238E27FC236}">
                  <a16:creationId xmlns:a16="http://schemas.microsoft.com/office/drawing/2014/main" id="{01D9BEAB-830B-F44A-3C2C-3E0031A62478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49" name="橢圓 1548">
              <a:extLst>
                <a:ext uri="{FF2B5EF4-FFF2-40B4-BE49-F238E27FC236}">
                  <a16:creationId xmlns:a16="http://schemas.microsoft.com/office/drawing/2014/main" id="{A154C455-D99B-A696-71AC-8753AB8080CC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0" name="橢圓 1549">
              <a:extLst>
                <a:ext uri="{FF2B5EF4-FFF2-40B4-BE49-F238E27FC236}">
                  <a16:creationId xmlns:a16="http://schemas.microsoft.com/office/drawing/2014/main" id="{841E3FAF-A415-882E-9097-452A356EAFD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51" name="群組 1550">
            <a:extLst>
              <a:ext uri="{FF2B5EF4-FFF2-40B4-BE49-F238E27FC236}">
                <a16:creationId xmlns:a16="http://schemas.microsoft.com/office/drawing/2014/main" id="{AF1C7771-481A-9A40-B83B-4DD9FC469F67}"/>
              </a:ext>
            </a:extLst>
          </p:cNvPr>
          <p:cNvGrpSpPr/>
          <p:nvPr/>
        </p:nvGrpSpPr>
        <p:grpSpPr>
          <a:xfrm rot="5400000">
            <a:off x="13351864" y="28043660"/>
            <a:ext cx="511380" cy="203431"/>
            <a:chOff x="9874850" y="2645569"/>
            <a:chExt cx="2295719" cy="552450"/>
          </a:xfrm>
        </p:grpSpPr>
        <p:sp>
          <p:nvSpPr>
            <p:cNvPr id="1552" name="手繪多邊形: 圖案 1551">
              <a:extLst>
                <a:ext uri="{FF2B5EF4-FFF2-40B4-BE49-F238E27FC236}">
                  <a16:creationId xmlns:a16="http://schemas.microsoft.com/office/drawing/2014/main" id="{9EBF9B14-680F-6922-9EDE-4D7F97DC04A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3" name="橢圓 1552">
              <a:extLst>
                <a:ext uri="{FF2B5EF4-FFF2-40B4-BE49-F238E27FC236}">
                  <a16:creationId xmlns:a16="http://schemas.microsoft.com/office/drawing/2014/main" id="{744178DD-3C45-3219-58C9-7381A53A7979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4" name="橢圓 1553">
              <a:extLst>
                <a:ext uri="{FF2B5EF4-FFF2-40B4-BE49-F238E27FC236}">
                  <a16:creationId xmlns:a16="http://schemas.microsoft.com/office/drawing/2014/main" id="{DBED2E94-13C5-AB9F-A908-11F1745DD13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5" name="橢圓 1554">
              <a:extLst>
                <a:ext uri="{FF2B5EF4-FFF2-40B4-BE49-F238E27FC236}">
                  <a16:creationId xmlns:a16="http://schemas.microsoft.com/office/drawing/2014/main" id="{44D1A453-2475-586B-564B-F60D2E078AC9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6" name="橢圓 1555">
              <a:extLst>
                <a:ext uri="{FF2B5EF4-FFF2-40B4-BE49-F238E27FC236}">
                  <a16:creationId xmlns:a16="http://schemas.microsoft.com/office/drawing/2014/main" id="{B32DF224-1529-3D1C-64BC-3E01099D3B5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7" name="橢圓 1556">
              <a:extLst>
                <a:ext uri="{FF2B5EF4-FFF2-40B4-BE49-F238E27FC236}">
                  <a16:creationId xmlns:a16="http://schemas.microsoft.com/office/drawing/2014/main" id="{B761FBB9-3648-A210-1A25-1615A901CA2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8" name="橢圓 1557">
              <a:extLst>
                <a:ext uri="{FF2B5EF4-FFF2-40B4-BE49-F238E27FC236}">
                  <a16:creationId xmlns:a16="http://schemas.microsoft.com/office/drawing/2014/main" id="{0013618B-B3B1-3F18-6220-EC7C1A877913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9" name="橢圓 1558">
              <a:extLst>
                <a:ext uri="{FF2B5EF4-FFF2-40B4-BE49-F238E27FC236}">
                  <a16:creationId xmlns:a16="http://schemas.microsoft.com/office/drawing/2014/main" id="{9594B7D1-F415-4A37-1C02-FCB0E506F60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0" name="橢圓 1559">
              <a:extLst>
                <a:ext uri="{FF2B5EF4-FFF2-40B4-BE49-F238E27FC236}">
                  <a16:creationId xmlns:a16="http://schemas.microsoft.com/office/drawing/2014/main" id="{73BFC13D-6EC7-0E38-98B3-FC6F61443D4F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1" name="橢圓 1560">
              <a:extLst>
                <a:ext uri="{FF2B5EF4-FFF2-40B4-BE49-F238E27FC236}">
                  <a16:creationId xmlns:a16="http://schemas.microsoft.com/office/drawing/2014/main" id="{D10B96A4-5F5C-D0C9-A25A-EFDBF2A7D6B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2" name="橢圓 1561">
              <a:extLst>
                <a:ext uri="{FF2B5EF4-FFF2-40B4-BE49-F238E27FC236}">
                  <a16:creationId xmlns:a16="http://schemas.microsoft.com/office/drawing/2014/main" id="{6E5B315A-CC83-878D-B8A8-E7E81B0E188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63" name="群組 1562">
            <a:extLst>
              <a:ext uri="{FF2B5EF4-FFF2-40B4-BE49-F238E27FC236}">
                <a16:creationId xmlns:a16="http://schemas.microsoft.com/office/drawing/2014/main" id="{0F80A1C6-7403-F732-8F5A-1607AD3CB28D}"/>
              </a:ext>
            </a:extLst>
          </p:cNvPr>
          <p:cNvGrpSpPr/>
          <p:nvPr/>
        </p:nvGrpSpPr>
        <p:grpSpPr>
          <a:xfrm rot="5400000">
            <a:off x="8122770" y="28043660"/>
            <a:ext cx="511380" cy="203431"/>
            <a:chOff x="9874850" y="2645569"/>
            <a:chExt cx="2295719" cy="552450"/>
          </a:xfrm>
        </p:grpSpPr>
        <p:sp>
          <p:nvSpPr>
            <p:cNvPr id="1564" name="手繪多邊形: 圖案 1563">
              <a:extLst>
                <a:ext uri="{FF2B5EF4-FFF2-40B4-BE49-F238E27FC236}">
                  <a16:creationId xmlns:a16="http://schemas.microsoft.com/office/drawing/2014/main" id="{C9059738-1156-8805-DA74-E5861CAC7A82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5" name="橢圓 1564">
              <a:extLst>
                <a:ext uri="{FF2B5EF4-FFF2-40B4-BE49-F238E27FC236}">
                  <a16:creationId xmlns:a16="http://schemas.microsoft.com/office/drawing/2014/main" id="{E279413A-8DB4-B068-800F-22EA3291E6D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6" name="橢圓 1565">
              <a:extLst>
                <a:ext uri="{FF2B5EF4-FFF2-40B4-BE49-F238E27FC236}">
                  <a16:creationId xmlns:a16="http://schemas.microsoft.com/office/drawing/2014/main" id="{E8B72AD8-7947-C5D1-9224-E072D45C523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7" name="橢圓 1566">
              <a:extLst>
                <a:ext uri="{FF2B5EF4-FFF2-40B4-BE49-F238E27FC236}">
                  <a16:creationId xmlns:a16="http://schemas.microsoft.com/office/drawing/2014/main" id="{C97D1DB3-8249-3BD3-7076-A95B24D556C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8" name="橢圓 1567">
              <a:extLst>
                <a:ext uri="{FF2B5EF4-FFF2-40B4-BE49-F238E27FC236}">
                  <a16:creationId xmlns:a16="http://schemas.microsoft.com/office/drawing/2014/main" id="{1A0EF444-1FDF-7A20-AC6E-E7300135BA0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9" name="橢圓 1568">
              <a:extLst>
                <a:ext uri="{FF2B5EF4-FFF2-40B4-BE49-F238E27FC236}">
                  <a16:creationId xmlns:a16="http://schemas.microsoft.com/office/drawing/2014/main" id="{2AE0339D-31CC-CBCB-ADFE-BE392C335064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0" name="橢圓 1569">
              <a:extLst>
                <a:ext uri="{FF2B5EF4-FFF2-40B4-BE49-F238E27FC236}">
                  <a16:creationId xmlns:a16="http://schemas.microsoft.com/office/drawing/2014/main" id="{153DF358-AAD1-AAE4-D860-113D3BF50D3C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1" name="橢圓 1570">
              <a:extLst>
                <a:ext uri="{FF2B5EF4-FFF2-40B4-BE49-F238E27FC236}">
                  <a16:creationId xmlns:a16="http://schemas.microsoft.com/office/drawing/2014/main" id="{B0F7C432-B3E6-335C-6C15-64E7F9C3DBDC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2" name="橢圓 1571">
              <a:extLst>
                <a:ext uri="{FF2B5EF4-FFF2-40B4-BE49-F238E27FC236}">
                  <a16:creationId xmlns:a16="http://schemas.microsoft.com/office/drawing/2014/main" id="{438BE9AC-D79D-241F-C692-1AD9F1124AF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3" name="橢圓 1572">
              <a:extLst>
                <a:ext uri="{FF2B5EF4-FFF2-40B4-BE49-F238E27FC236}">
                  <a16:creationId xmlns:a16="http://schemas.microsoft.com/office/drawing/2014/main" id="{6393CDBD-28C2-380C-68F1-39210C2CEE91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4" name="橢圓 1573">
              <a:extLst>
                <a:ext uri="{FF2B5EF4-FFF2-40B4-BE49-F238E27FC236}">
                  <a16:creationId xmlns:a16="http://schemas.microsoft.com/office/drawing/2014/main" id="{5E2C7700-30BF-DE70-0B07-96859073739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75" name="群組 1574">
            <a:extLst>
              <a:ext uri="{FF2B5EF4-FFF2-40B4-BE49-F238E27FC236}">
                <a16:creationId xmlns:a16="http://schemas.microsoft.com/office/drawing/2014/main" id="{8D91526F-E30F-510E-3786-A80288D4DEEA}"/>
              </a:ext>
            </a:extLst>
          </p:cNvPr>
          <p:cNvGrpSpPr/>
          <p:nvPr/>
        </p:nvGrpSpPr>
        <p:grpSpPr>
          <a:xfrm rot="5400000">
            <a:off x="13380664" y="23689894"/>
            <a:ext cx="511380" cy="203431"/>
            <a:chOff x="9874850" y="2645569"/>
            <a:chExt cx="2295719" cy="552450"/>
          </a:xfrm>
        </p:grpSpPr>
        <p:sp>
          <p:nvSpPr>
            <p:cNvPr id="1576" name="手繪多邊形: 圖案 1575">
              <a:extLst>
                <a:ext uri="{FF2B5EF4-FFF2-40B4-BE49-F238E27FC236}">
                  <a16:creationId xmlns:a16="http://schemas.microsoft.com/office/drawing/2014/main" id="{27F3F04E-CD91-8F3E-359F-E8FC23065FD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7" name="橢圓 1576">
              <a:extLst>
                <a:ext uri="{FF2B5EF4-FFF2-40B4-BE49-F238E27FC236}">
                  <a16:creationId xmlns:a16="http://schemas.microsoft.com/office/drawing/2014/main" id="{B3B2F5A3-3991-75F9-3EF2-6BEAD19C0906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8" name="橢圓 1577">
              <a:extLst>
                <a:ext uri="{FF2B5EF4-FFF2-40B4-BE49-F238E27FC236}">
                  <a16:creationId xmlns:a16="http://schemas.microsoft.com/office/drawing/2014/main" id="{319E3C64-0CE2-3A1F-00B0-00AC44B6133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79" name="橢圓 1578">
              <a:extLst>
                <a:ext uri="{FF2B5EF4-FFF2-40B4-BE49-F238E27FC236}">
                  <a16:creationId xmlns:a16="http://schemas.microsoft.com/office/drawing/2014/main" id="{FC82AD18-F57C-B185-05B8-E7E30876C3C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0" name="橢圓 1579">
              <a:extLst>
                <a:ext uri="{FF2B5EF4-FFF2-40B4-BE49-F238E27FC236}">
                  <a16:creationId xmlns:a16="http://schemas.microsoft.com/office/drawing/2014/main" id="{F35AF8B2-7C5A-6E8C-A988-42101738C16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1" name="橢圓 1580">
              <a:extLst>
                <a:ext uri="{FF2B5EF4-FFF2-40B4-BE49-F238E27FC236}">
                  <a16:creationId xmlns:a16="http://schemas.microsoft.com/office/drawing/2014/main" id="{E0241D23-8B91-2EF3-8F1B-0C5618035FE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2" name="橢圓 1581">
              <a:extLst>
                <a:ext uri="{FF2B5EF4-FFF2-40B4-BE49-F238E27FC236}">
                  <a16:creationId xmlns:a16="http://schemas.microsoft.com/office/drawing/2014/main" id="{8A5EBCA0-34E6-6844-5427-13A4FDC188D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3" name="橢圓 1582">
              <a:extLst>
                <a:ext uri="{FF2B5EF4-FFF2-40B4-BE49-F238E27FC236}">
                  <a16:creationId xmlns:a16="http://schemas.microsoft.com/office/drawing/2014/main" id="{6F709C90-CF2E-1AB8-627A-983AF9B279E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4" name="橢圓 1583">
              <a:extLst>
                <a:ext uri="{FF2B5EF4-FFF2-40B4-BE49-F238E27FC236}">
                  <a16:creationId xmlns:a16="http://schemas.microsoft.com/office/drawing/2014/main" id="{08614B2E-8BD7-801F-1184-744F9BFF763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5" name="橢圓 1584">
              <a:extLst>
                <a:ext uri="{FF2B5EF4-FFF2-40B4-BE49-F238E27FC236}">
                  <a16:creationId xmlns:a16="http://schemas.microsoft.com/office/drawing/2014/main" id="{B6B26894-6936-6E9D-9178-8B5C5B35F28C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6" name="橢圓 1585">
              <a:extLst>
                <a:ext uri="{FF2B5EF4-FFF2-40B4-BE49-F238E27FC236}">
                  <a16:creationId xmlns:a16="http://schemas.microsoft.com/office/drawing/2014/main" id="{F0F64A9C-26AB-61A7-DE3B-3D8E873A0B4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87" name="群組 1586">
            <a:extLst>
              <a:ext uri="{FF2B5EF4-FFF2-40B4-BE49-F238E27FC236}">
                <a16:creationId xmlns:a16="http://schemas.microsoft.com/office/drawing/2014/main" id="{6203E305-4FA2-712C-6522-32BC22EAAAE8}"/>
              </a:ext>
            </a:extLst>
          </p:cNvPr>
          <p:cNvGrpSpPr/>
          <p:nvPr/>
        </p:nvGrpSpPr>
        <p:grpSpPr>
          <a:xfrm rot="5400000">
            <a:off x="14711027" y="28056300"/>
            <a:ext cx="511380" cy="203431"/>
            <a:chOff x="9874850" y="2645569"/>
            <a:chExt cx="2295719" cy="552450"/>
          </a:xfrm>
        </p:grpSpPr>
        <p:sp>
          <p:nvSpPr>
            <p:cNvPr id="1588" name="手繪多邊形: 圖案 1587">
              <a:extLst>
                <a:ext uri="{FF2B5EF4-FFF2-40B4-BE49-F238E27FC236}">
                  <a16:creationId xmlns:a16="http://schemas.microsoft.com/office/drawing/2014/main" id="{F8AA2F37-AED5-6876-A7D4-3C71AD49DB4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9" name="橢圓 1588">
              <a:extLst>
                <a:ext uri="{FF2B5EF4-FFF2-40B4-BE49-F238E27FC236}">
                  <a16:creationId xmlns:a16="http://schemas.microsoft.com/office/drawing/2014/main" id="{6511FFD3-1F6E-D747-7243-1A688AD25D3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0" name="橢圓 1589">
              <a:extLst>
                <a:ext uri="{FF2B5EF4-FFF2-40B4-BE49-F238E27FC236}">
                  <a16:creationId xmlns:a16="http://schemas.microsoft.com/office/drawing/2014/main" id="{EE296149-4D22-F3A3-4E1C-ECCADF18AFC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1" name="橢圓 1590">
              <a:extLst>
                <a:ext uri="{FF2B5EF4-FFF2-40B4-BE49-F238E27FC236}">
                  <a16:creationId xmlns:a16="http://schemas.microsoft.com/office/drawing/2014/main" id="{88CF8E39-4C75-99CD-D155-04B599A1165F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2" name="橢圓 1591">
              <a:extLst>
                <a:ext uri="{FF2B5EF4-FFF2-40B4-BE49-F238E27FC236}">
                  <a16:creationId xmlns:a16="http://schemas.microsoft.com/office/drawing/2014/main" id="{4A19875C-E761-BA8D-5B65-CE718EB5CFD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3" name="橢圓 1592">
              <a:extLst>
                <a:ext uri="{FF2B5EF4-FFF2-40B4-BE49-F238E27FC236}">
                  <a16:creationId xmlns:a16="http://schemas.microsoft.com/office/drawing/2014/main" id="{C8E375E7-F063-9C85-833A-54EA723B66C6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4" name="橢圓 1593">
              <a:extLst>
                <a:ext uri="{FF2B5EF4-FFF2-40B4-BE49-F238E27FC236}">
                  <a16:creationId xmlns:a16="http://schemas.microsoft.com/office/drawing/2014/main" id="{D8709A0C-15E0-BDB0-084F-3F5752569248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5" name="橢圓 1594">
              <a:extLst>
                <a:ext uri="{FF2B5EF4-FFF2-40B4-BE49-F238E27FC236}">
                  <a16:creationId xmlns:a16="http://schemas.microsoft.com/office/drawing/2014/main" id="{81EB1C2A-1461-CC25-8DC6-4C93911CFB1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6" name="橢圓 1595">
              <a:extLst>
                <a:ext uri="{FF2B5EF4-FFF2-40B4-BE49-F238E27FC236}">
                  <a16:creationId xmlns:a16="http://schemas.microsoft.com/office/drawing/2014/main" id="{5E64FAE7-BACA-C768-E3C8-7CFE7E41014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7" name="橢圓 1596">
              <a:extLst>
                <a:ext uri="{FF2B5EF4-FFF2-40B4-BE49-F238E27FC236}">
                  <a16:creationId xmlns:a16="http://schemas.microsoft.com/office/drawing/2014/main" id="{DBCE1C6E-1004-86C2-B065-19CA83DA402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8" name="橢圓 1597">
              <a:extLst>
                <a:ext uri="{FF2B5EF4-FFF2-40B4-BE49-F238E27FC236}">
                  <a16:creationId xmlns:a16="http://schemas.microsoft.com/office/drawing/2014/main" id="{36FF90C7-0D87-88E9-6944-08AB3A52DE6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99" name="群組 1598">
            <a:extLst>
              <a:ext uri="{FF2B5EF4-FFF2-40B4-BE49-F238E27FC236}">
                <a16:creationId xmlns:a16="http://schemas.microsoft.com/office/drawing/2014/main" id="{5C262169-BEFD-7D07-D616-A148556DE136}"/>
              </a:ext>
            </a:extLst>
          </p:cNvPr>
          <p:cNvGrpSpPr/>
          <p:nvPr/>
        </p:nvGrpSpPr>
        <p:grpSpPr>
          <a:xfrm rot="10800000">
            <a:off x="19345348" y="24778505"/>
            <a:ext cx="511380" cy="203431"/>
            <a:chOff x="9874850" y="2645569"/>
            <a:chExt cx="2295719" cy="552450"/>
          </a:xfrm>
        </p:grpSpPr>
        <p:sp>
          <p:nvSpPr>
            <p:cNvPr id="1600" name="手繪多邊形: 圖案 1599">
              <a:extLst>
                <a:ext uri="{FF2B5EF4-FFF2-40B4-BE49-F238E27FC236}">
                  <a16:creationId xmlns:a16="http://schemas.microsoft.com/office/drawing/2014/main" id="{BF8B2003-26F1-781B-8B9B-1B41DAFB9DDC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1" name="橢圓 1600">
              <a:extLst>
                <a:ext uri="{FF2B5EF4-FFF2-40B4-BE49-F238E27FC236}">
                  <a16:creationId xmlns:a16="http://schemas.microsoft.com/office/drawing/2014/main" id="{FC3F1F33-61F5-DB4A-C9DA-5B4ACEB6D69D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2" name="橢圓 1601">
              <a:extLst>
                <a:ext uri="{FF2B5EF4-FFF2-40B4-BE49-F238E27FC236}">
                  <a16:creationId xmlns:a16="http://schemas.microsoft.com/office/drawing/2014/main" id="{00BE40AF-A961-C5C8-C62C-B06A253CCF3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3" name="橢圓 1602">
              <a:extLst>
                <a:ext uri="{FF2B5EF4-FFF2-40B4-BE49-F238E27FC236}">
                  <a16:creationId xmlns:a16="http://schemas.microsoft.com/office/drawing/2014/main" id="{9EA3B84A-9E52-658C-89AA-107823DB7A0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4" name="橢圓 1603">
              <a:extLst>
                <a:ext uri="{FF2B5EF4-FFF2-40B4-BE49-F238E27FC236}">
                  <a16:creationId xmlns:a16="http://schemas.microsoft.com/office/drawing/2014/main" id="{E7470595-A762-9828-3A83-C4452B198238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5" name="橢圓 1604">
              <a:extLst>
                <a:ext uri="{FF2B5EF4-FFF2-40B4-BE49-F238E27FC236}">
                  <a16:creationId xmlns:a16="http://schemas.microsoft.com/office/drawing/2014/main" id="{755D3AD8-66F2-961F-27D6-82F40457EBCF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6" name="橢圓 1605">
              <a:extLst>
                <a:ext uri="{FF2B5EF4-FFF2-40B4-BE49-F238E27FC236}">
                  <a16:creationId xmlns:a16="http://schemas.microsoft.com/office/drawing/2014/main" id="{AC83A976-3EED-1B18-3A28-9AB4FCE84239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7" name="橢圓 1606">
              <a:extLst>
                <a:ext uri="{FF2B5EF4-FFF2-40B4-BE49-F238E27FC236}">
                  <a16:creationId xmlns:a16="http://schemas.microsoft.com/office/drawing/2014/main" id="{A69F9F18-82A4-5566-7B80-2C85B6040ED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8" name="橢圓 1607">
              <a:extLst>
                <a:ext uri="{FF2B5EF4-FFF2-40B4-BE49-F238E27FC236}">
                  <a16:creationId xmlns:a16="http://schemas.microsoft.com/office/drawing/2014/main" id="{A6863FB7-82C6-13D3-D6D7-BDB68AFFB23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9" name="橢圓 1608">
              <a:extLst>
                <a:ext uri="{FF2B5EF4-FFF2-40B4-BE49-F238E27FC236}">
                  <a16:creationId xmlns:a16="http://schemas.microsoft.com/office/drawing/2014/main" id="{77C49B73-5B30-25C9-62CE-E5E75CA27BC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10" name="橢圓 1609">
              <a:extLst>
                <a:ext uri="{FF2B5EF4-FFF2-40B4-BE49-F238E27FC236}">
                  <a16:creationId xmlns:a16="http://schemas.microsoft.com/office/drawing/2014/main" id="{9DC37736-8566-4865-1306-7E176132BA8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11" name="文字方塊 1610">
            <a:extLst>
              <a:ext uri="{FF2B5EF4-FFF2-40B4-BE49-F238E27FC236}">
                <a16:creationId xmlns:a16="http://schemas.microsoft.com/office/drawing/2014/main" id="{2680D3C3-1CA7-9F38-D0B0-040079B39AD6}"/>
              </a:ext>
            </a:extLst>
          </p:cNvPr>
          <p:cNvSpPr txBox="1"/>
          <p:nvPr/>
        </p:nvSpPr>
        <p:spPr>
          <a:xfrm>
            <a:off x="8012253" y="26896090"/>
            <a:ext cx="4939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b="1" kern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性別友善廁所</a:t>
            </a:r>
          </a:p>
        </p:txBody>
      </p:sp>
      <p:graphicFrame>
        <p:nvGraphicFramePr>
          <p:cNvPr id="1612" name="表格 1611">
            <a:extLst>
              <a:ext uri="{FF2B5EF4-FFF2-40B4-BE49-F238E27FC236}">
                <a16:creationId xmlns:a16="http://schemas.microsoft.com/office/drawing/2014/main" id="{0D3D58BF-093B-4B99-2CEF-7BE73C8C3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18807"/>
              </p:ext>
            </p:extLst>
          </p:nvPr>
        </p:nvGraphicFramePr>
        <p:xfrm>
          <a:off x="19501829" y="24088405"/>
          <a:ext cx="1265844" cy="60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60732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613" name="表格 1612">
            <a:extLst>
              <a:ext uri="{FF2B5EF4-FFF2-40B4-BE49-F238E27FC236}">
                <a16:creationId xmlns:a16="http://schemas.microsoft.com/office/drawing/2014/main" id="{6B0E9F7D-F554-6D45-6693-603B41F0C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0117"/>
              </p:ext>
            </p:extLst>
          </p:nvPr>
        </p:nvGraphicFramePr>
        <p:xfrm>
          <a:off x="19502804" y="23858258"/>
          <a:ext cx="316461" cy="34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32249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1614" name="語音泡泡: 矩形 1613">
            <a:extLst>
              <a:ext uri="{FF2B5EF4-FFF2-40B4-BE49-F238E27FC236}">
                <a16:creationId xmlns:a16="http://schemas.microsoft.com/office/drawing/2014/main" id="{8E9B1B9C-1DBD-1880-EAE1-38AB56D196A3}"/>
              </a:ext>
            </a:extLst>
          </p:cNvPr>
          <p:cNvSpPr/>
          <p:nvPr/>
        </p:nvSpPr>
        <p:spPr>
          <a:xfrm>
            <a:off x="19212210" y="24598094"/>
            <a:ext cx="1555463" cy="104777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15" name="語音泡泡: 矩形 1614">
            <a:extLst>
              <a:ext uri="{FF2B5EF4-FFF2-40B4-BE49-F238E27FC236}">
                <a16:creationId xmlns:a16="http://schemas.microsoft.com/office/drawing/2014/main" id="{C9EF5764-390B-3041-C76E-75406F03BD92}"/>
              </a:ext>
            </a:extLst>
          </p:cNvPr>
          <p:cNvSpPr/>
          <p:nvPr/>
        </p:nvSpPr>
        <p:spPr>
          <a:xfrm rot="16200000">
            <a:off x="18403400" y="28342305"/>
            <a:ext cx="1750209" cy="133685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16" name="圖片 1615">
            <a:extLst>
              <a:ext uri="{FF2B5EF4-FFF2-40B4-BE49-F238E27FC236}">
                <a16:creationId xmlns:a16="http://schemas.microsoft.com/office/drawing/2014/main" id="{443242C3-A18A-92EB-F379-82AB4B82CE2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9825" y="27545006"/>
            <a:ext cx="331646" cy="343554"/>
          </a:xfrm>
          <a:prstGeom prst="rect">
            <a:avLst/>
          </a:prstGeom>
        </p:spPr>
      </p:pic>
      <p:pic>
        <p:nvPicPr>
          <p:cNvPr id="1617" name="圖片 1616">
            <a:extLst>
              <a:ext uri="{FF2B5EF4-FFF2-40B4-BE49-F238E27FC236}">
                <a16:creationId xmlns:a16="http://schemas.microsoft.com/office/drawing/2014/main" id="{70DC0491-0AE0-FDEC-8580-16F855C7826C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0615" y="27889685"/>
            <a:ext cx="331646" cy="343554"/>
          </a:xfrm>
          <a:prstGeom prst="rect">
            <a:avLst/>
          </a:prstGeom>
        </p:spPr>
      </p:pic>
      <p:pic>
        <p:nvPicPr>
          <p:cNvPr id="1618" name="圖片 1617">
            <a:extLst>
              <a:ext uri="{FF2B5EF4-FFF2-40B4-BE49-F238E27FC236}">
                <a16:creationId xmlns:a16="http://schemas.microsoft.com/office/drawing/2014/main" id="{544E4AAE-0F6C-6F7A-4FA7-278939869CC6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9825" y="28231438"/>
            <a:ext cx="331646" cy="343554"/>
          </a:xfrm>
          <a:prstGeom prst="rect">
            <a:avLst/>
          </a:prstGeom>
        </p:spPr>
      </p:pic>
      <p:pic>
        <p:nvPicPr>
          <p:cNvPr id="1619" name="圖片 1618">
            <a:extLst>
              <a:ext uri="{FF2B5EF4-FFF2-40B4-BE49-F238E27FC236}">
                <a16:creationId xmlns:a16="http://schemas.microsoft.com/office/drawing/2014/main" id="{CDDA7D38-B055-34FF-3671-3213E1E17AF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0563" y="28574992"/>
            <a:ext cx="331646" cy="343554"/>
          </a:xfrm>
          <a:prstGeom prst="rect">
            <a:avLst/>
          </a:prstGeom>
        </p:spPr>
      </p:pic>
      <p:pic>
        <p:nvPicPr>
          <p:cNvPr id="1620" name="圖片 1619">
            <a:extLst>
              <a:ext uri="{FF2B5EF4-FFF2-40B4-BE49-F238E27FC236}">
                <a16:creationId xmlns:a16="http://schemas.microsoft.com/office/drawing/2014/main" id="{120F90A4-79FA-8B7F-D995-8ACBF6A82B5A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9284" y="28918545"/>
            <a:ext cx="331646" cy="370349"/>
          </a:xfrm>
          <a:prstGeom prst="rect">
            <a:avLst/>
          </a:prstGeom>
        </p:spPr>
      </p:pic>
      <p:sp>
        <p:nvSpPr>
          <p:cNvPr id="1621" name="語音泡泡: 矩形 1620">
            <a:extLst>
              <a:ext uri="{FF2B5EF4-FFF2-40B4-BE49-F238E27FC236}">
                <a16:creationId xmlns:a16="http://schemas.microsoft.com/office/drawing/2014/main" id="{2C94EB81-177F-F8AE-6C74-1755F4284F04}"/>
              </a:ext>
            </a:extLst>
          </p:cNvPr>
          <p:cNvSpPr/>
          <p:nvPr/>
        </p:nvSpPr>
        <p:spPr>
          <a:xfrm rot="16200000">
            <a:off x="14519371" y="28496142"/>
            <a:ext cx="1393466" cy="168629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22" name="語音泡泡: 矩形 1621">
            <a:extLst>
              <a:ext uri="{FF2B5EF4-FFF2-40B4-BE49-F238E27FC236}">
                <a16:creationId xmlns:a16="http://schemas.microsoft.com/office/drawing/2014/main" id="{1E3F1EA5-33D1-DD9B-6EE6-F61CCC9695D6}"/>
              </a:ext>
            </a:extLst>
          </p:cNvPr>
          <p:cNvSpPr/>
          <p:nvPr/>
        </p:nvSpPr>
        <p:spPr>
          <a:xfrm rot="16200000">
            <a:off x="12642823" y="28500965"/>
            <a:ext cx="1393466" cy="168629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23" name="語音泡泡: 矩形 1622">
            <a:extLst>
              <a:ext uri="{FF2B5EF4-FFF2-40B4-BE49-F238E27FC236}">
                <a16:creationId xmlns:a16="http://schemas.microsoft.com/office/drawing/2014/main" id="{59E62AE9-FD0B-28BC-F45D-99C0DA304EE8}"/>
              </a:ext>
            </a:extLst>
          </p:cNvPr>
          <p:cNvSpPr/>
          <p:nvPr/>
        </p:nvSpPr>
        <p:spPr>
          <a:xfrm>
            <a:off x="5729432" y="27412145"/>
            <a:ext cx="2896831" cy="121900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24" name="語音泡泡: 矩形 1623">
            <a:extLst>
              <a:ext uri="{FF2B5EF4-FFF2-40B4-BE49-F238E27FC236}">
                <a16:creationId xmlns:a16="http://schemas.microsoft.com/office/drawing/2014/main" id="{1648E30A-7BB0-0896-3F32-F8ED36B210F7}"/>
              </a:ext>
            </a:extLst>
          </p:cNvPr>
          <p:cNvSpPr/>
          <p:nvPr/>
        </p:nvSpPr>
        <p:spPr>
          <a:xfrm>
            <a:off x="5721937" y="22778909"/>
            <a:ext cx="2896831" cy="121900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2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C101833-14C9-6AFE-E816-308138FCC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67856" y="27895575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A31BC1A-0EBA-4FAB-EC18-92ABAC6B0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67856" y="28241718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F097500-E06C-F512-928F-EB59350E0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60548" y="28593619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1A59480-DA7C-2746-AC23-F8C8218CE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60548" y="28944207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74624DD-C0C6-C5F4-C2F7-DBC86507D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05599" y="27892400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1B1F9ED-162A-25F2-3016-2E4131F50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05599" y="28235368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2E944E8-0E55-5F37-772C-752339BD3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98291" y="28590444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A76821A1-D1E3-EE34-4497-8129BFB58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98291" y="28944207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AAA05F2-45CE-3C9E-A07E-0F614C3E4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98018" y="27891219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60AD696-5AAD-9ECA-4738-EA83EF66F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98018" y="28237362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CA78F66-DE2B-7531-4FC3-FCBA17760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90710" y="28589263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80C10D86-6A87-7226-DCD6-271485BD5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90710" y="28939851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C30DFAF-0313-AC75-A411-B04A01BFE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1091" y="27885649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396C5011-12FD-7EA5-4C64-9F485B27E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1091" y="28231792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C83AD3B-0234-E686-1279-37FFC243A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93783" y="28580518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25E0E25-D862-A963-6B77-DCA8B3E30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93783" y="28937456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BE9DB7B6-3D27-7884-7E17-65CAC08CB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779" y="27068265"/>
            <a:ext cx="79773" cy="12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997FA22-44EC-F69A-7B2C-833870C4D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69872" y="23490384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85DE486-EA49-A4E4-1071-E7D0C13FD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69872" y="23893956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058B1370-A2A0-91C0-345C-2E0B60097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69872" y="24297528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86A6B02E-6115-DA60-DCFD-46C0835E3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5140" y="24693348"/>
            <a:ext cx="245417" cy="2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0CE8F02-0D3C-41F7-612E-541D69712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81534" y="23497791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85F66B8-5E12-776F-C062-8390C3842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81534" y="23901363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259C878-6863-AEEE-E6E4-D29FA1614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81534" y="24304935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0E4ACC93-D640-3C15-5BF3-2BE418624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66802" y="24700755"/>
            <a:ext cx="245417" cy="2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C9C7EB5-A815-20ED-24B4-49A278571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40342" y="23490384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3B2C84E8-E319-3A9D-8352-AC7BD4241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40342" y="23893956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672A68D-B98A-2BAD-56C7-AE06568CD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40342" y="24297528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D44D857-0569-BCEE-ED6A-570BFFEE7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25610" y="24693348"/>
            <a:ext cx="245417" cy="2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69F99A7-D168-4942-4955-610BAF41C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68753" y="24961940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094012F6-7A60-0D51-6531-F6AFA1DC7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60141" y="24961940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A5563B1-E975-E1B8-D487-FA8F50F42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51529" y="24961940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C7E3A39-ED6D-49E5-D9B6-FF0E600D9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42917" y="24961940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1CC9603-727B-ED87-C1DE-8F5CD84B5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4306" y="24961940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8FA1E7D-4ADD-C675-451A-20BF8C1FE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16573" y="24848447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B2736EF-3D48-72B1-EB3A-7C5289970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5674" y="24841336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7F2F316-51CF-2356-8B39-3FA79944E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31256" y="24848447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1373B44-812B-6C8D-B94D-FACC6FD9F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06924" y="22493788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A0CCA93-C995-F099-BD1A-C1DE0A192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71928" y="22380097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3FF0277-3C5B-8B30-1375-2AC421F39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761291" y="26073778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B683546-572C-F20E-F779-FC56A2874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2065" y="25553054"/>
            <a:ext cx="128261" cy="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2021609-BE01-2CA7-F6D1-07CF9509E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8531" y="25235117"/>
            <a:ext cx="128261" cy="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D3849D9-D6AE-6B64-9BB8-A181C3E29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0507" y="25232464"/>
            <a:ext cx="128261" cy="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58352F2-B83C-5FD2-2EDF-AC03B8A95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9497" y="23684317"/>
            <a:ext cx="121421" cy="19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8B84351-6260-E6A6-0D0F-DBC27F26A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9728" y="23493902"/>
            <a:ext cx="121421" cy="19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3B61F05-884A-9AD9-469E-8AEE3EB7B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6020" y="23492036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F8EC453-D848-C965-97D7-7EA03479F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0213" y="23674936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AE7D9D1-98F8-E96E-DAA9-EECBF781E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7419" y="23649807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B5830168-CDFD-E44E-1C40-1159377DA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6709" y="25410996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1885492-D54C-C367-EC34-B6D6FC9E2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1439" y="26580223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D6C81B9-928E-D6E7-A980-5644BE1D3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6393" y="26065549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4D75019-2112-36CE-EABB-0AD5188D5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2632" y="22968320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EB507D9-4FF0-8DE0-DC08-BE0B2ADE9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7251" y="22963385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ADBFFE94-3D5C-FBC8-A862-7D539BC1A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0718" y="22961003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79" name="直線單箭頭接點 1678">
            <a:extLst>
              <a:ext uri="{FF2B5EF4-FFF2-40B4-BE49-F238E27FC236}">
                <a16:creationId xmlns:a16="http://schemas.microsoft.com/office/drawing/2014/main" id="{0235A116-6081-A071-8EA5-E696175BE417}"/>
              </a:ext>
            </a:extLst>
          </p:cNvPr>
          <p:cNvCxnSpPr>
            <a:cxnSpLocks/>
          </p:cNvCxnSpPr>
          <p:nvPr/>
        </p:nvCxnSpPr>
        <p:spPr>
          <a:xfrm flipH="1" flipV="1">
            <a:off x="14856436" y="29610160"/>
            <a:ext cx="3204441" cy="153536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0" name="直線單箭頭接點 1679">
            <a:extLst>
              <a:ext uri="{FF2B5EF4-FFF2-40B4-BE49-F238E27FC236}">
                <a16:creationId xmlns:a16="http://schemas.microsoft.com/office/drawing/2014/main" id="{357993F9-BF3F-2AEE-E34B-254EAA137DB3}"/>
              </a:ext>
            </a:extLst>
          </p:cNvPr>
          <p:cNvCxnSpPr>
            <a:cxnSpLocks/>
          </p:cNvCxnSpPr>
          <p:nvPr/>
        </p:nvCxnSpPr>
        <p:spPr>
          <a:xfrm flipV="1">
            <a:off x="11162542" y="29587189"/>
            <a:ext cx="2623179" cy="504199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92" name="群組 1691">
            <a:extLst>
              <a:ext uri="{FF2B5EF4-FFF2-40B4-BE49-F238E27FC236}">
                <a16:creationId xmlns:a16="http://schemas.microsoft.com/office/drawing/2014/main" id="{5F44C963-8E10-F303-A2A2-18F791769D03}"/>
              </a:ext>
            </a:extLst>
          </p:cNvPr>
          <p:cNvGrpSpPr/>
          <p:nvPr/>
        </p:nvGrpSpPr>
        <p:grpSpPr>
          <a:xfrm>
            <a:off x="9550363" y="38084193"/>
            <a:ext cx="1142186" cy="1142007"/>
            <a:chOff x="17952597" y="5600338"/>
            <a:chExt cx="1914131" cy="1913830"/>
          </a:xfrm>
        </p:grpSpPr>
        <p:sp>
          <p:nvSpPr>
            <p:cNvPr id="1693" name="矩形 1692">
              <a:extLst>
                <a:ext uri="{FF2B5EF4-FFF2-40B4-BE49-F238E27FC236}">
                  <a16:creationId xmlns:a16="http://schemas.microsoft.com/office/drawing/2014/main" id="{C2DA504C-EE8B-A19E-09E1-A1B35A25B64F}"/>
                </a:ext>
              </a:extLst>
            </p:cNvPr>
            <p:cNvSpPr/>
            <p:nvPr/>
          </p:nvSpPr>
          <p:spPr>
            <a:xfrm>
              <a:off x="17952597" y="5600338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4" name="橢圓 1693">
              <a:extLst>
                <a:ext uri="{FF2B5EF4-FFF2-40B4-BE49-F238E27FC236}">
                  <a16:creationId xmlns:a16="http://schemas.microsoft.com/office/drawing/2014/main" id="{7CBF7A33-A84F-D94C-0D45-495861FEF34A}"/>
                </a:ext>
              </a:extLst>
            </p:cNvPr>
            <p:cNvSpPr/>
            <p:nvPr/>
          </p:nvSpPr>
          <p:spPr>
            <a:xfrm>
              <a:off x="18349708" y="6740194"/>
              <a:ext cx="1214525" cy="642324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5" name="橢圓 1694">
              <a:extLst>
                <a:ext uri="{FF2B5EF4-FFF2-40B4-BE49-F238E27FC236}">
                  <a16:creationId xmlns:a16="http://schemas.microsoft.com/office/drawing/2014/main" id="{BDE39C0F-F6DF-21C0-69EB-F1F4CE24EE7C}"/>
                </a:ext>
              </a:extLst>
            </p:cNvPr>
            <p:cNvSpPr/>
            <p:nvPr/>
          </p:nvSpPr>
          <p:spPr>
            <a:xfrm>
              <a:off x="18748005" y="5814574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6" name="手繪多邊形: 圖案 1695">
              <a:extLst>
                <a:ext uri="{FF2B5EF4-FFF2-40B4-BE49-F238E27FC236}">
                  <a16:creationId xmlns:a16="http://schemas.microsoft.com/office/drawing/2014/main" id="{494C8516-A4F4-9C74-1D1A-4CE644167972}"/>
                </a:ext>
              </a:extLst>
            </p:cNvPr>
            <p:cNvSpPr/>
            <p:nvPr/>
          </p:nvSpPr>
          <p:spPr>
            <a:xfrm>
              <a:off x="18264851" y="6079603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96AFD8E-371B-C427-F94B-1B5E4A58A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578464"/>
              </p:ext>
            </p:extLst>
          </p:nvPr>
        </p:nvGraphicFramePr>
        <p:xfrm>
          <a:off x="23619693" y="3199909"/>
          <a:ext cx="5710525" cy="3461989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71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276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6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96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324000" marB="324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23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警消醫療單位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51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234">
                <a:tc>
                  <a:txBody>
                    <a:bodyPr/>
                    <a:lstStyle/>
                    <a:p>
                      <a:pPr marL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605303" marR="605303" marT="324000" marB="324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31595">
                <a:tc>
                  <a:txBody>
                    <a:bodyPr/>
                    <a:lstStyle/>
                    <a:p>
                      <a:pPr marL="0" marR="0" lvl="0" indent="0" algn="l" defTabSz="2088196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4000" dirty="0"/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5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路線標示</a:t>
                      </a:r>
                    </a:p>
                  </a:txBody>
                  <a:tcPr marL="101791" marR="101791" marT="324000" marB="324000" anchor="ctr"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41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227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19955"/>
                  </a:ext>
                </a:extLst>
              </a:tr>
            </a:tbl>
          </a:graphicData>
        </a:graphic>
      </p:graphicFrame>
      <p:cxnSp>
        <p:nvCxnSpPr>
          <p:cNvPr id="4" name="直線箭頭接點 53">
            <a:extLst>
              <a:ext uri="{FF2B5EF4-FFF2-40B4-BE49-F238E27FC236}">
                <a16:creationId xmlns:a16="http://schemas.microsoft.com/office/drawing/2014/main" id="{9746D87A-211E-63E6-3082-2D0EAD42E096}"/>
              </a:ext>
            </a:extLst>
          </p:cNvPr>
          <p:cNvCxnSpPr>
            <a:cxnSpLocks/>
          </p:cNvCxnSpPr>
          <p:nvPr/>
        </p:nvCxnSpPr>
        <p:spPr>
          <a:xfrm>
            <a:off x="25231010" y="34343164"/>
            <a:ext cx="2505859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298866C9-48BC-F218-2C3B-B1F1634143AF}"/>
              </a:ext>
            </a:extLst>
          </p:cNvPr>
          <p:cNvCxnSpPr>
            <a:cxnSpLocks/>
          </p:cNvCxnSpPr>
          <p:nvPr/>
        </p:nvCxnSpPr>
        <p:spPr>
          <a:xfrm>
            <a:off x="25220067" y="36937522"/>
            <a:ext cx="252774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F938C796-7B68-4BE0-D166-534349742607}"/>
              </a:ext>
            </a:extLst>
          </p:cNvPr>
          <p:cNvSpPr txBox="1"/>
          <p:nvPr/>
        </p:nvSpPr>
        <p:spPr>
          <a:xfrm>
            <a:off x="23621437" y="6789517"/>
            <a:ext cx="6692248" cy="77326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>
              <a:lnSpc>
                <a:spcPts val="6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教育部校安中心</a:t>
            </a:r>
            <a:endParaRPr lang="en-US" altLang="zh-TW" sz="3600" b="1" kern="1200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kern="1200" dirty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02-33437855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kern="1200" dirty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02-33437856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臺北市政府災害應變中心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02-87863119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9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內湖區災害應變中心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02-66060119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02-27925828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335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臺北市政府教育局校安中心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1999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02-27256444</a:t>
            </a:r>
            <a:endParaRPr lang="zh-TW" altLang="en-US" sz="36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2E9D1E4-43C5-6A00-AC3F-97656FE81363}"/>
              </a:ext>
            </a:extLst>
          </p:cNvPr>
          <p:cNvSpPr txBox="1"/>
          <p:nvPr/>
        </p:nvSpPr>
        <p:spPr>
          <a:xfrm>
            <a:off x="23658466" y="16008966"/>
            <a:ext cx="6692248" cy="39395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內湖分局康寧派出所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02-87920061</a:t>
            </a:r>
          </a:p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臺北市政府消防局大湖分隊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02-27906455</a:t>
            </a:r>
          </a:p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三軍總醫院內湖院區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02-87923311</a:t>
            </a:r>
            <a:endParaRPr lang="zh-TW" altLang="en-US" sz="3600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BF27E7E-1F47-FB7B-9B2D-3205AC9AE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80628"/>
              </p:ext>
            </p:extLst>
          </p:nvPr>
        </p:nvGraphicFramePr>
        <p:xfrm>
          <a:off x="23679150" y="21286255"/>
          <a:ext cx="5581650" cy="580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91">
                  <a:extLst>
                    <a:ext uri="{9D8B030D-6E8A-4147-A177-3AD203B41FA5}">
                      <a16:colId xmlns:a16="http://schemas.microsoft.com/office/drawing/2014/main" val="46830277"/>
                    </a:ext>
                  </a:extLst>
                </a:gridCol>
                <a:gridCol w="3868659">
                  <a:extLst>
                    <a:ext uri="{9D8B030D-6E8A-4147-A177-3AD203B41FA5}">
                      <a16:colId xmlns:a16="http://schemas.microsoft.com/office/drawing/2014/main" val="2484792030"/>
                    </a:ext>
                  </a:extLst>
                </a:gridCol>
              </a:tblGrid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先避難，再疏散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11059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00B0F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淹水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00B0F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垂直避難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003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往高處避難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08208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00B0F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土石流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00B0F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預防性撤離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3221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空襲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往低處室內避難</a:t>
                      </a:r>
                      <a:endParaRPr lang="en-US" altLang="zh-TW" sz="36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75344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3BB1C37-4C86-F35E-FA99-C7BF92D29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06552"/>
              </p:ext>
            </p:extLst>
          </p:nvPr>
        </p:nvGraphicFramePr>
        <p:xfrm>
          <a:off x="23679150" y="27140463"/>
          <a:ext cx="5581650" cy="418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1650">
                  <a:extLst>
                    <a:ext uri="{9D8B030D-6E8A-4147-A177-3AD203B41FA5}">
                      <a16:colId xmlns:a16="http://schemas.microsoft.com/office/drawing/2014/main" val="46830277"/>
                    </a:ext>
                  </a:extLst>
                </a:gridCol>
              </a:tblGrid>
              <a:tr h="1227112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空襲避難姿勢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11059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低姿、拱身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003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胸離地、遮眼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08208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摀耳、嘴微張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3221"/>
                  </a:ext>
                </a:extLst>
              </a:tr>
            </a:tbl>
          </a:graphicData>
        </a:graphic>
      </p:graphicFrame>
      <p:sp>
        <p:nvSpPr>
          <p:cNvPr id="339" name="矩形 338">
            <a:extLst>
              <a:ext uri="{FF2B5EF4-FFF2-40B4-BE49-F238E27FC236}">
                <a16:creationId xmlns:a16="http://schemas.microsoft.com/office/drawing/2014/main" id="{0826BB78-E57F-A35E-1127-3BFEFA1427AC}"/>
              </a:ext>
            </a:extLst>
          </p:cNvPr>
          <p:cNvSpPr/>
          <p:nvPr/>
        </p:nvSpPr>
        <p:spPr>
          <a:xfrm>
            <a:off x="27543135" y="41012522"/>
            <a:ext cx="1711689" cy="14080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40" name="表格 339">
            <a:extLst>
              <a:ext uri="{FF2B5EF4-FFF2-40B4-BE49-F238E27FC236}">
                <a16:creationId xmlns:a16="http://schemas.microsoft.com/office/drawing/2014/main" id="{BEE08E60-17C1-7408-A839-F9F996192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422803"/>
              </p:ext>
            </p:extLst>
          </p:nvPr>
        </p:nvGraphicFramePr>
        <p:xfrm>
          <a:off x="27642195" y="41077790"/>
          <a:ext cx="1527165" cy="126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7">
                  <a:extLst>
                    <a:ext uri="{9D8B030D-6E8A-4147-A177-3AD203B41FA5}">
                      <a16:colId xmlns:a16="http://schemas.microsoft.com/office/drawing/2014/main" val="3768305240"/>
                    </a:ext>
                  </a:extLst>
                </a:gridCol>
                <a:gridCol w="390188">
                  <a:extLst>
                    <a:ext uri="{9D8B030D-6E8A-4147-A177-3AD203B41FA5}">
                      <a16:colId xmlns:a16="http://schemas.microsoft.com/office/drawing/2014/main" val="3248495851"/>
                    </a:ext>
                  </a:extLst>
                </a:gridCol>
                <a:gridCol w="861700">
                  <a:extLst>
                    <a:ext uri="{9D8B030D-6E8A-4147-A177-3AD203B41FA5}">
                      <a16:colId xmlns:a16="http://schemas.microsoft.com/office/drawing/2014/main" val="198472172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防空避難設備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66116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WTA01201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853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容量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73835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901497"/>
                  </a:ext>
                </a:extLst>
              </a:tr>
              <a:tr h="149724"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700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40906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臺北市政府  製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385297"/>
                  </a:ext>
                </a:extLst>
              </a:tr>
            </a:tbl>
          </a:graphicData>
        </a:graphic>
      </p:graphicFrame>
      <p:grpSp>
        <p:nvGrpSpPr>
          <p:cNvPr id="2" name="群組 1">
            <a:extLst>
              <a:ext uri="{FF2B5EF4-FFF2-40B4-BE49-F238E27FC236}">
                <a16:creationId xmlns:a16="http://schemas.microsoft.com/office/drawing/2014/main" id="{FE9ACE4E-D8EB-A512-D2CD-7EC653F196B9}"/>
              </a:ext>
            </a:extLst>
          </p:cNvPr>
          <p:cNvGrpSpPr/>
          <p:nvPr/>
        </p:nvGrpSpPr>
        <p:grpSpPr>
          <a:xfrm>
            <a:off x="4485738" y="22570325"/>
            <a:ext cx="443352" cy="528503"/>
            <a:chOff x="27090806" y="11769714"/>
            <a:chExt cx="1446663" cy="1724510"/>
          </a:xfrm>
        </p:grpSpPr>
        <p:sp>
          <p:nvSpPr>
            <p:cNvPr id="54" name="手繪多邊形: 圖案 53">
              <a:extLst>
                <a:ext uri="{FF2B5EF4-FFF2-40B4-BE49-F238E27FC236}">
                  <a16:creationId xmlns:a16="http://schemas.microsoft.com/office/drawing/2014/main" id="{7C807F21-F6BD-FCFB-D5DD-7AEFD1EB618C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手繪多邊形: 圖案 55">
              <a:extLst>
                <a:ext uri="{FF2B5EF4-FFF2-40B4-BE49-F238E27FC236}">
                  <a16:creationId xmlns:a16="http://schemas.microsoft.com/office/drawing/2014/main" id="{6A9613F4-5006-5A8B-9028-AD0C5C483BD7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8" name="橢圓 337">
              <a:extLst>
                <a:ext uri="{FF2B5EF4-FFF2-40B4-BE49-F238E27FC236}">
                  <a16:creationId xmlns:a16="http://schemas.microsoft.com/office/drawing/2014/main" id="{6A64ED48-606D-3E0D-41CF-19321AC25986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2" name="橢圓 341">
              <a:extLst>
                <a:ext uri="{FF2B5EF4-FFF2-40B4-BE49-F238E27FC236}">
                  <a16:creationId xmlns:a16="http://schemas.microsoft.com/office/drawing/2014/main" id="{8BE259EB-2C8E-6937-C73A-9F131724BFFC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44" name="Picture 7">
            <a:extLst>
              <a:ext uri="{FF2B5EF4-FFF2-40B4-BE49-F238E27FC236}">
                <a16:creationId xmlns:a16="http://schemas.microsoft.com/office/drawing/2014/main" id="{B0E0C9B6-5B63-D388-9DAB-6BB8B5A2D0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314187">
            <a:off x="21290341" y="3408166"/>
            <a:ext cx="1988045" cy="210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75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字方塊 54"/>
          <p:cNvSpPr txBox="1"/>
          <p:nvPr/>
        </p:nvSpPr>
        <p:spPr>
          <a:xfrm>
            <a:off x="12099066" y="38858530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1008647" y="40829764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5" name="圖片 44" descr="1021室外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39" y="39169170"/>
            <a:ext cx="1322503" cy="101360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文字方塊 340"/>
          <p:cNvSpPr txBox="1"/>
          <p:nvPr/>
        </p:nvSpPr>
        <p:spPr>
          <a:xfrm>
            <a:off x="15850229" y="39143795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88089"/>
              </p:ext>
            </p:extLst>
          </p:nvPr>
        </p:nvGraphicFramePr>
        <p:xfrm>
          <a:off x="884580" y="37912853"/>
          <a:ext cx="28445642" cy="4580574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43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6858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200" b="1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圖例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室內避難處所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50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58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8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防空避難處所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57947"/>
                  </a:ext>
                </a:extLst>
              </a:tr>
            </a:tbl>
          </a:graphicData>
        </a:graphic>
      </p:graphicFrame>
      <p:graphicFrame>
        <p:nvGraphicFramePr>
          <p:cNvPr id="354" name="表格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24415"/>
              </p:ext>
            </p:extLst>
          </p:nvPr>
        </p:nvGraphicFramePr>
        <p:xfrm>
          <a:off x="901567" y="833021"/>
          <a:ext cx="28440001" cy="237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4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0395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臺北市內湖區康寧國小─校園防災地圖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水災災害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7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121.594948</a:t>
                      </a:r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endParaRPr lang="en-US" altLang="zh-TW" sz="3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25.0800801</a:t>
                      </a:r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</a:p>
                  </a:txBody>
                  <a:tcPr marL="129274" marR="129274" marT="64647" marB="646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113.04</a:t>
                      </a:r>
                    </a:p>
                    <a:p>
                      <a:pPr algn="ctr"/>
                      <a:r>
                        <a:rPr lang="zh-TW" altLang="en-US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總務處製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群組 1">
            <a:extLst>
              <a:ext uri="{FF2B5EF4-FFF2-40B4-BE49-F238E27FC236}">
                <a16:creationId xmlns:a16="http://schemas.microsoft.com/office/drawing/2014/main" id="{61F39754-944A-2C0E-A92B-25405432329C}"/>
              </a:ext>
            </a:extLst>
          </p:cNvPr>
          <p:cNvGrpSpPr/>
          <p:nvPr/>
        </p:nvGrpSpPr>
        <p:grpSpPr>
          <a:xfrm>
            <a:off x="9680819" y="38184987"/>
            <a:ext cx="997464" cy="997307"/>
            <a:chOff x="8741054" y="5565115"/>
            <a:chExt cx="1914131" cy="191383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2DC0771-DCE7-3E9D-9598-FA4F83C4E77C}"/>
                </a:ext>
              </a:extLst>
            </p:cNvPr>
            <p:cNvSpPr/>
            <p:nvPr/>
          </p:nvSpPr>
          <p:spPr>
            <a:xfrm>
              <a:off x="8741054" y="5565115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手繪多邊形: 圖案 5">
              <a:extLst>
                <a:ext uri="{FF2B5EF4-FFF2-40B4-BE49-F238E27FC236}">
                  <a16:creationId xmlns:a16="http://schemas.microsoft.com/office/drawing/2014/main" id="{EE81D2C6-2853-A601-A7F3-5A4C164D4308}"/>
                </a:ext>
              </a:extLst>
            </p:cNvPr>
            <p:cNvSpPr/>
            <p:nvPr/>
          </p:nvSpPr>
          <p:spPr>
            <a:xfrm>
              <a:off x="8842796" y="5636915"/>
              <a:ext cx="1690688" cy="1740693"/>
            </a:xfrm>
            <a:custGeom>
              <a:avLst/>
              <a:gdLst>
                <a:gd name="connsiteX0" fmla="*/ 0 w 1690688"/>
                <a:gd name="connsiteY0" fmla="*/ 633412 h 1740693"/>
                <a:gd name="connsiteX1" fmla="*/ 873919 w 1690688"/>
                <a:gd name="connsiteY1" fmla="*/ 0 h 1740693"/>
                <a:gd name="connsiteX2" fmla="*/ 1690688 w 1690688"/>
                <a:gd name="connsiteY2" fmla="*/ 628650 h 1740693"/>
                <a:gd name="connsiteX3" fmla="*/ 1500188 w 1690688"/>
                <a:gd name="connsiteY3" fmla="*/ 631031 h 1740693"/>
                <a:gd name="connsiteX4" fmla="*/ 1502569 w 1690688"/>
                <a:gd name="connsiteY4" fmla="*/ 1733550 h 1740693"/>
                <a:gd name="connsiteX5" fmla="*/ 1231107 w 1690688"/>
                <a:gd name="connsiteY5" fmla="*/ 1735931 h 1740693"/>
                <a:gd name="connsiteX6" fmla="*/ 1231107 w 1690688"/>
                <a:gd name="connsiteY6" fmla="*/ 485775 h 1740693"/>
                <a:gd name="connsiteX7" fmla="*/ 476250 w 1690688"/>
                <a:gd name="connsiteY7" fmla="*/ 490537 h 1740693"/>
                <a:gd name="connsiteX8" fmla="*/ 478632 w 1690688"/>
                <a:gd name="connsiteY8" fmla="*/ 1740693 h 1740693"/>
                <a:gd name="connsiteX9" fmla="*/ 211932 w 1690688"/>
                <a:gd name="connsiteY9" fmla="*/ 1733550 h 1740693"/>
                <a:gd name="connsiteX10" fmla="*/ 209550 w 1690688"/>
                <a:gd name="connsiteY10" fmla="*/ 631031 h 1740693"/>
                <a:gd name="connsiteX11" fmla="*/ 0 w 1690688"/>
                <a:gd name="connsiteY11" fmla="*/ 633412 h 174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88" h="1740693">
                  <a:moveTo>
                    <a:pt x="0" y="633412"/>
                  </a:moveTo>
                  <a:lnTo>
                    <a:pt x="873919" y="0"/>
                  </a:lnTo>
                  <a:lnTo>
                    <a:pt x="1690688" y="628650"/>
                  </a:lnTo>
                  <a:lnTo>
                    <a:pt x="1500188" y="631031"/>
                  </a:lnTo>
                  <a:cubicBezTo>
                    <a:pt x="1500982" y="998537"/>
                    <a:pt x="1501775" y="1366044"/>
                    <a:pt x="1502569" y="1733550"/>
                  </a:cubicBezTo>
                  <a:lnTo>
                    <a:pt x="1231107" y="1735931"/>
                  </a:lnTo>
                  <a:lnTo>
                    <a:pt x="1231107" y="485775"/>
                  </a:lnTo>
                  <a:lnTo>
                    <a:pt x="476250" y="490537"/>
                  </a:lnTo>
                  <a:lnTo>
                    <a:pt x="478632" y="1740693"/>
                  </a:lnTo>
                  <a:lnTo>
                    <a:pt x="211932" y="1733550"/>
                  </a:lnTo>
                  <a:lnTo>
                    <a:pt x="209550" y="631031"/>
                  </a:lnTo>
                  <a:lnTo>
                    <a:pt x="0" y="633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0E874C7F-FB6C-8D98-4BE9-A29C8F85DFD3}"/>
                </a:ext>
              </a:extLst>
            </p:cNvPr>
            <p:cNvSpPr/>
            <p:nvPr/>
          </p:nvSpPr>
          <p:spPr>
            <a:xfrm>
              <a:off x="9666756" y="6221441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: 圖案 8">
              <a:extLst>
                <a:ext uri="{FF2B5EF4-FFF2-40B4-BE49-F238E27FC236}">
                  <a16:creationId xmlns:a16="http://schemas.microsoft.com/office/drawing/2014/main" id="{F8DA43FD-87F6-B9DB-1A37-5F104098DCCB}"/>
                </a:ext>
              </a:extLst>
            </p:cNvPr>
            <p:cNvSpPr/>
            <p:nvPr/>
          </p:nvSpPr>
          <p:spPr>
            <a:xfrm>
              <a:off x="9183602" y="6486470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6803AA3F-4D9A-F8BF-2749-4C162C1EC00F}"/>
              </a:ext>
            </a:extLst>
          </p:cNvPr>
          <p:cNvGrpSpPr/>
          <p:nvPr/>
        </p:nvGrpSpPr>
        <p:grpSpPr>
          <a:xfrm>
            <a:off x="22046674" y="38256941"/>
            <a:ext cx="784976" cy="853397"/>
            <a:chOff x="27090037" y="5565115"/>
            <a:chExt cx="1825188" cy="1984275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B7F351C-D640-2C66-DB16-D0DB983877D4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D1D11DE-323D-EB37-13BE-E08137F1DCF8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D088F9A9-AD8A-B8CD-2D34-E166C19A4631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F32585F-E188-6D14-B00B-2415E5098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35929" y="38168145"/>
            <a:ext cx="604199" cy="95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語音泡泡: 矩形 14">
            <a:extLst>
              <a:ext uri="{FF2B5EF4-FFF2-40B4-BE49-F238E27FC236}">
                <a16:creationId xmlns:a16="http://schemas.microsoft.com/office/drawing/2014/main" id="{DB49645D-A67A-E67E-3F68-B9FFBE37E3B3}"/>
              </a:ext>
            </a:extLst>
          </p:cNvPr>
          <p:cNvSpPr/>
          <p:nvPr/>
        </p:nvSpPr>
        <p:spPr>
          <a:xfrm>
            <a:off x="9290668" y="41375494"/>
            <a:ext cx="1711689" cy="701385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sz="2400" b="1" spc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endParaRPr lang="en-US" altLang="zh-TW" sz="2400" b="1" spc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3000"/>
              </a:lnSpc>
            </a:pP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11EB726-BA4C-7E25-C8E6-3946C1CB9E7A}"/>
              </a:ext>
            </a:extLst>
          </p:cNvPr>
          <p:cNvGrpSpPr/>
          <p:nvPr/>
        </p:nvGrpSpPr>
        <p:grpSpPr>
          <a:xfrm>
            <a:off x="15652640" y="38186859"/>
            <a:ext cx="1477500" cy="997464"/>
            <a:chOff x="17849272" y="8726091"/>
            <a:chExt cx="2380890" cy="1607344"/>
          </a:xfrm>
        </p:grpSpPr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9168A139-A984-4362-3E06-15158818012B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7EA3A8F9-0F10-0974-5798-5A0BB8583A4C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語音泡泡: 矩形 18">
              <a:extLst>
                <a:ext uri="{FF2B5EF4-FFF2-40B4-BE49-F238E27FC236}">
                  <a16:creationId xmlns:a16="http://schemas.microsoft.com/office/drawing/2014/main" id="{F6B97120-FB11-D728-A585-C1A3272A006D}"/>
                </a:ext>
              </a:extLst>
            </p:cNvPr>
            <p:cNvSpPr/>
            <p:nvPr/>
          </p:nvSpPr>
          <p:spPr>
            <a:xfrm>
              <a:off x="17849272" y="9605020"/>
              <a:ext cx="2380890" cy="309530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16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CFBD9712-E23F-40B8-D2F2-2C8E0742C351}"/>
              </a:ext>
            </a:extLst>
          </p:cNvPr>
          <p:cNvGrpSpPr/>
          <p:nvPr/>
        </p:nvGrpSpPr>
        <p:grpSpPr>
          <a:xfrm>
            <a:off x="9654254" y="39722464"/>
            <a:ext cx="1040192" cy="997465"/>
            <a:chOff x="26946504" y="8572128"/>
            <a:chExt cx="2102822" cy="2016445"/>
          </a:xfrm>
        </p:grpSpPr>
        <p:sp>
          <p:nvSpPr>
            <p:cNvPr id="21" name="手繪多邊形: 圖案 20">
              <a:extLst>
                <a:ext uri="{FF2B5EF4-FFF2-40B4-BE49-F238E27FC236}">
                  <a16:creationId xmlns:a16="http://schemas.microsoft.com/office/drawing/2014/main" id="{06F743F9-8775-3265-E74A-E904DDD49BDF}"/>
                </a:ext>
              </a:extLst>
            </p:cNvPr>
            <p:cNvSpPr/>
            <p:nvPr/>
          </p:nvSpPr>
          <p:spPr>
            <a:xfrm>
              <a:off x="26946504" y="8572128"/>
              <a:ext cx="2102822" cy="2016445"/>
            </a:xfrm>
            <a:custGeom>
              <a:avLst/>
              <a:gdLst>
                <a:gd name="connsiteX0" fmla="*/ 1054390 w 2102822"/>
                <a:gd name="connsiteY0" fmla="*/ 0 h 2016445"/>
                <a:gd name="connsiteX1" fmla="*/ 0 w 2102822"/>
                <a:gd name="connsiteY1" fmla="*/ 1045454 h 2016445"/>
                <a:gd name="connsiteX2" fmla="*/ 327635 w 2102822"/>
                <a:gd name="connsiteY2" fmla="*/ 1045454 h 2016445"/>
                <a:gd name="connsiteX3" fmla="*/ 327635 w 2102822"/>
                <a:gd name="connsiteY3" fmla="*/ 2016445 h 2016445"/>
                <a:gd name="connsiteX4" fmla="*/ 1807951 w 2102822"/>
                <a:gd name="connsiteY4" fmla="*/ 2016445 h 2016445"/>
                <a:gd name="connsiteX5" fmla="*/ 1807951 w 2102822"/>
                <a:gd name="connsiteY5" fmla="*/ 1039497 h 2016445"/>
                <a:gd name="connsiteX6" fmla="*/ 2102822 w 2102822"/>
                <a:gd name="connsiteY6" fmla="*/ 1039497 h 2016445"/>
                <a:gd name="connsiteX7" fmla="*/ 1054390 w 2102822"/>
                <a:gd name="connsiteY7" fmla="*/ 0 h 2016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2822" h="2016445">
                  <a:moveTo>
                    <a:pt x="1054390" y="0"/>
                  </a:moveTo>
                  <a:lnTo>
                    <a:pt x="0" y="1045454"/>
                  </a:lnTo>
                  <a:lnTo>
                    <a:pt x="327635" y="1045454"/>
                  </a:lnTo>
                  <a:lnTo>
                    <a:pt x="327635" y="2016445"/>
                  </a:lnTo>
                  <a:lnTo>
                    <a:pt x="1807951" y="2016445"/>
                  </a:lnTo>
                  <a:lnTo>
                    <a:pt x="1807951" y="1039497"/>
                  </a:lnTo>
                  <a:lnTo>
                    <a:pt x="2102822" y="1039497"/>
                  </a:lnTo>
                  <a:lnTo>
                    <a:pt x="105439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語音泡泡: 橢圓形 21">
              <a:extLst>
                <a:ext uri="{FF2B5EF4-FFF2-40B4-BE49-F238E27FC236}">
                  <a16:creationId xmlns:a16="http://schemas.microsoft.com/office/drawing/2014/main" id="{E7CF847A-AE77-B000-8791-E3DC83A920A7}"/>
                </a:ext>
              </a:extLst>
            </p:cNvPr>
            <p:cNvSpPr/>
            <p:nvPr/>
          </p:nvSpPr>
          <p:spPr>
            <a:xfrm>
              <a:off x="27472426" y="9362373"/>
              <a:ext cx="1081949" cy="1035695"/>
            </a:xfrm>
            <a:prstGeom prst="wedgeEllipseCallout">
              <a:avLst>
                <a:gd name="adj1" fmla="val -11360"/>
                <a:gd name="adj2" fmla="val 1553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糧</a:t>
              </a:r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E19A8E7C-1AD1-EFA4-C145-35BE0E8B3835}"/>
              </a:ext>
            </a:extLst>
          </p:cNvPr>
          <p:cNvGrpSpPr/>
          <p:nvPr/>
        </p:nvGrpSpPr>
        <p:grpSpPr>
          <a:xfrm>
            <a:off x="15906227" y="39722464"/>
            <a:ext cx="980108" cy="980108"/>
            <a:chOff x="36325124" y="8674046"/>
            <a:chExt cx="1944790" cy="1944790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DE4FD8FF-C751-2477-95F1-0C38C8FB9433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777B038F-A8B8-44F7-DBE8-DA23F2C2D768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手繪多邊形: 圖案 25">
              <a:extLst>
                <a:ext uri="{FF2B5EF4-FFF2-40B4-BE49-F238E27FC236}">
                  <a16:creationId xmlns:a16="http://schemas.microsoft.com/office/drawing/2014/main" id="{8BCF6B69-BE32-1A8A-3101-E93783E41759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4E207719-E1A1-B891-C50E-B33DB64D7620}"/>
              </a:ext>
            </a:extLst>
          </p:cNvPr>
          <p:cNvGrpSpPr/>
          <p:nvPr/>
        </p:nvGrpSpPr>
        <p:grpSpPr>
          <a:xfrm>
            <a:off x="21939929" y="39708195"/>
            <a:ext cx="1060873" cy="1060873"/>
            <a:chOff x="8591164" y="11676656"/>
            <a:chExt cx="1944790" cy="1944790"/>
          </a:xfrm>
        </p:grpSpPr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F7E1D20F-E51A-CAC5-EABB-0E3EEA159EF0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B7C7850A-0737-AD58-BDEC-4ED26437057C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C3453C9F-8582-66E3-A493-A9E5835D4556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CAC46E63-2932-BFDD-DC2D-D58D7BA153F8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CD40BADC-2EA5-40EA-15D7-A00CB5506871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5651EA95-E485-E372-0025-0D467AC89A72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8A44F463-DF3F-85BB-615F-FA0750086B6F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4644FAC8-8F4D-2D77-9219-6406C8AE37A6}"/>
              </a:ext>
            </a:extLst>
          </p:cNvPr>
          <p:cNvGrpSpPr/>
          <p:nvPr/>
        </p:nvGrpSpPr>
        <p:grpSpPr>
          <a:xfrm>
            <a:off x="27999687" y="39673622"/>
            <a:ext cx="968635" cy="1024824"/>
            <a:chOff x="17871401" y="11545358"/>
            <a:chExt cx="1995327" cy="2111072"/>
          </a:xfrm>
        </p:grpSpPr>
        <p:sp>
          <p:nvSpPr>
            <p:cNvPr id="36" name="手繪多邊形: 圖案 35">
              <a:extLst>
                <a:ext uri="{FF2B5EF4-FFF2-40B4-BE49-F238E27FC236}">
                  <a16:creationId xmlns:a16="http://schemas.microsoft.com/office/drawing/2014/main" id="{04D5F818-43AE-B6A5-D5C2-08800C9EB924}"/>
                </a:ext>
              </a:extLst>
            </p:cNvPr>
            <p:cNvSpPr/>
            <p:nvPr/>
          </p:nvSpPr>
          <p:spPr>
            <a:xfrm>
              <a:off x="18103333" y="12170158"/>
              <a:ext cx="1557756" cy="1486272"/>
            </a:xfrm>
            <a:custGeom>
              <a:avLst/>
              <a:gdLst>
                <a:gd name="connsiteX0" fmla="*/ 786324 w 1557756"/>
                <a:gd name="connsiteY0" fmla="*/ 125097 h 1486272"/>
                <a:gd name="connsiteX1" fmla="*/ 753561 w 1557756"/>
                <a:gd name="connsiteY1" fmla="*/ 131054 h 1486272"/>
                <a:gd name="connsiteX2" fmla="*/ 691012 w 1557756"/>
                <a:gd name="connsiteY2" fmla="*/ 77441 h 1486272"/>
                <a:gd name="connsiteX3" fmla="*/ 598679 w 1557756"/>
                <a:gd name="connsiteY3" fmla="*/ 29785 h 1486272"/>
                <a:gd name="connsiteX4" fmla="*/ 455711 w 1557756"/>
                <a:gd name="connsiteY4" fmla="*/ 0 h 1486272"/>
                <a:gd name="connsiteX5" fmla="*/ 268065 w 1557756"/>
                <a:gd name="connsiteY5" fmla="*/ 35742 h 1486272"/>
                <a:gd name="connsiteX6" fmla="*/ 157860 w 1557756"/>
                <a:gd name="connsiteY6" fmla="*/ 101269 h 1486272"/>
                <a:gd name="connsiteX7" fmla="*/ 65527 w 1557756"/>
                <a:gd name="connsiteY7" fmla="*/ 187645 h 1486272"/>
                <a:gd name="connsiteX8" fmla="*/ 20849 w 1557756"/>
                <a:gd name="connsiteY8" fmla="*/ 282957 h 1486272"/>
                <a:gd name="connsiteX9" fmla="*/ 0 w 1557756"/>
                <a:gd name="connsiteY9" fmla="*/ 416990 h 1486272"/>
                <a:gd name="connsiteX10" fmla="*/ 2978 w 1557756"/>
                <a:gd name="connsiteY10" fmla="*/ 556979 h 1486272"/>
                <a:gd name="connsiteX11" fmla="*/ 53613 w 1557756"/>
                <a:gd name="connsiteY11" fmla="*/ 693991 h 1486272"/>
                <a:gd name="connsiteX12" fmla="*/ 128075 w 1557756"/>
                <a:gd name="connsiteY12" fmla="*/ 807174 h 1486272"/>
                <a:gd name="connsiteX13" fmla="*/ 312743 w 1557756"/>
                <a:gd name="connsiteY13" fmla="*/ 1039497 h 1486272"/>
                <a:gd name="connsiteX14" fmla="*/ 470603 w 1557756"/>
                <a:gd name="connsiteY14" fmla="*/ 1197357 h 1486272"/>
                <a:gd name="connsiteX15" fmla="*/ 601657 w 1557756"/>
                <a:gd name="connsiteY15" fmla="*/ 1331390 h 1486272"/>
                <a:gd name="connsiteX16" fmla="*/ 741647 w 1557756"/>
                <a:gd name="connsiteY16" fmla="*/ 1468401 h 1486272"/>
                <a:gd name="connsiteX17" fmla="*/ 744625 w 1557756"/>
                <a:gd name="connsiteY17" fmla="*/ 1486272 h 1486272"/>
                <a:gd name="connsiteX18" fmla="*/ 795260 w 1557756"/>
                <a:gd name="connsiteY18" fmla="*/ 1420745 h 1486272"/>
                <a:gd name="connsiteX19" fmla="*/ 923335 w 1557756"/>
                <a:gd name="connsiteY19" fmla="*/ 1316497 h 1486272"/>
                <a:gd name="connsiteX20" fmla="*/ 1033540 w 1557756"/>
                <a:gd name="connsiteY20" fmla="*/ 1224164 h 1486272"/>
                <a:gd name="connsiteX21" fmla="*/ 1200336 w 1557756"/>
                <a:gd name="connsiteY21" fmla="*/ 1057368 h 1486272"/>
                <a:gd name="connsiteX22" fmla="*/ 1319476 w 1557756"/>
                <a:gd name="connsiteY22" fmla="*/ 926314 h 1486272"/>
                <a:gd name="connsiteX23" fmla="*/ 1426702 w 1557756"/>
                <a:gd name="connsiteY23" fmla="*/ 780367 h 1486272"/>
                <a:gd name="connsiteX24" fmla="*/ 1513079 w 1557756"/>
                <a:gd name="connsiteY24" fmla="*/ 631442 h 1486272"/>
                <a:gd name="connsiteX25" fmla="*/ 1551799 w 1557756"/>
                <a:gd name="connsiteY25" fmla="*/ 494431 h 1486272"/>
                <a:gd name="connsiteX26" fmla="*/ 1557756 w 1557756"/>
                <a:gd name="connsiteY26" fmla="*/ 360398 h 1486272"/>
                <a:gd name="connsiteX27" fmla="*/ 1492229 w 1557756"/>
                <a:gd name="connsiteY27" fmla="*/ 199559 h 1486272"/>
                <a:gd name="connsiteX28" fmla="*/ 1426702 w 1557756"/>
                <a:gd name="connsiteY28" fmla="*/ 131054 h 1486272"/>
                <a:gd name="connsiteX29" fmla="*/ 1313519 w 1557756"/>
                <a:gd name="connsiteY29" fmla="*/ 56591 h 1486272"/>
                <a:gd name="connsiteX30" fmla="*/ 1203315 w 1557756"/>
                <a:gd name="connsiteY30" fmla="*/ 11914 h 1486272"/>
                <a:gd name="connsiteX31" fmla="*/ 1036518 w 1557756"/>
                <a:gd name="connsiteY31" fmla="*/ 8935 h 1486272"/>
                <a:gd name="connsiteX32" fmla="*/ 899507 w 1557756"/>
                <a:gd name="connsiteY32" fmla="*/ 53613 h 1486272"/>
                <a:gd name="connsiteX33" fmla="*/ 786324 w 1557756"/>
                <a:gd name="connsiteY33" fmla="*/ 125097 h 148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557756" h="1486272">
                  <a:moveTo>
                    <a:pt x="786324" y="125097"/>
                  </a:moveTo>
                  <a:lnTo>
                    <a:pt x="753561" y="131054"/>
                  </a:lnTo>
                  <a:lnTo>
                    <a:pt x="691012" y="77441"/>
                  </a:lnTo>
                  <a:lnTo>
                    <a:pt x="598679" y="29785"/>
                  </a:lnTo>
                  <a:lnTo>
                    <a:pt x="455711" y="0"/>
                  </a:lnTo>
                  <a:lnTo>
                    <a:pt x="268065" y="35742"/>
                  </a:lnTo>
                  <a:lnTo>
                    <a:pt x="157860" y="101269"/>
                  </a:lnTo>
                  <a:lnTo>
                    <a:pt x="65527" y="187645"/>
                  </a:lnTo>
                  <a:lnTo>
                    <a:pt x="20849" y="282957"/>
                  </a:lnTo>
                  <a:lnTo>
                    <a:pt x="0" y="416990"/>
                  </a:lnTo>
                  <a:cubicBezTo>
                    <a:pt x="993" y="463653"/>
                    <a:pt x="1985" y="510316"/>
                    <a:pt x="2978" y="556979"/>
                  </a:cubicBezTo>
                  <a:lnTo>
                    <a:pt x="53613" y="693991"/>
                  </a:lnTo>
                  <a:lnTo>
                    <a:pt x="128075" y="807174"/>
                  </a:lnTo>
                  <a:lnTo>
                    <a:pt x="312743" y="1039497"/>
                  </a:lnTo>
                  <a:lnTo>
                    <a:pt x="470603" y="1197357"/>
                  </a:lnTo>
                  <a:lnTo>
                    <a:pt x="601657" y="1331390"/>
                  </a:lnTo>
                  <a:lnTo>
                    <a:pt x="741647" y="1468401"/>
                  </a:lnTo>
                  <a:lnTo>
                    <a:pt x="744625" y="1486272"/>
                  </a:lnTo>
                  <a:lnTo>
                    <a:pt x="795260" y="1420745"/>
                  </a:lnTo>
                  <a:lnTo>
                    <a:pt x="923335" y="1316497"/>
                  </a:lnTo>
                  <a:lnTo>
                    <a:pt x="1033540" y="1224164"/>
                  </a:lnTo>
                  <a:lnTo>
                    <a:pt x="1200336" y="1057368"/>
                  </a:lnTo>
                  <a:lnTo>
                    <a:pt x="1319476" y="926314"/>
                  </a:lnTo>
                  <a:lnTo>
                    <a:pt x="1426702" y="780367"/>
                  </a:lnTo>
                  <a:lnTo>
                    <a:pt x="1513079" y="631442"/>
                  </a:lnTo>
                  <a:lnTo>
                    <a:pt x="1551799" y="494431"/>
                  </a:lnTo>
                  <a:lnTo>
                    <a:pt x="1557756" y="360398"/>
                  </a:lnTo>
                  <a:lnTo>
                    <a:pt x="1492229" y="199559"/>
                  </a:lnTo>
                  <a:lnTo>
                    <a:pt x="1426702" y="131054"/>
                  </a:lnTo>
                  <a:lnTo>
                    <a:pt x="1313519" y="56591"/>
                  </a:lnTo>
                  <a:lnTo>
                    <a:pt x="1203315" y="11914"/>
                  </a:lnTo>
                  <a:lnTo>
                    <a:pt x="1036518" y="8935"/>
                  </a:lnTo>
                  <a:lnTo>
                    <a:pt x="899507" y="53613"/>
                  </a:lnTo>
                  <a:lnTo>
                    <a:pt x="786324" y="1250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: 圖案 36">
              <a:extLst>
                <a:ext uri="{FF2B5EF4-FFF2-40B4-BE49-F238E27FC236}">
                  <a16:creationId xmlns:a16="http://schemas.microsoft.com/office/drawing/2014/main" id="{07D56A3E-4E25-5E1E-B86B-F3D4D5A31640}"/>
                </a:ext>
              </a:extLst>
            </p:cNvPr>
            <p:cNvSpPr/>
            <p:nvPr/>
          </p:nvSpPr>
          <p:spPr>
            <a:xfrm>
              <a:off x="18624995" y="12456204"/>
              <a:ext cx="562937" cy="911421"/>
            </a:xfrm>
            <a:custGeom>
              <a:avLst/>
              <a:gdLst>
                <a:gd name="connsiteX0" fmla="*/ 178710 w 562937"/>
                <a:gd name="connsiteY0" fmla="*/ 0 h 911421"/>
                <a:gd name="connsiteX1" fmla="*/ 402097 w 562937"/>
                <a:gd name="connsiteY1" fmla="*/ 32763 h 911421"/>
                <a:gd name="connsiteX2" fmla="*/ 279979 w 562937"/>
                <a:gd name="connsiteY2" fmla="*/ 253172 h 911421"/>
                <a:gd name="connsiteX3" fmla="*/ 455710 w 562937"/>
                <a:gd name="connsiteY3" fmla="*/ 262108 h 911421"/>
                <a:gd name="connsiteX4" fmla="*/ 363377 w 562937"/>
                <a:gd name="connsiteY4" fmla="*/ 476560 h 911421"/>
                <a:gd name="connsiteX5" fmla="*/ 562937 w 562937"/>
                <a:gd name="connsiteY5" fmla="*/ 488474 h 911421"/>
                <a:gd name="connsiteX6" fmla="*/ 190624 w 562937"/>
                <a:gd name="connsiteY6" fmla="*/ 911421 h 911421"/>
                <a:gd name="connsiteX7" fmla="*/ 175731 w 562937"/>
                <a:gd name="connsiteY7" fmla="*/ 908443 h 911421"/>
                <a:gd name="connsiteX8" fmla="*/ 175731 w 562937"/>
                <a:gd name="connsiteY8" fmla="*/ 878658 h 911421"/>
                <a:gd name="connsiteX9" fmla="*/ 303807 w 562937"/>
                <a:gd name="connsiteY9" fmla="*/ 595700 h 911421"/>
                <a:gd name="connsiteX10" fmla="*/ 125097 w 562937"/>
                <a:gd name="connsiteY10" fmla="*/ 583786 h 911421"/>
                <a:gd name="connsiteX11" fmla="*/ 211473 w 562937"/>
                <a:gd name="connsiteY11" fmla="*/ 387205 h 911421"/>
                <a:gd name="connsiteX12" fmla="*/ 0 w 562937"/>
                <a:gd name="connsiteY12" fmla="*/ 360399 h 911421"/>
                <a:gd name="connsiteX13" fmla="*/ 178710 w 562937"/>
                <a:gd name="connsiteY13" fmla="*/ 0 h 911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2937" h="911421">
                  <a:moveTo>
                    <a:pt x="178710" y="0"/>
                  </a:moveTo>
                  <a:lnTo>
                    <a:pt x="402097" y="32763"/>
                  </a:lnTo>
                  <a:lnTo>
                    <a:pt x="279979" y="253172"/>
                  </a:lnTo>
                  <a:lnTo>
                    <a:pt x="455710" y="262108"/>
                  </a:lnTo>
                  <a:lnTo>
                    <a:pt x="363377" y="476560"/>
                  </a:lnTo>
                  <a:lnTo>
                    <a:pt x="562937" y="488474"/>
                  </a:lnTo>
                  <a:lnTo>
                    <a:pt x="190624" y="911421"/>
                  </a:lnTo>
                  <a:lnTo>
                    <a:pt x="175731" y="908443"/>
                  </a:lnTo>
                  <a:lnTo>
                    <a:pt x="175731" y="878658"/>
                  </a:lnTo>
                  <a:lnTo>
                    <a:pt x="303807" y="595700"/>
                  </a:lnTo>
                  <a:lnTo>
                    <a:pt x="125097" y="583786"/>
                  </a:lnTo>
                  <a:lnTo>
                    <a:pt x="211473" y="387205"/>
                  </a:lnTo>
                  <a:lnTo>
                    <a:pt x="0" y="360399"/>
                  </a:lnTo>
                  <a:lnTo>
                    <a:pt x="17871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語音泡泡: 圓角矩形 37">
              <a:extLst>
                <a:ext uri="{FF2B5EF4-FFF2-40B4-BE49-F238E27FC236}">
                  <a16:creationId xmlns:a16="http://schemas.microsoft.com/office/drawing/2014/main" id="{9A756722-E263-7D55-29D9-7D0256FCDE03}"/>
                </a:ext>
              </a:extLst>
            </p:cNvPr>
            <p:cNvSpPr/>
            <p:nvPr/>
          </p:nvSpPr>
          <p:spPr>
            <a:xfrm>
              <a:off x="17871401" y="11545358"/>
              <a:ext cx="1995327" cy="687348"/>
            </a:xfrm>
            <a:prstGeom prst="wedgeRoundRectCallout">
              <a:avLst>
                <a:gd name="adj1" fmla="val -20330"/>
                <a:gd name="adj2" fmla="val 41700"/>
                <a:gd name="adj3" fmla="val 16667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000" dirty="0">
                  <a:solidFill>
                    <a:srgbClr val="FF0000"/>
                  </a:solidFill>
                  <a:latin typeface="Aharoni" panose="02010803020104030203" pitchFamily="2" charset="-79"/>
                  <a:ea typeface="微軟正黑體" panose="020B0604030504040204" pitchFamily="34" charset="-120"/>
                  <a:cs typeface="Aharoni" panose="02010803020104030203" pitchFamily="2" charset="-79"/>
                </a:rPr>
                <a:t>AED</a:t>
              </a:r>
              <a:endParaRPr lang="zh-TW" altLang="en-US" sz="3000" dirty="0">
                <a:solidFill>
                  <a:srgbClr val="FF0000"/>
                </a:solidFill>
                <a:latin typeface="Aharoni" panose="02010803020104030203" pitchFamily="2" charset="-79"/>
                <a:ea typeface="微軟正黑體" panose="020B0604030504040204" pitchFamily="34" charset="-120"/>
                <a:cs typeface="Aharoni" panose="02010803020104030203" pitchFamily="2" charset="-79"/>
              </a:endParaRPr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5CC25052-ED8E-2C3E-3C1C-0CB079129FF9}"/>
              </a:ext>
            </a:extLst>
          </p:cNvPr>
          <p:cNvGrpSpPr/>
          <p:nvPr/>
        </p:nvGrpSpPr>
        <p:grpSpPr>
          <a:xfrm>
            <a:off x="15934321" y="41211685"/>
            <a:ext cx="821858" cy="979705"/>
            <a:chOff x="27090806" y="11769714"/>
            <a:chExt cx="1446663" cy="1724510"/>
          </a:xfrm>
        </p:grpSpPr>
        <p:sp>
          <p:nvSpPr>
            <p:cNvPr id="40" name="手繪多邊形: 圖案 39">
              <a:extLst>
                <a:ext uri="{FF2B5EF4-FFF2-40B4-BE49-F238E27FC236}">
                  <a16:creationId xmlns:a16="http://schemas.microsoft.com/office/drawing/2014/main" id="{2F725F2A-0334-310B-EE7E-2E778DC35623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: 圖案 40">
              <a:extLst>
                <a:ext uri="{FF2B5EF4-FFF2-40B4-BE49-F238E27FC236}">
                  <a16:creationId xmlns:a16="http://schemas.microsoft.com/office/drawing/2014/main" id="{CA906718-DACF-5F5C-ADB3-F355D86EBA69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E00E0B35-B48A-60F8-A06F-6DC702181FDD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61548956-0656-F08D-F3F7-59F2C1AEAD9C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9D7FEFC4-FAF4-AAED-1A16-14174F8D4623}"/>
              </a:ext>
            </a:extLst>
          </p:cNvPr>
          <p:cNvGrpSpPr/>
          <p:nvPr/>
        </p:nvGrpSpPr>
        <p:grpSpPr>
          <a:xfrm>
            <a:off x="21864946" y="41211239"/>
            <a:ext cx="1268896" cy="931845"/>
            <a:chOff x="35957814" y="11827957"/>
            <a:chExt cx="2307894" cy="1694860"/>
          </a:xfrm>
        </p:grpSpPr>
        <p:sp>
          <p:nvSpPr>
            <p:cNvPr id="46" name="手繪多邊形: 圖案 45">
              <a:extLst>
                <a:ext uri="{FF2B5EF4-FFF2-40B4-BE49-F238E27FC236}">
                  <a16:creationId xmlns:a16="http://schemas.microsoft.com/office/drawing/2014/main" id="{95A926F3-297F-E0C0-18B7-3A15739F3C75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>
              <a:extLst>
                <a:ext uri="{FF2B5EF4-FFF2-40B4-BE49-F238E27FC236}">
                  <a16:creationId xmlns:a16="http://schemas.microsoft.com/office/drawing/2014/main" id="{21770365-25ED-1E7F-6BC8-60A524E4E22F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: 圖案 47">
              <a:extLst>
                <a:ext uri="{FF2B5EF4-FFF2-40B4-BE49-F238E27FC236}">
                  <a16:creationId xmlns:a16="http://schemas.microsoft.com/office/drawing/2014/main" id="{CBDED98A-EBA1-CDFA-1FFB-AFE014A10C10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等腰三角形 48">
              <a:extLst>
                <a:ext uri="{FF2B5EF4-FFF2-40B4-BE49-F238E27FC236}">
                  <a16:creationId xmlns:a16="http://schemas.microsoft.com/office/drawing/2014/main" id="{19EBF02A-D6A4-EDE8-EC1E-3B7FF7B35DF6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橢圓 49">
              <a:extLst>
                <a:ext uri="{FF2B5EF4-FFF2-40B4-BE49-F238E27FC236}">
                  <a16:creationId xmlns:a16="http://schemas.microsoft.com/office/drawing/2014/main" id="{F8986E9A-30E2-5DDB-6ED5-E6936481A364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: 圖案 50">
              <a:extLst>
                <a:ext uri="{FF2B5EF4-FFF2-40B4-BE49-F238E27FC236}">
                  <a16:creationId xmlns:a16="http://schemas.microsoft.com/office/drawing/2014/main" id="{0EF2BC5A-C5D9-9DB4-14C1-45A9B305C972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: 圖案 51">
              <a:extLst>
                <a:ext uri="{FF2B5EF4-FFF2-40B4-BE49-F238E27FC236}">
                  <a16:creationId xmlns:a16="http://schemas.microsoft.com/office/drawing/2014/main" id="{D971A6C6-8CEE-D993-25EE-84EF2AD2F992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>
              <a:extLst>
                <a:ext uri="{FF2B5EF4-FFF2-40B4-BE49-F238E27FC236}">
                  <a16:creationId xmlns:a16="http://schemas.microsoft.com/office/drawing/2014/main" id="{7C23F1B2-CEE1-A4C6-263F-14A1EC65C3A7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" name="手繪多邊形: 圖案 2">
            <a:extLst>
              <a:ext uri="{FF2B5EF4-FFF2-40B4-BE49-F238E27FC236}">
                <a16:creationId xmlns:a16="http://schemas.microsoft.com/office/drawing/2014/main" id="{89836616-E113-28DA-BFB8-6C3FD3B7C331}"/>
              </a:ext>
            </a:extLst>
          </p:cNvPr>
          <p:cNvSpPr/>
          <p:nvPr/>
        </p:nvSpPr>
        <p:spPr>
          <a:xfrm>
            <a:off x="1423876" y="9806020"/>
            <a:ext cx="20933229" cy="21619029"/>
          </a:xfrm>
          <a:custGeom>
            <a:avLst/>
            <a:gdLst>
              <a:gd name="connsiteX0" fmla="*/ 0 w 20933229"/>
              <a:gd name="connsiteY0" fmla="*/ 1730829 h 21619029"/>
              <a:gd name="connsiteX1" fmla="*/ 12181114 w 20933229"/>
              <a:gd name="connsiteY1" fmla="*/ 0 h 21619029"/>
              <a:gd name="connsiteX2" fmla="*/ 12768943 w 20933229"/>
              <a:gd name="connsiteY2" fmla="*/ 3886200 h 21619029"/>
              <a:gd name="connsiteX3" fmla="*/ 12964886 w 20933229"/>
              <a:gd name="connsiteY3" fmla="*/ 4800600 h 21619029"/>
              <a:gd name="connsiteX4" fmla="*/ 13356771 w 20933229"/>
              <a:gd name="connsiteY4" fmla="*/ 5715000 h 21619029"/>
              <a:gd name="connsiteX5" fmla="*/ 13879286 w 20933229"/>
              <a:gd name="connsiteY5" fmla="*/ 6662057 h 21619029"/>
              <a:gd name="connsiteX6" fmla="*/ 14695714 w 20933229"/>
              <a:gd name="connsiteY6" fmla="*/ 7609114 h 21619029"/>
              <a:gd name="connsiteX7" fmla="*/ 15218229 w 20933229"/>
              <a:gd name="connsiteY7" fmla="*/ 8229600 h 21619029"/>
              <a:gd name="connsiteX8" fmla="*/ 16165286 w 20933229"/>
              <a:gd name="connsiteY8" fmla="*/ 8850086 h 21619029"/>
              <a:gd name="connsiteX9" fmla="*/ 17014371 w 20933229"/>
              <a:gd name="connsiteY9" fmla="*/ 9339943 h 21619029"/>
              <a:gd name="connsiteX10" fmla="*/ 17863457 w 20933229"/>
              <a:gd name="connsiteY10" fmla="*/ 9731829 h 21619029"/>
              <a:gd name="connsiteX11" fmla="*/ 18679886 w 20933229"/>
              <a:gd name="connsiteY11" fmla="*/ 9960429 h 21619029"/>
              <a:gd name="connsiteX12" fmla="*/ 19398343 w 20933229"/>
              <a:gd name="connsiteY12" fmla="*/ 10156372 h 21619029"/>
              <a:gd name="connsiteX13" fmla="*/ 19953514 w 20933229"/>
              <a:gd name="connsiteY13" fmla="*/ 10319657 h 21619029"/>
              <a:gd name="connsiteX14" fmla="*/ 20410714 w 20933229"/>
              <a:gd name="connsiteY14" fmla="*/ 10450286 h 21619029"/>
              <a:gd name="connsiteX15" fmla="*/ 20737286 w 20933229"/>
              <a:gd name="connsiteY15" fmla="*/ 10352314 h 21619029"/>
              <a:gd name="connsiteX16" fmla="*/ 20933229 w 20933229"/>
              <a:gd name="connsiteY16" fmla="*/ 21357772 h 21619029"/>
              <a:gd name="connsiteX17" fmla="*/ 20051486 w 20933229"/>
              <a:gd name="connsiteY17" fmla="*/ 21488400 h 21619029"/>
              <a:gd name="connsiteX18" fmla="*/ 19202400 w 20933229"/>
              <a:gd name="connsiteY18" fmla="*/ 21553714 h 21619029"/>
              <a:gd name="connsiteX19" fmla="*/ 17896114 w 20933229"/>
              <a:gd name="connsiteY19" fmla="*/ 21586372 h 21619029"/>
              <a:gd name="connsiteX20" fmla="*/ 15152914 w 20933229"/>
              <a:gd name="connsiteY20" fmla="*/ 21619029 h 21619029"/>
              <a:gd name="connsiteX21" fmla="*/ 13454743 w 20933229"/>
              <a:gd name="connsiteY21" fmla="*/ 21619029 h 21619029"/>
              <a:gd name="connsiteX22" fmla="*/ 11593286 w 20933229"/>
              <a:gd name="connsiteY22" fmla="*/ 21521057 h 21619029"/>
              <a:gd name="connsiteX23" fmla="*/ 9503229 w 20933229"/>
              <a:gd name="connsiteY23" fmla="*/ 21553714 h 21619029"/>
              <a:gd name="connsiteX24" fmla="*/ 6531429 w 20933229"/>
              <a:gd name="connsiteY24" fmla="*/ 21423086 h 21619029"/>
              <a:gd name="connsiteX25" fmla="*/ 4735286 w 20933229"/>
              <a:gd name="connsiteY25" fmla="*/ 21259800 h 21619029"/>
              <a:gd name="connsiteX26" fmla="*/ 3429000 w 20933229"/>
              <a:gd name="connsiteY26" fmla="*/ 21194486 h 21619029"/>
              <a:gd name="connsiteX27" fmla="*/ 3461657 w 20933229"/>
              <a:gd name="connsiteY27" fmla="*/ 20606657 h 21619029"/>
              <a:gd name="connsiteX28" fmla="*/ 3331029 w 20933229"/>
              <a:gd name="connsiteY28" fmla="*/ 19496314 h 21619029"/>
              <a:gd name="connsiteX29" fmla="*/ 3135086 w 20933229"/>
              <a:gd name="connsiteY29" fmla="*/ 18157372 h 21619029"/>
              <a:gd name="connsiteX30" fmla="*/ 2873829 w 20933229"/>
              <a:gd name="connsiteY30" fmla="*/ 16230600 h 21619029"/>
              <a:gd name="connsiteX31" fmla="*/ 2416629 w 20933229"/>
              <a:gd name="connsiteY31" fmla="*/ 13813972 h 21619029"/>
              <a:gd name="connsiteX32" fmla="*/ 2057400 w 20933229"/>
              <a:gd name="connsiteY32" fmla="*/ 11985172 h 21619029"/>
              <a:gd name="connsiteX33" fmla="*/ 1796143 w 20933229"/>
              <a:gd name="connsiteY33" fmla="*/ 10319657 h 21619029"/>
              <a:gd name="connsiteX34" fmla="*/ 1338943 w 20933229"/>
              <a:gd name="connsiteY34" fmla="*/ 8001000 h 21619029"/>
              <a:gd name="connsiteX35" fmla="*/ 783771 w 20933229"/>
              <a:gd name="connsiteY35" fmla="*/ 5192486 h 21619029"/>
              <a:gd name="connsiteX36" fmla="*/ 130629 w 20933229"/>
              <a:gd name="connsiteY36" fmla="*/ 2253343 h 21619029"/>
              <a:gd name="connsiteX37" fmla="*/ 0 w 20933229"/>
              <a:gd name="connsiteY37" fmla="*/ 1730829 h 21619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933229" h="21619029">
                <a:moveTo>
                  <a:pt x="0" y="1730829"/>
                </a:moveTo>
                <a:lnTo>
                  <a:pt x="12181114" y="0"/>
                </a:lnTo>
                <a:lnTo>
                  <a:pt x="12768943" y="3886200"/>
                </a:lnTo>
                <a:lnTo>
                  <a:pt x="12964886" y="4800600"/>
                </a:lnTo>
                <a:lnTo>
                  <a:pt x="13356771" y="5715000"/>
                </a:lnTo>
                <a:lnTo>
                  <a:pt x="13879286" y="6662057"/>
                </a:lnTo>
                <a:lnTo>
                  <a:pt x="14695714" y="7609114"/>
                </a:lnTo>
                <a:lnTo>
                  <a:pt x="15218229" y="8229600"/>
                </a:lnTo>
                <a:lnTo>
                  <a:pt x="16165286" y="8850086"/>
                </a:lnTo>
                <a:lnTo>
                  <a:pt x="17014371" y="9339943"/>
                </a:lnTo>
                <a:lnTo>
                  <a:pt x="17863457" y="9731829"/>
                </a:lnTo>
                <a:lnTo>
                  <a:pt x="18679886" y="9960429"/>
                </a:lnTo>
                <a:lnTo>
                  <a:pt x="19398343" y="10156372"/>
                </a:lnTo>
                <a:lnTo>
                  <a:pt x="19953514" y="10319657"/>
                </a:lnTo>
                <a:lnTo>
                  <a:pt x="20410714" y="10450286"/>
                </a:lnTo>
                <a:lnTo>
                  <a:pt x="20737286" y="10352314"/>
                </a:lnTo>
                <a:lnTo>
                  <a:pt x="20933229" y="21357772"/>
                </a:lnTo>
                <a:lnTo>
                  <a:pt x="20051486" y="21488400"/>
                </a:lnTo>
                <a:lnTo>
                  <a:pt x="19202400" y="21553714"/>
                </a:lnTo>
                <a:lnTo>
                  <a:pt x="17896114" y="21586372"/>
                </a:lnTo>
                <a:lnTo>
                  <a:pt x="15152914" y="21619029"/>
                </a:lnTo>
                <a:lnTo>
                  <a:pt x="13454743" y="21619029"/>
                </a:lnTo>
                <a:lnTo>
                  <a:pt x="11593286" y="21521057"/>
                </a:lnTo>
                <a:lnTo>
                  <a:pt x="9503229" y="21553714"/>
                </a:lnTo>
                <a:lnTo>
                  <a:pt x="6531429" y="21423086"/>
                </a:lnTo>
                <a:lnTo>
                  <a:pt x="4735286" y="21259800"/>
                </a:lnTo>
                <a:lnTo>
                  <a:pt x="3429000" y="21194486"/>
                </a:lnTo>
                <a:lnTo>
                  <a:pt x="3461657" y="20606657"/>
                </a:lnTo>
                <a:lnTo>
                  <a:pt x="3331029" y="19496314"/>
                </a:lnTo>
                <a:lnTo>
                  <a:pt x="3135086" y="18157372"/>
                </a:lnTo>
                <a:lnTo>
                  <a:pt x="2873829" y="16230600"/>
                </a:lnTo>
                <a:lnTo>
                  <a:pt x="2416629" y="13813972"/>
                </a:lnTo>
                <a:lnTo>
                  <a:pt x="2057400" y="11985172"/>
                </a:lnTo>
                <a:lnTo>
                  <a:pt x="1796143" y="10319657"/>
                </a:lnTo>
                <a:lnTo>
                  <a:pt x="1338943" y="8001000"/>
                </a:lnTo>
                <a:lnTo>
                  <a:pt x="783771" y="5192486"/>
                </a:lnTo>
                <a:lnTo>
                  <a:pt x="130629" y="2253343"/>
                </a:lnTo>
                <a:lnTo>
                  <a:pt x="0" y="173082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98303646-8596-D724-CA5A-AFBB0D882A88}"/>
              </a:ext>
            </a:extLst>
          </p:cNvPr>
          <p:cNvSpPr/>
          <p:nvPr/>
        </p:nvSpPr>
        <p:spPr>
          <a:xfrm>
            <a:off x="2719276" y="10916363"/>
            <a:ext cx="18694400" cy="19583400"/>
          </a:xfrm>
          <a:custGeom>
            <a:avLst/>
            <a:gdLst>
              <a:gd name="connsiteX0" fmla="*/ 0 w 18694400"/>
              <a:gd name="connsiteY0" fmla="*/ 1422400 h 19583400"/>
              <a:gd name="connsiteX1" fmla="*/ 10058400 w 18694400"/>
              <a:gd name="connsiteY1" fmla="*/ 0 h 19583400"/>
              <a:gd name="connsiteX2" fmla="*/ 10947400 w 18694400"/>
              <a:gd name="connsiteY2" fmla="*/ 4013200 h 19583400"/>
              <a:gd name="connsiteX3" fmla="*/ 11049000 w 18694400"/>
              <a:gd name="connsiteY3" fmla="*/ 4597400 h 19583400"/>
              <a:gd name="connsiteX4" fmla="*/ 11150600 w 18694400"/>
              <a:gd name="connsiteY4" fmla="*/ 4826000 h 19583400"/>
              <a:gd name="connsiteX5" fmla="*/ 11455400 w 18694400"/>
              <a:gd name="connsiteY5" fmla="*/ 5461000 h 19583400"/>
              <a:gd name="connsiteX6" fmla="*/ 11709400 w 18694400"/>
              <a:gd name="connsiteY6" fmla="*/ 5918200 h 19583400"/>
              <a:gd name="connsiteX7" fmla="*/ 11887200 w 18694400"/>
              <a:gd name="connsiteY7" fmla="*/ 6248400 h 19583400"/>
              <a:gd name="connsiteX8" fmla="*/ 12242800 w 18694400"/>
              <a:gd name="connsiteY8" fmla="*/ 6680200 h 19583400"/>
              <a:gd name="connsiteX9" fmla="*/ 12496800 w 18694400"/>
              <a:gd name="connsiteY9" fmla="*/ 6985000 h 19583400"/>
              <a:gd name="connsiteX10" fmla="*/ 12725400 w 18694400"/>
              <a:gd name="connsiteY10" fmla="*/ 7188200 h 19583400"/>
              <a:gd name="connsiteX11" fmla="*/ 13030200 w 18694400"/>
              <a:gd name="connsiteY11" fmla="*/ 7442200 h 19583400"/>
              <a:gd name="connsiteX12" fmla="*/ 13309600 w 18694400"/>
              <a:gd name="connsiteY12" fmla="*/ 7747000 h 19583400"/>
              <a:gd name="connsiteX13" fmla="*/ 13716000 w 18694400"/>
              <a:gd name="connsiteY13" fmla="*/ 7975600 h 19583400"/>
              <a:gd name="connsiteX14" fmla="*/ 14122400 w 18694400"/>
              <a:gd name="connsiteY14" fmla="*/ 8280400 h 19583400"/>
              <a:gd name="connsiteX15" fmla="*/ 14579600 w 18694400"/>
              <a:gd name="connsiteY15" fmla="*/ 8483600 h 19583400"/>
              <a:gd name="connsiteX16" fmla="*/ 14859000 w 18694400"/>
              <a:gd name="connsiteY16" fmla="*/ 8661400 h 19583400"/>
              <a:gd name="connsiteX17" fmla="*/ 15697200 w 18694400"/>
              <a:gd name="connsiteY17" fmla="*/ 8991600 h 19583400"/>
              <a:gd name="connsiteX18" fmla="*/ 16103600 w 18694400"/>
              <a:gd name="connsiteY18" fmla="*/ 9169400 h 19583400"/>
              <a:gd name="connsiteX19" fmla="*/ 16586200 w 18694400"/>
              <a:gd name="connsiteY19" fmla="*/ 9347200 h 19583400"/>
              <a:gd name="connsiteX20" fmla="*/ 17195800 w 18694400"/>
              <a:gd name="connsiteY20" fmla="*/ 9550400 h 19583400"/>
              <a:gd name="connsiteX21" fmla="*/ 18008600 w 18694400"/>
              <a:gd name="connsiteY21" fmla="*/ 9728200 h 19583400"/>
              <a:gd name="connsiteX22" fmla="*/ 18694400 w 18694400"/>
              <a:gd name="connsiteY22" fmla="*/ 9906000 h 19583400"/>
              <a:gd name="connsiteX23" fmla="*/ 18694400 w 18694400"/>
              <a:gd name="connsiteY23" fmla="*/ 19532600 h 19583400"/>
              <a:gd name="connsiteX24" fmla="*/ 11226800 w 18694400"/>
              <a:gd name="connsiteY24" fmla="*/ 19532600 h 19583400"/>
              <a:gd name="connsiteX25" fmla="*/ 10515600 w 18694400"/>
              <a:gd name="connsiteY25" fmla="*/ 19405600 h 19583400"/>
              <a:gd name="connsiteX26" fmla="*/ 9321800 w 18694400"/>
              <a:gd name="connsiteY26" fmla="*/ 19431000 h 19583400"/>
              <a:gd name="connsiteX27" fmla="*/ 9220200 w 18694400"/>
              <a:gd name="connsiteY27" fmla="*/ 19558000 h 19583400"/>
              <a:gd name="connsiteX28" fmla="*/ 4038600 w 18694400"/>
              <a:gd name="connsiteY28" fmla="*/ 19583400 h 19583400"/>
              <a:gd name="connsiteX29" fmla="*/ 3708400 w 18694400"/>
              <a:gd name="connsiteY29" fmla="*/ 19583400 h 19583400"/>
              <a:gd name="connsiteX30" fmla="*/ 3479800 w 18694400"/>
              <a:gd name="connsiteY30" fmla="*/ 19507200 h 19583400"/>
              <a:gd name="connsiteX31" fmla="*/ 3276600 w 18694400"/>
              <a:gd name="connsiteY31" fmla="*/ 19380200 h 19583400"/>
              <a:gd name="connsiteX32" fmla="*/ 3098800 w 18694400"/>
              <a:gd name="connsiteY32" fmla="*/ 19227800 h 19583400"/>
              <a:gd name="connsiteX33" fmla="*/ 2921000 w 18694400"/>
              <a:gd name="connsiteY33" fmla="*/ 18973800 h 19583400"/>
              <a:gd name="connsiteX34" fmla="*/ 2844800 w 18694400"/>
              <a:gd name="connsiteY34" fmla="*/ 18694400 h 19583400"/>
              <a:gd name="connsiteX35" fmla="*/ 2743200 w 18694400"/>
              <a:gd name="connsiteY35" fmla="*/ 17576800 h 19583400"/>
              <a:gd name="connsiteX36" fmla="*/ 2641600 w 18694400"/>
              <a:gd name="connsiteY36" fmla="*/ 16687800 h 19583400"/>
              <a:gd name="connsiteX37" fmla="*/ 2387600 w 18694400"/>
              <a:gd name="connsiteY37" fmla="*/ 14833600 h 19583400"/>
              <a:gd name="connsiteX38" fmla="*/ 1905000 w 18694400"/>
              <a:gd name="connsiteY38" fmla="*/ 12065000 h 19583400"/>
              <a:gd name="connsiteX39" fmla="*/ 1371600 w 18694400"/>
              <a:gd name="connsiteY39" fmla="*/ 8864600 h 19583400"/>
              <a:gd name="connsiteX40" fmla="*/ 787400 w 18694400"/>
              <a:gd name="connsiteY40" fmla="*/ 5791200 h 19583400"/>
              <a:gd name="connsiteX41" fmla="*/ 0 w 18694400"/>
              <a:gd name="connsiteY41" fmla="*/ 1828800 h 19583400"/>
              <a:gd name="connsiteX42" fmla="*/ 0 w 18694400"/>
              <a:gd name="connsiteY42" fmla="*/ 1422400 h 195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694400" h="19583400">
                <a:moveTo>
                  <a:pt x="0" y="1422400"/>
                </a:moveTo>
                <a:lnTo>
                  <a:pt x="10058400" y="0"/>
                </a:lnTo>
                <a:lnTo>
                  <a:pt x="10947400" y="4013200"/>
                </a:lnTo>
                <a:lnTo>
                  <a:pt x="11049000" y="4597400"/>
                </a:lnTo>
                <a:lnTo>
                  <a:pt x="11150600" y="4826000"/>
                </a:lnTo>
                <a:lnTo>
                  <a:pt x="11455400" y="5461000"/>
                </a:lnTo>
                <a:lnTo>
                  <a:pt x="11709400" y="5918200"/>
                </a:lnTo>
                <a:lnTo>
                  <a:pt x="11887200" y="6248400"/>
                </a:lnTo>
                <a:lnTo>
                  <a:pt x="12242800" y="6680200"/>
                </a:lnTo>
                <a:lnTo>
                  <a:pt x="12496800" y="6985000"/>
                </a:lnTo>
                <a:lnTo>
                  <a:pt x="12725400" y="7188200"/>
                </a:lnTo>
                <a:lnTo>
                  <a:pt x="13030200" y="7442200"/>
                </a:lnTo>
                <a:lnTo>
                  <a:pt x="13309600" y="7747000"/>
                </a:lnTo>
                <a:lnTo>
                  <a:pt x="13716000" y="7975600"/>
                </a:lnTo>
                <a:lnTo>
                  <a:pt x="14122400" y="8280400"/>
                </a:lnTo>
                <a:lnTo>
                  <a:pt x="14579600" y="8483600"/>
                </a:lnTo>
                <a:lnTo>
                  <a:pt x="14859000" y="8661400"/>
                </a:lnTo>
                <a:lnTo>
                  <a:pt x="15697200" y="8991600"/>
                </a:lnTo>
                <a:lnTo>
                  <a:pt x="16103600" y="9169400"/>
                </a:lnTo>
                <a:lnTo>
                  <a:pt x="16586200" y="9347200"/>
                </a:lnTo>
                <a:lnTo>
                  <a:pt x="17195800" y="9550400"/>
                </a:lnTo>
                <a:lnTo>
                  <a:pt x="18008600" y="9728200"/>
                </a:lnTo>
                <a:lnTo>
                  <a:pt x="18694400" y="9906000"/>
                </a:lnTo>
                <a:lnTo>
                  <a:pt x="18694400" y="19532600"/>
                </a:lnTo>
                <a:lnTo>
                  <a:pt x="11226800" y="19532600"/>
                </a:lnTo>
                <a:lnTo>
                  <a:pt x="10515600" y="19405600"/>
                </a:lnTo>
                <a:lnTo>
                  <a:pt x="9321800" y="19431000"/>
                </a:lnTo>
                <a:lnTo>
                  <a:pt x="9220200" y="19558000"/>
                </a:lnTo>
                <a:lnTo>
                  <a:pt x="4038600" y="19583400"/>
                </a:lnTo>
                <a:lnTo>
                  <a:pt x="3708400" y="19583400"/>
                </a:lnTo>
                <a:lnTo>
                  <a:pt x="3479800" y="19507200"/>
                </a:lnTo>
                <a:lnTo>
                  <a:pt x="3276600" y="19380200"/>
                </a:lnTo>
                <a:lnTo>
                  <a:pt x="3098800" y="19227800"/>
                </a:lnTo>
                <a:lnTo>
                  <a:pt x="2921000" y="18973800"/>
                </a:lnTo>
                <a:lnTo>
                  <a:pt x="2844800" y="18694400"/>
                </a:lnTo>
                <a:lnTo>
                  <a:pt x="2743200" y="17576800"/>
                </a:lnTo>
                <a:lnTo>
                  <a:pt x="2641600" y="16687800"/>
                </a:lnTo>
                <a:lnTo>
                  <a:pt x="2387600" y="14833600"/>
                </a:lnTo>
                <a:lnTo>
                  <a:pt x="1905000" y="12065000"/>
                </a:lnTo>
                <a:lnTo>
                  <a:pt x="1371600" y="8864600"/>
                </a:lnTo>
                <a:lnTo>
                  <a:pt x="787400" y="5791200"/>
                </a:lnTo>
                <a:lnTo>
                  <a:pt x="0" y="1828800"/>
                </a:lnTo>
                <a:lnTo>
                  <a:pt x="0" y="14224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手繪多邊形: 圖案 6">
            <a:extLst>
              <a:ext uri="{FF2B5EF4-FFF2-40B4-BE49-F238E27FC236}">
                <a16:creationId xmlns:a16="http://schemas.microsoft.com/office/drawing/2014/main" id="{4DE3372B-E2D4-8B44-AC2C-B1E38A757D88}"/>
              </a:ext>
            </a:extLst>
          </p:cNvPr>
          <p:cNvSpPr/>
          <p:nvPr/>
        </p:nvSpPr>
        <p:spPr>
          <a:xfrm>
            <a:off x="5893518" y="19654342"/>
            <a:ext cx="15271845" cy="10426890"/>
          </a:xfrm>
          <a:custGeom>
            <a:avLst/>
            <a:gdLst>
              <a:gd name="connsiteX0" fmla="*/ 0 w 15271845"/>
              <a:gd name="connsiteY0" fmla="*/ 7383439 h 10426890"/>
              <a:gd name="connsiteX1" fmla="*/ 423080 w 15271845"/>
              <a:gd name="connsiteY1" fmla="*/ 10235821 h 10426890"/>
              <a:gd name="connsiteX2" fmla="*/ 682388 w 15271845"/>
              <a:gd name="connsiteY2" fmla="*/ 10276764 h 10426890"/>
              <a:gd name="connsiteX3" fmla="*/ 8052179 w 15271845"/>
              <a:gd name="connsiteY3" fmla="*/ 10426890 h 10426890"/>
              <a:gd name="connsiteX4" fmla="*/ 15121719 w 15271845"/>
              <a:gd name="connsiteY4" fmla="*/ 10317708 h 10426890"/>
              <a:gd name="connsiteX5" fmla="*/ 15271845 w 15271845"/>
              <a:gd name="connsiteY5" fmla="*/ 1364776 h 10426890"/>
              <a:gd name="connsiteX6" fmla="*/ 14821468 w 15271845"/>
              <a:gd name="connsiteY6" fmla="*/ 1282890 h 10426890"/>
              <a:gd name="connsiteX7" fmla="*/ 14371092 w 15271845"/>
              <a:gd name="connsiteY7" fmla="*/ 1173708 h 10426890"/>
              <a:gd name="connsiteX8" fmla="*/ 13920716 w 15271845"/>
              <a:gd name="connsiteY8" fmla="*/ 1064525 h 10426890"/>
              <a:gd name="connsiteX9" fmla="*/ 13511283 w 15271845"/>
              <a:gd name="connsiteY9" fmla="*/ 941696 h 10426890"/>
              <a:gd name="connsiteX10" fmla="*/ 12979021 w 15271845"/>
              <a:gd name="connsiteY10" fmla="*/ 791570 h 10426890"/>
              <a:gd name="connsiteX11" fmla="*/ 12419462 w 15271845"/>
              <a:gd name="connsiteY11" fmla="*/ 586854 h 10426890"/>
              <a:gd name="connsiteX12" fmla="*/ 11641540 w 15271845"/>
              <a:gd name="connsiteY12" fmla="*/ 259308 h 10426890"/>
              <a:gd name="connsiteX13" fmla="*/ 11313994 w 15271845"/>
              <a:gd name="connsiteY13" fmla="*/ 122830 h 10426890"/>
              <a:gd name="connsiteX14" fmla="*/ 11122925 w 15271845"/>
              <a:gd name="connsiteY14" fmla="*/ 0 h 10426890"/>
              <a:gd name="connsiteX15" fmla="*/ 9157648 w 15271845"/>
              <a:gd name="connsiteY15" fmla="*/ 2279176 h 10426890"/>
              <a:gd name="connsiteX16" fmla="*/ 450376 w 15271845"/>
              <a:gd name="connsiteY16" fmla="*/ 2333767 h 10426890"/>
              <a:gd name="connsiteX17" fmla="*/ 0 w 15271845"/>
              <a:gd name="connsiteY17" fmla="*/ 7383439 h 10426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271845" h="10426890">
                <a:moveTo>
                  <a:pt x="0" y="7383439"/>
                </a:moveTo>
                <a:lnTo>
                  <a:pt x="423080" y="10235821"/>
                </a:lnTo>
                <a:lnTo>
                  <a:pt x="682388" y="10276764"/>
                </a:lnTo>
                <a:lnTo>
                  <a:pt x="8052179" y="10426890"/>
                </a:lnTo>
                <a:lnTo>
                  <a:pt x="15121719" y="10317708"/>
                </a:lnTo>
                <a:lnTo>
                  <a:pt x="15271845" y="1364776"/>
                </a:lnTo>
                <a:lnTo>
                  <a:pt x="14821468" y="1282890"/>
                </a:lnTo>
                <a:lnTo>
                  <a:pt x="14371092" y="1173708"/>
                </a:lnTo>
                <a:lnTo>
                  <a:pt x="13920716" y="1064525"/>
                </a:lnTo>
                <a:lnTo>
                  <a:pt x="13511283" y="941696"/>
                </a:lnTo>
                <a:lnTo>
                  <a:pt x="12979021" y="791570"/>
                </a:lnTo>
                <a:lnTo>
                  <a:pt x="12419462" y="586854"/>
                </a:lnTo>
                <a:lnTo>
                  <a:pt x="11641540" y="259308"/>
                </a:lnTo>
                <a:lnTo>
                  <a:pt x="11313994" y="122830"/>
                </a:lnTo>
                <a:lnTo>
                  <a:pt x="11122925" y="0"/>
                </a:lnTo>
                <a:lnTo>
                  <a:pt x="9157648" y="2279176"/>
                </a:lnTo>
                <a:lnTo>
                  <a:pt x="450376" y="2333767"/>
                </a:lnTo>
                <a:lnTo>
                  <a:pt x="0" y="738343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9" name="手繪多邊形: 圖案 338">
            <a:extLst>
              <a:ext uri="{FF2B5EF4-FFF2-40B4-BE49-F238E27FC236}">
                <a16:creationId xmlns:a16="http://schemas.microsoft.com/office/drawing/2014/main" id="{07972866-228A-D74B-0BE6-A6A32FDC08C7}"/>
              </a:ext>
            </a:extLst>
          </p:cNvPr>
          <p:cNvSpPr/>
          <p:nvPr/>
        </p:nvSpPr>
        <p:spPr>
          <a:xfrm>
            <a:off x="10288476" y="11233863"/>
            <a:ext cx="4810865" cy="10709088"/>
          </a:xfrm>
          <a:custGeom>
            <a:avLst/>
            <a:gdLst>
              <a:gd name="connsiteX0" fmla="*/ 0 w 4818743"/>
              <a:gd name="connsiteY0" fmla="*/ 348343 h 10697029"/>
              <a:gd name="connsiteX1" fmla="*/ 1538515 w 4818743"/>
              <a:gd name="connsiteY1" fmla="*/ 8098972 h 10697029"/>
              <a:gd name="connsiteX2" fmla="*/ 1596572 w 4818743"/>
              <a:gd name="connsiteY2" fmla="*/ 8476343 h 10697029"/>
              <a:gd name="connsiteX3" fmla="*/ 1582058 w 4818743"/>
              <a:gd name="connsiteY3" fmla="*/ 8853715 h 10697029"/>
              <a:gd name="connsiteX4" fmla="*/ 1567543 w 4818743"/>
              <a:gd name="connsiteY4" fmla="*/ 9042400 h 10697029"/>
              <a:gd name="connsiteX5" fmla="*/ 1625600 w 4818743"/>
              <a:gd name="connsiteY5" fmla="*/ 10697029 h 10697029"/>
              <a:gd name="connsiteX6" fmla="*/ 4688115 w 4818743"/>
              <a:gd name="connsiteY6" fmla="*/ 10697029 h 10697029"/>
              <a:gd name="connsiteX7" fmla="*/ 4818743 w 4818743"/>
              <a:gd name="connsiteY7" fmla="*/ 7053943 h 10697029"/>
              <a:gd name="connsiteX8" fmla="*/ 4702629 w 4818743"/>
              <a:gd name="connsiteY8" fmla="*/ 6952343 h 10697029"/>
              <a:gd name="connsiteX9" fmla="*/ 4513943 w 4818743"/>
              <a:gd name="connsiteY9" fmla="*/ 6734629 h 10697029"/>
              <a:gd name="connsiteX10" fmla="*/ 4426858 w 4818743"/>
              <a:gd name="connsiteY10" fmla="*/ 6633029 h 10697029"/>
              <a:gd name="connsiteX11" fmla="*/ 4238172 w 4818743"/>
              <a:gd name="connsiteY11" fmla="*/ 6458858 h 10697029"/>
              <a:gd name="connsiteX12" fmla="*/ 4122058 w 4818743"/>
              <a:gd name="connsiteY12" fmla="*/ 6270172 h 10697029"/>
              <a:gd name="connsiteX13" fmla="*/ 4020458 w 4818743"/>
              <a:gd name="connsiteY13" fmla="*/ 6168572 h 10697029"/>
              <a:gd name="connsiteX14" fmla="*/ 3904343 w 4818743"/>
              <a:gd name="connsiteY14" fmla="*/ 6008915 h 10697029"/>
              <a:gd name="connsiteX15" fmla="*/ 3759200 w 4818743"/>
              <a:gd name="connsiteY15" fmla="*/ 5805715 h 10697029"/>
              <a:gd name="connsiteX16" fmla="*/ 3643086 w 4818743"/>
              <a:gd name="connsiteY16" fmla="*/ 5631543 h 10697029"/>
              <a:gd name="connsiteX17" fmla="*/ 3556000 w 4818743"/>
              <a:gd name="connsiteY17" fmla="*/ 5457372 h 10697029"/>
              <a:gd name="connsiteX18" fmla="*/ 3410858 w 4818743"/>
              <a:gd name="connsiteY18" fmla="*/ 5196115 h 10697029"/>
              <a:gd name="connsiteX19" fmla="*/ 3323772 w 4818743"/>
              <a:gd name="connsiteY19" fmla="*/ 4992915 h 10697029"/>
              <a:gd name="connsiteX20" fmla="*/ 3236686 w 4818743"/>
              <a:gd name="connsiteY20" fmla="*/ 4818743 h 10697029"/>
              <a:gd name="connsiteX21" fmla="*/ 3135086 w 4818743"/>
              <a:gd name="connsiteY21" fmla="*/ 4542972 h 10697029"/>
              <a:gd name="connsiteX22" fmla="*/ 3018972 w 4818743"/>
              <a:gd name="connsiteY22" fmla="*/ 4180115 h 10697029"/>
              <a:gd name="connsiteX23" fmla="*/ 2946400 w 4818743"/>
              <a:gd name="connsiteY23" fmla="*/ 3904343 h 10697029"/>
              <a:gd name="connsiteX24" fmla="*/ 2888343 w 4818743"/>
              <a:gd name="connsiteY24" fmla="*/ 3701143 h 10697029"/>
              <a:gd name="connsiteX25" fmla="*/ 2801258 w 4818743"/>
              <a:gd name="connsiteY25" fmla="*/ 3309258 h 10697029"/>
              <a:gd name="connsiteX26" fmla="*/ 2743200 w 4818743"/>
              <a:gd name="connsiteY26" fmla="*/ 3048000 h 10697029"/>
              <a:gd name="connsiteX27" fmla="*/ 2685143 w 4818743"/>
              <a:gd name="connsiteY27" fmla="*/ 2815772 h 10697029"/>
              <a:gd name="connsiteX28" fmla="*/ 2641600 w 4818743"/>
              <a:gd name="connsiteY28" fmla="*/ 2583543 h 10697029"/>
              <a:gd name="connsiteX29" fmla="*/ 2583543 w 4818743"/>
              <a:gd name="connsiteY29" fmla="*/ 2249715 h 10697029"/>
              <a:gd name="connsiteX30" fmla="*/ 2510972 w 4818743"/>
              <a:gd name="connsiteY30" fmla="*/ 1959429 h 10697029"/>
              <a:gd name="connsiteX31" fmla="*/ 2452915 w 4818743"/>
              <a:gd name="connsiteY31" fmla="*/ 1712686 h 10697029"/>
              <a:gd name="connsiteX32" fmla="*/ 2423886 w 4818743"/>
              <a:gd name="connsiteY32" fmla="*/ 1494972 h 10697029"/>
              <a:gd name="connsiteX33" fmla="*/ 2365829 w 4818743"/>
              <a:gd name="connsiteY33" fmla="*/ 1175658 h 10697029"/>
              <a:gd name="connsiteX34" fmla="*/ 2307772 w 4818743"/>
              <a:gd name="connsiteY34" fmla="*/ 885372 h 10697029"/>
              <a:gd name="connsiteX35" fmla="*/ 2249715 w 4818743"/>
              <a:gd name="connsiteY35" fmla="*/ 609600 h 10697029"/>
              <a:gd name="connsiteX36" fmla="*/ 2206172 w 4818743"/>
              <a:gd name="connsiteY36" fmla="*/ 406400 h 10697029"/>
              <a:gd name="connsiteX37" fmla="*/ 2206172 w 4818743"/>
              <a:gd name="connsiteY37" fmla="*/ 261258 h 10697029"/>
              <a:gd name="connsiteX38" fmla="*/ 2162629 w 4818743"/>
              <a:gd name="connsiteY38" fmla="*/ 0 h 10697029"/>
              <a:gd name="connsiteX39" fmla="*/ 0 w 4818743"/>
              <a:gd name="connsiteY39" fmla="*/ 348343 h 1069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818743" h="10697029">
                <a:moveTo>
                  <a:pt x="0" y="348343"/>
                </a:moveTo>
                <a:lnTo>
                  <a:pt x="1538515" y="8098972"/>
                </a:lnTo>
                <a:lnTo>
                  <a:pt x="1596572" y="8476343"/>
                </a:lnTo>
                <a:lnTo>
                  <a:pt x="1582058" y="8853715"/>
                </a:lnTo>
                <a:lnTo>
                  <a:pt x="1567543" y="9042400"/>
                </a:lnTo>
                <a:lnTo>
                  <a:pt x="1625600" y="10697029"/>
                </a:lnTo>
                <a:lnTo>
                  <a:pt x="4688115" y="10697029"/>
                </a:lnTo>
                <a:lnTo>
                  <a:pt x="4818743" y="7053943"/>
                </a:lnTo>
                <a:lnTo>
                  <a:pt x="4702629" y="6952343"/>
                </a:lnTo>
                <a:lnTo>
                  <a:pt x="4513943" y="6734629"/>
                </a:lnTo>
                <a:lnTo>
                  <a:pt x="4426858" y="6633029"/>
                </a:lnTo>
                <a:lnTo>
                  <a:pt x="4238172" y="6458858"/>
                </a:lnTo>
                <a:lnTo>
                  <a:pt x="4122058" y="6270172"/>
                </a:lnTo>
                <a:lnTo>
                  <a:pt x="4020458" y="6168572"/>
                </a:lnTo>
                <a:lnTo>
                  <a:pt x="3904343" y="6008915"/>
                </a:lnTo>
                <a:lnTo>
                  <a:pt x="3759200" y="5805715"/>
                </a:lnTo>
                <a:lnTo>
                  <a:pt x="3643086" y="5631543"/>
                </a:lnTo>
                <a:lnTo>
                  <a:pt x="3556000" y="5457372"/>
                </a:lnTo>
                <a:lnTo>
                  <a:pt x="3410858" y="5196115"/>
                </a:lnTo>
                <a:lnTo>
                  <a:pt x="3323772" y="4992915"/>
                </a:lnTo>
                <a:lnTo>
                  <a:pt x="3236686" y="4818743"/>
                </a:lnTo>
                <a:lnTo>
                  <a:pt x="3135086" y="4542972"/>
                </a:lnTo>
                <a:lnTo>
                  <a:pt x="3018972" y="4180115"/>
                </a:lnTo>
                <a:lnTo>
                  <a:pt x="2946400" y="3904343"/>
                </a:lnTo>
                <a:lnTo>
                  <a:pt x="2888343" y="3701143"/>
                </a:lnTo>
                <a:lnTo>
                  <a:pt x="2801258" y="3309258"/>
                </a:lnTo>
                <a:lnTo>
                  <a:pt x="2743200" y="3048000"/>
                </a:lnTo>
                <a:lnTo>
                  <a:pt x="2685143" y="2815772"/>
                </a:lnTo>
                <a:lnTo>
                  <a:pt x="2641600" y="2583543"/>
                </a:lnTo>
                <a:lnTo>
                  <a:pt x="2583543" y="2249715"/>
                </a:lnTo>
                <a:lnTo>
                  <a:pt x="2510972" y="1959429"/>
                </a:lnTo>
                <a:lnTo>
                  <a:pt x="2452915" y="1712686"/>
                </a:lnTo>
                <a:lnTo>
                  <a:pt x="2423886" y="1494972"/>
                </a:lnTo>
                <a:lnTo>
                  <a:pt x="2365829" y="1175658"/>
                </a:lnTo>
                <a:lnTo>
                  <a:pt x="2307772" y="885372"/>
                </a:lnTo>
                <a:lnTo>
                  <a:pt x="2249715" y="609600"/>
                </a:lnTo>
                <a:lnTo>
                  <a:pt x="2206172" y="406400"/>
                </a:lnTo>
                <a:lnTo>
                  <a:pt x="2206172" y="261258"/>
                </a:lnTo>
                <a:lnTo>
                  <a:pt x="2162629" y="0"/>
                </a:lnTo>
                <a:lnTo>
                  <a:pt x="0" y="348343"/>
                </a:lnTo>
                <a:close/>
              </a:path>
            </a:pathLst>
          </a:custGeom>
          <a:solidFill>
            <a:srgbClr val="218A8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40" name="表格 339">
            <a:extLst>
              <a:ext uri="{FF2B5EF4-FFF2-40B4-BE49-F238E27FC236}">
                <a16:creationId xmlns:a16="http://schemas.microsoft.com/office/drawing/2014/main" id="{E6C4FF59-4FC4-859F-5F81-DB78D94A6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957501"/>
              </p:ext>
            </p:extLst>
          </p:nvPr>
        </p:nvGraphicFramePr>
        <p:xfrm>
          <a:off x="6875976" y="29228290"/>
          <a:ext cx="6794044" cy="850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404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85043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汽車停車場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(15)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342" name="矩形 341">
            <a:extLst>
              <a:ext uri="{FF2B5EF4-FFF2-40B4-BE49-F238E27FC236}">
                <a16:creationId xmlns:a16="http://schemas.microsoft.com/office/drawing/2014/main" id="{8162269B-617B-38EE-1B93-2A91A1FBA1F1}"/>
              </a:ext>
            </a:extLst>
          </p:cNvPr>
          <p:cNvSpPr/>
          <p:nvPr/>
        </p:nvSpPr>
        <p:spPr>
          <a:xfrm rot="21005519">
            <a:off x="4932426" y="12489897"/>
            <a:ext cx="499996" cy="111250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4" name="手繪多邊形: 圖案 343">
            <a:extLst>
              <a:ext uri="{FF2B5EF4-FFF2-40B4-BE49-F238E27FC236}">
                <a16:creationId xmlns:a16="http://schemas.microsoft.com/office/drawing/2014/main" id="{3073F171-3A2F-6934-C680-E8434480FA0D}"/>
              </a:ext>
            </a:extLst>
          </p:cNvPr>
          <p:cNvSpPr/>
          <p:nvPr/>
        </p:nvSpPr>
        <p:spPr>
          <a:xfrm>
            <a:off x="3290776" y="12577523"/>
            <a:ext cx="2838450" cy="14493240"/>
          </a:xfrm>
          <a:custGeom>
            <a:avLst/>
            <a:gdLst>
              <a:gd name="connsiteX0" fmla="*/ 2590800 w 2838450"/>
              <a:gd name="connsiteY0" fmla="*/ 14401800 h 14401800"/>
              <a:gd name="connsiteX1" fmla="*/ 1295400 w 2838450"/>
              <a:gd name="connsiteY1" fmla="*/ 6153150 h 14401800"/>
              <a:gd name="connsiteX2" fmla="*/ 971550 w 2838450"/>
              <a:gd name="connsiteY2" fmla="*/ 4438650 h 14401800"/>
              <a:gd name="connsiteX3" fmla="*/ 781050 w 2838450"/>
              <a:gd name="connsiteY3" fmla="*/ 3333750 h 14401800"/>
              <a:gd name="connsiteX4" fmla="*/ 590550 w 2838450"/>
              <a:gd name="connsiteY4" fmla="*/ 2400300 h 14401800"/>
              <a:gd name="connsiteX5" fmla="*/ 438150 w 2838450"/>
              <a:gd name="connsiteY5" fmla="*/ 1695450 h 14401800"/>
              <a:gd name="connsiteX6" fmla="*/ 266700 w 2838450"/>
              <a:gd name="connsiteY6" fmla="*/ 1009650 h 14401800"/>
              <a:gd name="connsiteX7" fmla="*/ 95250 w 2838450"/>
              <a:gd name="connsiteY7" fmla="*/ 476250 h 14401800"/>
              <a:gd name="connsiteX8" fmla="*/ 0 w 2838450"/>
              <a:gd name="connsiteY8" fmla="*/ 114300 h 14401800"/>
              <a:gd name="connsiteX9" fmla="*/ 895350 w 2838450"/>
              <a:gd name="connsiteY9" fmla="*/ 0 h 14401800"/>
              <a:gd name="connsiteX10" fmla="*/ 2838450 w 2838450"/>
              <a:gd name="connsiteY10" fmla="*/ 12915900 h 14401800"/>
              <a:gd name="connsiteX11" fmla="*/ 2590800 w 2838450"/>
              <a:gd name="connsiteY11" fmla="*/ 14401800 h 144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38450" h="14401800">
                <a:moveTo>
                  <a:pt x="2590800" y="14401800"/>
                </a:moveTo>
                <a:lnTo>
                  <a:pt x="1295400" y="6153150"/>
                </a:lnTo>
                <a:lnTo>
                  <a:pt x="971550" y="4438650"/>
                </a:lnTo>
                <a:lnTo>
                  <a:pt x="781050" y="3333750"/>
                </a:lnTo>
                <a:lnTo>
                  <a:pt x="590550" y="2400300"/>
                </a:lnTo>
                <a:lnTo>
                  <a:pt x="438150" y="1695450"/>
                </a:lnTo>
                <a:lnTo>
                  <a:pt x="266700" y="1009650"/>
                </a:lnTo>
                <a:lnTo>
                  <a:pt x="95250" y="476250"/>
                </a:lnTo>
                <a:lnTo>
                  <a:pt x="0" y="114300"/>
                </a:lnTo>
                <a:lnTo>
                  <a:pt x="895350" y="0"/>
                </a:lnTo>
                <a:lnTo>
                  <a:pt x="2838450" y="12915900"/>
                </a:lnTo>
                <a:lnTo>
                  <a:pt x="2590800" y="1440180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5" name="矩形 344">
            <a:extLst>
              <a:ext uri="{FF2B5EF4-FFF2-40B4-BE49-F238E27FC236}">
                <a16:creationId xmlns:a16="http://schemas.microsoft.com/office/drawing/2014/main" id="{07F464C9-5BB5-06B9-94BC-4E1B24643C7D}"/>
              </a:ext>
            </a:extLst>
          </p:cNvPr>
          <p:cNvSpPr/>
          <p:nvPr/>
        </p:nvSpPr>
        <p:spPr>
          <a:xfrm>
            <a:off x="8798741" y="24585947"/>
            <a:ext cx="10121061" cy="24452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6" name="手繪多邊形: 圖案 345">
            <a:extLst>
              <a:ext uri="{FF2B5EF4-FFF2-40B4-BE49-F238E27FC236}">
                <a16:creationId xmlns:a16="http://schemas.microsoft.com/office/drawing/2014/main" id="{160C0D02-63D9-F66E-8309-EBAE64805594}"/>
              </a:ext>
            </a:extLst>
          </p:cNvPr>
          <p:cNvSpPr/>
          <p:nvPr/>
        </p:nvSpPr>
        <p:spPr>
          <a:xfrm>
            <a:off x="5001647" y="11557157"/>
            <a:ext cx="6935308" cy="10379178"/>
          </a:xfrm>
          <a:custGeom>
            <a:avLst/>
            <a:gdLst>
              <a:gd name="connsiteX0" fmla="*/ 0 w 6995886"/>
              <a:gd name="connsiteY0" fmla="*/ 870857 h 10319657"/>
              <a:gd name="connsiteX1" fmla="*/ 5529943 w 6995886"/>
              <a:gd name="connsiteY1" fmla="*/ 0 h 10319657"/>
              <a:gd name="connsiteX2" fmla="*/ 6908800 w 6995886"/>
              <a:gd name="connsiteY2" fmla="*/ 7590972 h 10319657"/>
              <a:gd name="connsiteX3" fmla="*/ 6995886 w 6995886"/>
              <a:gd name="connsiteY3" fmla="*/ 10319657 h 10319657"/>
              <a:gd name="connsiteX4" fmla="*/ 1698172 w 6995886"/>
              <a:gd name="connsiteY4" fmla="*/ 10189029 h 10319657"/>
              <a:gd name="connsiteX5" fmla="*/ 0 w 6995886"/>
              <a:gd name="connsiteY5" fmla="*/ 870857 h 1031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5886" h="10319657">
                <a:moveTo>
                  <a:pt x="0" y="870857"/>
                </a:moveTo>
                <a:lnTo>
                  <a:pt x="5529943" y="0"/>
                </a:lnTo>
                <a:lnTo>
                  <a:pt x="6908800" y="7590972"/>
                </a:lnTo>
                <a:lnTo>
                  <a:pt x="6995886" y="10319657"/>
                </a:lnTo>
                <a:lnTo>
                  <a:pt x="1698172" y="10189029"/>
                </a:lnTo>
                <a:lnTo>
                  <a:pt x="0" y="870857"/>
                </a:lnTo>
                <a:close/>
              </a:path>
            </a:pathLst>
          </a:cu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7" name="橢圓 346">
            <a:extLst>
              <a:ext uri="{FF2B5EF4-FFF2-40B4-BE49-F238E27FC236}">
                <a16:creationId xmlns:a16="http://schemas.microsoft.com/office/drawing/2014/main" id="{46F0DDC4-86B2-797A-22E0-5ADBC94382B2}"/>
              </a:ext>
            </a:extLst>
          </p:cNvPr>
          <p:cNvSpPr/>
          <p:nvPr/>
        </p:nvSpPr>
        <p:spPr>
          <a:xfrm rot="21275878">
            <a:off x="5169643" y="12478300"/>
            <a:ext cx="5871947" cy="4589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8" name="矩形 347">
            <a:extLst>
              <a:ext uri="{FF2B5EF4-FFF2-40B4-BE49-F238E27FC236}">
                <a16:creationId xmlns:a16="http://schemas.microsoft.com/office/drawing/2014/main" id="{ED5C6562-75EA-D5C2-6D66-E989D32FDC8E}"/>
              </a:ext>
            </a:extLst>
          </p:cNvPr>
          <p:cNvSpPr/>
          <p:nvPr/>
        </p:nvSpPr>
        <p:spPr>
          <a:xfrm rot="20973216">
            <a:off x="10565018" y="14243173"/>
            <a:ext cx="892954" cy="5365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9" name="橢圓 348">
            <a:extLst>
              <a:ext uri="{FF2B5EF4-FFF2-40B4-BE49-F238E27FC236}">
                <a16:creationId xmlns:a16="http://schemas.microsoft.com/office/drawing/2014/main" id="{7ECE47FE-4FA1-9E00-3724-5936A241337F}"/>
              </a:ext>
            </a:extLst>
          </p:cNvPr>
          <p:cNvSpPr/>
          <p:nvPr/>
        </p:nvSpPr>
        <p:spPr>
          <a:xfrm rot="21275878">
            <a:off x="5864668" y="17242689"/>
            <a:ext cx="6068583" cy="49457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0" name="矩形 349">
            <a:extLst>
              <a:ext uri="{FF2B5EF4-FFF2-40B4-BE49-F238E27FC236}">
                <a16:creationId xmlns:a16="http://schemas.microsoft.com/office/drawing/2014/main" id="{269368B4-14C5-ED9C-590B-F69DD5D295E8}"/>
              </a:ext>
            </a:extLst>
          </p:cNvPr>
          <p:cNvSpPr/>
          <p:nvPr/>
        </p:nvSpPr>
        <p:spPr>
          <a:xfrm rot="21028548">
            <a:off x="5283543" y="12374890"/>
            <a:ext cx="892954" cy="9955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52" name="表格 351">
            <a:extLst>
              <a:ext uri="{FF2B5EF4-FFF2-40B4-BE49-F238E27FC236}">
                <a16:creationId xmlns:a16="http://schemas.microsoft.com/office/drawing/2014/main" id="{77869177-1491-3E37-BE30-007277511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53056"/>
              </p:ext>
            </p:extLst>
          </p:nvPr>
        </p:nvGraphicFramePr>
        <p:xfrm>
          <a:off x="8772012" y="27360545"/>
          <a:ext cx="2893143" cy="140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1118116572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3749036435"/>
                    </a:ext>
                  </a:extLst>
                </a:gridCol>
              </a:tblGrid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53" name="表格 352">
            <a:extLst>
              <a:ext uri="{FF2B5EF4-FFF2-40B4-BE49-F238E27FC236}">
                <a16:creationId xmlns:a16="http://schemas.microsoft.com/office/drawing/2014/main" id="{7DCEA517-94A8-73D3-8BD5-C2C6B8815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96712"/>
              </p:ext>
            </p:extLst>
          </p:nvPr>
        </p:nvGraphicFramePr>
        <p:xfrm>
          <a:off x="11665155" y="27366929"/>
          <a:ext cx="1928762" cy="140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1118116572"/>
                    </a:ext>
                  </a:extLst>
                </a:gridCol>
              </a:tblGrid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56" name="表格 355">
            <a:extLst>
              <a:ext uri="{FF2B5EF4-FFF2-40B4-BE49-F238E27FC236}">
                <a16:creationId xmlns:a16="http://schemas.microsoft.com/office/drawing/2014/main" id="{B08DD878-842C-252C-BAFA-458CA5BE3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621373"/>
              </p:ext>
            </p:extLst>
          </p:nvPr>
        </p:nvGraphicFramePr>
        <p:xfrm>
          <a:off x="13966395" y="27360545"/>
          <a:ext cx="964381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897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穿堂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58" name="表格 357">
            <a:extLst>
              <a:ext uri="{FF2B5EF4-FFF2-40B4-BE49-F238E27FC236}">
                <a16:creationId xmlns:a16="http://schemas.microsoft.com/office/drawing/2014/main" id="{F83D5B2C-F769-EAA0-EEAA-378EFE208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96573"/>
              </p:ext>
            </p:extLst>
          </p:nvPr>
        </p:nvGraphicFramePr>
        <p:xfrm>
          <a:off x="15303254" y="27360543"/>
          <a:ext cx="979622" cy="140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62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59" name="表格 358">
            <a:extLst>
              <a:ext uri="{FF2B5EF4-FFF2-40B4-BE49-F238E27FC236}">
                <a16:creationId xmlns:a16="http://schemas.microsoft.com/office/drawing/2014/main" id="{403271A4-5F50-C782-3091-48D0F542C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51803"/>
              </p:ext>
            </p:extLst>
          </p:nvPr>
        </p:nvGraphicFramePr>
        <p:xfrm>
          <a:off x="16282877" y="27359529"/>
          <a:ext cx="998220" cy="140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22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0" name="表格 359">
            <a:extLst>
              <a:ext uri="{FF2B5EF4-FFF2-40B4-BE49-F238E27FC236}">
                <a16:creationId xmlns:a16="http://schemas.microsoft.com/office/drawing/2014/main" id="{4660480A-F217-D84C-2498-15241F924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758578"/>
              </p:ext>
            </p:extLst>
          </p:nvPr>
        </p:nvGraphicFramePr>
        <p:xfrm>
          <a:off x="17281097" y="27370358"/>
          <a:ext cx="1659679" cy="13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67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1" name="表格 360">
            <a:extLst>
              <a:ext uri="{FF2B5EF4-FFF2-40B4-BE49-F238E27FC236}">
                <a16:creationId xmlns:a16="http://schemas.microsoft.com/office/drawing/2014/main" id="{70581003-8E22-756A-E9B1-3B09325F8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10243"/>
              </p:ext>
            </p:extLst>
          </p:nvPr>
        </p:nvGraphicFramePr>
        <p:xfrm>
          <a:off x="6828011" y="27359529"/>
          <a:ext cx="569946" cy="140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2" name="表格 361">
            <a:extLst>
              <a:ext uri="{FF2B5EF4-FFF2-40B4-BE49-F238E27FC236}">
                <a16:creationId xmlns:a16="http://schemas.microsoft.com/office/drawing/2014/main" id="{7EC94979-6C35-078D-462D-CC420539D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255075"/>
              </p:ext>
            </p:extLst>
          </p:nvPr>
        </p:nvGraphicFramePr>
        <p:xfrm>
          <a:off x="7730854" y="27359530"/>
          <a:ext cx="569946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3" name="表格 362">
            <a:extLst>
              <a:ext uri="{FF2B5EF4-FFF2-40B4-BE49-F238E27FC236}">
                <a16:creationId xmlns:a16="http://schemas.microsoft.com/office/drawing/2014/main" id="{11978CBA-2BF7-24C3-70BE-E0F4BCAE8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03516"/>
              </p:ext>
            </p:extLst>
          </p:nvPr>
        </p:nvGraphicFramePr>
        <p:xfrm>
          <a:off x="17901673" y="22569167"/>
          <a:ext cx="1039103" cy="2012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10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050601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4" name="表格 363">
            <a:extLst>
              <a:ext uri="{FF2B5EF4-FFF2-40B4-BE49-F238E27FC236}">
                <a16:creationId xmlns:a16="http://schemas.microsoft.com/office/drawing/2014/main" id="{7AE8B942-8CD5-C13B-4739-457630EA9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550434"/>
              </p:ext>
            </p:extLst>
          </p:nvPr>
        </p:nvGraphicFramePr>
        <p:xfrm>
          <a:off x="15303254" y="22969236"/>
          <a:ext cx="931997" cy="1611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298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5" name="表格 364">
            <a:extLst>
              <a:ext uri="{FF2B5EF4-FFF2-40B4-BE49-F238E27FC236}">
                <a16:creationId xmlns:a16="http://schemas.microsoft.com/office/drawing/2014/main" id="{FDA7B15B-42C9-300F-393C-C19EF3D54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795989"/>
              </p:ext>
            </p:extLst>
          </p:nvPr>
        </p:nvGraphicFramePr>
        <p:xfrm>
          <a:off x="16235251" y="22966281"/>
          <a:ext cx="1668053" cy="1213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6" name="表格 365">
            <a:extLst>
              <a:ext uri="{FF2B5EF4-FFF2-40B4-BE49-F238E27FC236}">
                <a16:creationId xmlns:a16="http://schemas.microsoft.com/office/drawing/2014/main" id="{051A5FEB-00B6-62F5-AC58-A75B76A9B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75251"/>
              </p:ext>
            </p:extLst>
          </p:nvPr>
        </p:nvGraphicFramePr>
        <p:xfrm>
          <a:off x="16238703" y="24179439"/>
          <a:ext cx="929999" cy="4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99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132-2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67" name="表格 366">
            <a:extLst>
              <a:ext uri="{FF2B5EF4-FFF2-40B4-BE49-F238E27FC236}">
                <a16:creationId xmlns:a16="http://schemas.microsoft.com/office/drawing/2014/main" id="{FB476632-655E-D9A4-664C-26215841D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84113"/>
              </p:ext>
            </p:extLst>
          </p:nvPr>
        </p:nvGraphicFramePr>
        <p:xfrm>
          <a:off x="17168702" y="24179439"/>
          <a:ext cx="732971" cy="4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7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132-1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70" name="表格 369">
            <a:extLst>
              <a:ext uri="{FF2B5EF4-FFF2-40B4-BE49-F238E27FC236}">
                <a16:creationId xmlns:a16="http://schemas.microsoft.com/office/drawing/2014/main" id="{FD3B6C65-F840-BC5F-1953-A7DBCCE34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33073"/>
              </p:ext>
            </p:extLst>
          </p:nvPr>
        </p:nvGraphicFramePr>
        <p:xfrm>
          <a:off x="14004771" y="22974201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穿堂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71" name="表格 370">
            <a:extLst>
              <a:ext uri="{FF2B5EF4-FFF2-40B4-BE49-F238E27FC236}">
                <a16:creationId xmlns:a16="http://schemas.microsoft.com/office/drawing/2014/main" id="{A770897D-DC18-E000-59D9-7E79F4FF6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870915"/>
              </p:ext>
            </p:extLst>
          </p:nvPr>
        </p:nvGraphicFramePr>
        <p:xfrm>
          <a:off x="12661920" y="22974199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73" name="表格 372">
            <a:extLst>
              <a:ext uri="{FF2B5EF4-FFF2-40B4-BE49-F238E27FC236}">
                <a16:creationId xmlns:a16="http://schemas.microsoft.com/office/drawing/2014/main" id="{D1E40B10-F2AB-F051-95F1-460C42499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513238"/>
              </p:ext>
            </p:extLst>
          </p:nvPr>
        </p:nvGraphicFramePr>
        <p:xfrm>
          <a:off x="11736539" y="22974199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74" name="表格 373">
            <a:extLst>
              <a:ext uri="{FF2B5EF4-FFF2-40B4-BE49-F238E27FC236}">
                <a16:creationId xmlns:a16="http://schemas.microsoft.com/office/drawing/2014/main" id="{2536C426-E718-0391-E224-A6D55AD05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06055"/>
              </p:ext>
            </p:extLst>
          </p:nvPr>
        </p:nvGraphicFramePr>
        <p:xfrm>
          <a:off x="10804542" y="22974199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75" name="表格 374">
            <a:extLst>
              <a:ext uri="{FF2B5EF4-FFF2-40B4-BE49-F238E27FC236}">
                <a16:creationId xmlns:a16="http://schemas.microsoft.com/office/drawing/2014/main" id="{E7A1879D-A8E8-1366-BEE5-B7419CC36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24778"/>
              </p:ext>
            </p:extLst>
          </p:nvPr>
        </p:nvGraphicFramePr>
        <p:xfrm>
          <a:off x="9539176" y="22974201"/>
          <a:ext cx="854512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51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76" name="表格 375">
            <a:extLst>
              <a:ext uri="{FF2B5EF4-FFF2-40B4-BE49-F238E27FC236}">
                <a16:creationId xmlns:a16="http://schemas.microsoft.com/office/drawing/2014/main" id="{56B80E74-8234-67D4-8D8A-9068831BE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459638"/>
              </p:ext>
            </p:extLst>
          </p:nvPr>
        </p:nvGraphicFramePr>
        <p:xfrm>
          <a:off x="9172690" y="22974201"/>
          <a:ext cx="366486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77" name="表格 376">
            <a:extLst>
              <a:ext uri="{FF2B5EF4-FFF2-40B4-BE49-F238E27FC236}">
                <a16:creationId xmlns:a16="http://schemas.microsoft.com/office/drawing/2014/main" id="{99184074-A1A4-3AEE-85EE-A0609BF4E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50610"/>
              </p:ext>
            </p:extLst>
          </p:nvPr>
        </p:nvGraphicFramePr>
        <p:xfrm>
          <a:off x="8787878" y="22974201"/>
          <a:ext cx="384813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sp>
        <p:nvSpPr>
          <p:cNvPr id="378" name="語音泡泡: 橢圓形 377">
            <a:extLst>
              <a:ext uri="{FF2B5EF4-FFF2-40B4-BE49-F238E27FC236}">
                <a16:creationId xmlns:a16="http://schemas.microsoft.com/office/drawing/2014/main" id="{BF7A1529-ABCB-232C-BA42-77F9500C861B}"/>
              </a:ext>
            </a:extLst>
          </p:cNvPr>
          <p:cNvSpPr/>
          <p:nvPr/>
        </p:nvSpPr>
        <p:spPr>
          <a:xfrm>
            <a:off x="11784389" y="25231286"/>
            <a:ext cx="836296" cy="825709"/>
          </a:xfrm>
          <a:prstGeom prst="wedgeEllipseCallout">
            <a:avLst>
              <a:gd name="adj1" fmla="val -9441"/>
              <a:gd name="adj2" fmla="val 32372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生態魚池</a:t>
            </a:r>
          </a:p>
        </p:txBody>
      </p:sp>
      <p:graphicFrame>
        <p:nvGraphicFramePr>
          <p:cNvPr id="379" name="表格 378">
            <a:extLst>
              <a:ext uri="{FF2B5EF4-FFF2-40B4-BE49-F238E27FC236}">
                <a16:creationId xmlns:a16="http://schemas.microsoft.com/office/drawing/2014/main" id="{A285E531-96AB-BF22-0964-4C4994E10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16484"/>
              </p:ext>
            </p:extLst>
          </p:nvPr>
        </p:nvGraphicFramePr>
        <p:xfrm>
          <a:off x="19387272" y="22974331"/>
          <a:ext cx="296869" cy="1205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6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051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幼兒園廁所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80" name="表格 379">
            <a:extLst>
              <a:ext uri="{FF2B5EF4-FFF2-40B4-BE49-F238E27FC236}">
                <a16:creationId xmlns:a16="http://schemas.microsoft.com/office/drawing/2014/main" id="{8811B0FE-B191-B3E9-D910-C365674FF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330065"/>
              </p:ext>
            </p:extLst>
          </p:nvPr>
        </p:nvGraphicFramePr>
        <p:xfrm>
          <a:off x="8300800" y="27359530"/>
          <a:ext cx="471212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21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81" name="表格 380">
            <a:extLst>
              <a:ext uri="{FF2B5EF4-FFF2-40B4-BE49-F238E27FC236}">
                <a16:creationId xmlns:a16="http://schemas.microsoft.com/office/drawing/2014/main" id="{020BAD14-7AEE-25A4-368B-50954FDEF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251001"/>
              </p:ext>
            </p:extLst>
          </p:nvPr>
        </p:nvGraphicFramePr>
        <p:xfrm>
          <a:off x="13593917" y="27360545"/>
          <a:ext cx="372478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82" name="表格 381">
            <a:extLst>
              <a:ext uri="{FF2B5EF4-FFF2-40B4-BE49-F238E27FC236}">
                <a16:creationId xmlns:a16="http://schemas.microsoft.com/office/drawing/2014/main" id="{66CF44D2-E514-7B5A-971E-7B2F8D23D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341443"/>
              </p:ext>
            </p:extLst>
          </p:nvPr>
        </p:nvGraphicFramePr>
        <p:xfrm>
          <a:off x="14936768" y="27357518"/>
          <a:ext cx="372478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83" name="表格 382">
            <a:extLst>
              <a:ext uri="{FF2B5EF4-FFF2-40B4-BE49-F238E27FC236}">
                <a16:creationId xmlns:a16="http://schemas.microsoft.com/office/drawing/2014/main" id="{A3C3A6DE-F503-B610-FA07-6FAF217F3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522260"/>
              </p:ext>
            </p:extLst>
          </p:nvPr>
        </p:nvGraphicFramePr>
        <p:xfrm>
          <a:off x="18948084" y="27355718"/>
          <a:ext cx="439187" cy="140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81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2" name="表格 511">
            <a:extLst>
              <a:ext uri="{FF2B5EF4-FFF2-40B4-BE49-F238E27FC236}">
                <a16:creationId xmlns:a16="http://schemas.microsoft.com/office/drawing/2014/main" id="{5CEAF9EA-CC17-FB79-DC14-00DD2736D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20367"/>
              </p:ext>
            </p:extLst>
          </p:nvPr>
        </p:nvGraphicFramePr>
        <p:xfrm>
          <a:off x="14935540" y="22969237"/>
          <a:ext cx="367713" cy="152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1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2165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3" name="表格 512">
            <a:extLst>
              <a:ext uri="{FF2B5EF4-FFF2-40B4-BE49-F238E27FC236}">
                <a16:creationId xmlns:a16="http://schemas.microsoft.com/office/drawing/2014/main" id="{C017D2F4-C77B-A266-D3F7-1EF3D0F2C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96181"/>
              </p:ext>
            </p:extLst>
          </p:nvPr>
        </p:nvGraphicFramePr>
        <p:xfrm>
          <a:off x="13592690" y="22972259"/>
          <a:ext cx="412080" cy="1518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186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G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4" name="表格 513">
            <a:extLst>
              <a:ext uri="{FF2B5EF4-FFF2-40B4-BE49-F238E27FC236}">
                <a16:creationId xmlns:a16="http://schemas.microsoft.com/office/drawing/2014/main" id="{5BCB668C-A53B-533F-44C5-2A79436CD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480190"/>
              </p:ext>
            </p:extLst>
          </p:nvPr>
        </p:nvGraphicFramePr>
        <p:xfrm>
          <a:off x="10395871" y="22974201"/>
          <a:ext cx="412080" cy="1516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1668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5" name="表格 514">
            <a:extLst>
              <a:ext uri="{FF2B5EF4-FFF2-40B4-BE49-F238E27FC236}">
                <a16:creationId xmlns:a16="http://schemas.microsoft.com/office/drawing/2014/main" id="{88ED1C0F-7478-B0EB-FD7B-4488F4A79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949177"/>
              </p:ext>
            </p:extLst>
          </p:nvPr>
        </p:nvGraphicFramePr>
        <p:xfrm>
          <a:off x="5895636" y="22311289"/>
          <a:ext cx="2903104" cy="246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0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21768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I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6" name="表格 515">
            <a:extLst>
              <a:ext uri="{FF2B5EF4-FFF2-40B4-BE49-F238E27FC236}">
                <a16:creationId xmlns:a16="http://schemas.microsoft.com/office/drawing/2014/main" id="{C4F4914C-5166-2830-58EC-B3E46E680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006956"/>
              </p:ext>
            </p:extLst>
          </p:nvPr>
        </p:nvGraphicFramePr>
        <p:xfrm>
          <a:off x="18942408" y="22567487"/>
          <a:ext cx="439187" cy="202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517" name="表格 516">
            <a:extLst>
              <a:ext uri="{FF2B5EF4-FFF2-40B4-BE49-F238E27FC236}">
                <a16:creationId xmlns:a16="http://schemas.microsoft.com/office/drawing/2014/main" id="{77C43C40-2F05-3515-0CDA-76E7BC132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654762"/>
              </p:ext>
            </p:extLst>
          </p:nvPr>
        </p:nvGraphicFramePr>
        <p:xfrm>
          <a:off x="8239014" y="22972472"/>
          <a:ext cx="559726" cy="393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305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104</a:t>
                      </a:r>
                      <a:endParaRPr lang="zh-TW" altLang="en-US" sz="1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8" name="表格 517">
            <a:extLst>
              <a:ext uri="{FF2B5EF4-FFF2-40B4-BE49-F238E27FC236}">
                <a16:creationId xmlns:a16="http://schemas.microsoft.com/office/drawing/2014/main" id="{6ACA36E4-68B8-B870-E55D-E3ACE2865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845105"/>
              </p:ext>
            </p:extLst>
          </p:nvPr>
        </p:nvGraphicFramePr>
        <p:xfrm>
          <a:off x="8239014" y="23365523"/>
          <a:ext cx="559726" cy="166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6666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103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19" name="表格 518">
            <a:extLst>
              <a:ext uri="{FF2B5EF4-FFF2-40B4-BE49-F238E27FC236}">
                <a16:creationId xmlns:a16="http://schemas.microsoft.com/office/drawing/2014/main" id="{6B420C91-2607-D159-1AEF-2DD8169EC6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789934"/>
              </p:ext>
            </p:extLst>
          </p:nvPr>
        </p:nvGraphicFramePr>
        <p:xfrm>
          <a:off x="8239014" y="25032169"/>
          <a:ext cx="559726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0" name="表格 519">
            <a:extLst>
              <a:ext uri="{FF2B5EF4-FFF2-40B4-BE49-F238E27FC236}">
                <a16:creationId xmlns:a16="http://schemas.microsoft.com/office/drawing/2014/main" id="{AB683F1E-9B82-FDD6-FEFC-DF9F53470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08311"/>
              </p:ext>
            </p:extLst>
          </p:nvPr>
        </p:nvGraphicFramePr>
        <p:xfrm>
          <a:off x="8239014" y="25916089"/>
          <a:ext cx="559726" cy="489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8975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1" name="表格 520">
            <a:extLst>
              <a:ext uri="{FF2B5EF4-FFF2-40B4-BE49-F238E27FC236}">
                <a16:creationId xmlns:a16="http://schemas.microsoft.com/office/drawing/2014/main" id="{59E49D13-E83E-1596-BB95-54BA5B6B0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289797"/>
              </p:ext>
            </p:extLst>
          </p:nvPr>
        </p:nvGraphicFramePr>
        <p:xfrm>
          <a:off x="8590460" y="26405844"/>
          <a:ext cx="208280" cy="28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826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2" name="表格 521">
            <a:extLst>
              <a:ext uri="{FF2B5EF4-FFF2-40B4-BE49-F238E27FC236}">
                <a16:creationId xmlns:a16="http://schemas.microsoft.com/office/drawing/2014/main" id="{CE5FC038-1B32-42E2-87E8-D41F6AC73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27091"/>
              </p:ext>
            </p:extLst>
          </p:nvPr>
        </p:nvGraphicFramePr>
        <p:xfrm>
          <a:off x="7823877" y="22974201"/>
          <a:ext cx="265641" cy="370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4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244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105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3" name="表格 522">
            <a:extLst>
              <a:ext uri="{FF2B5EF4-FFF2-40B4-BE49-F238E27FC236}">
                <a16:creationId xmlns:a16="http://schemas.microsoft.com/office/drawing/2014/main" id="{37126BA9-767A-33EE-7083-BC6513734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306663"/>
              </p:ext>
            </p:extLst>
          </p:nvPr>
        </p:nvGraphicFramePr>
        <p:xfrm>
          <a:off x="7429389" y="22978172"/>
          <a:ext cx="337234" cy="236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36776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203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4" name="表格 523">
            <a:extLst>
              <a:ext uri="{FF2B5EF4-FFF2-40B4-BE49-F238E27FC236}">
                <a16:creationId xmlns:a16="http://schemas.microsoft.com/office/drawing/2014/main" id="{914980CC-7AB1-4E06-B14D-4B988CA2F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841936"/>
              </p:ext>
            </p:extLst>
          </p:nvPr>
        </p:nvGraphicFramePr>
        <p:xfrm>
          <a:off x="7434152" y="25832675"/>
          <a:ext cx="337234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740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5" name="表格 524">
            <a:extLst>
              <a:ext uri="{FF2B5EF4-FFF2-40B4-BE49-F238E27FC236}">
                <a16:creationId xmlns:a16="http://schemas.microsoft.com/office/drawing/2014/main" id="{D0CA7CE1-6ADB-6394-4E0E-1E6EDF822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09805"/>
              </p:ext>
            </p:extLst>
          </p:nvPr>
        </p:nvGraphicFramePr>
        <p:xfrm>
          <a:off x="8239014" y="26405844"/>
          <a:ext cx="354783" cy="276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8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767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endParaRPr lang="zh-TW" altLang="en-US" sz="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6" name="表格 525">
            <a:extLst>
              <a:ext uri="{FF2B5EF4-FFF2-40B4-BE49-F238E27FC236}">
                <a16:creationId xmlns:a16="http://schemas.microsoft.com/office/drawing/2014/main" id="{AA04F58A-5DA7-C54E-D069-EC198C30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60210"/>
              </p:ext>
            </p:extLst>
          </p:nvPr>
        </p:nvGraphicFramePr>
        <p:xfrm>
          <a:off x="7434152" y="26313499"/>
          <a:ext cx="337234" cy="180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411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7" name="表格 526">
            <a:extLst>
              <a:ext uri="{FF2B5EF4-FFF2-40B4-BE49-F238E27FC236}">
                <a16:creationId xmlns:a16="http://schemas.microsoft.com/office/drawing/2014/main" id="{6F633FF2-CE58-BC83-B3EF-7244A1525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146354"/>
              </p:ext>
            </p:extLst>
          </p:nvPr>
        </p:nvGraphicFramePr>
        <p:xfrm>
          <a:off x="7434152" y="26493840"/>
          <a:ext cx="337234" cy="18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8280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8" name="表格 527">
            <a:extLst>
              <a:ext uri="{FF2B5EF4-FFF2-40B4-BE49-F238E27FC236}">
                <a16:creationId xmlns:a16="http://schemas.microsoft.com/office/drawing/2014/main" id="{04A1AEE7-15DE-0F57-BBE8-65137BAD3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56910"/>
              </p:ext>
            </p:extLst>
          </p:nvPr>
        </p:nvGraphicFramePr>
        <p:xfrm>
          <a:off x="6976690" y="22974201"/>
          <a:ext cx="296853" cy="103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0358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204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29" name="表格 528">
            <a:extLst>
              <a:ext uri="{FF2B5EF4-FFF2-40B4-BE49-F238E27FC236}">
                <a16:creationId xmlns:a16="http://schemas.microsoft.com/office/drawing/2014/main" id="{E3A55384-091F-1C6C-C976-5D7BC9893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51192"/>
              </p:ext>
            </p:extLst>
          </p:nvPr>
        </p:nvGraphicFramePr>
        <p:xfrm>
          <a:off x="7431315" y="25345940"/>
          <a:ext cx="337234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740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0" name="表格 529">
            <a:extLst>
              <a:ext uri="{FF2B5EF4-FFF2-40B4-BE49-F238E27FC236}">
                <a16:creationId xmlns:a16="http://schemas.microsoft.com/office/drawing/2014/main" id="{1294348B-C360-14E9-FCFC-777CC8D24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366413"/>
              </p:ext>
            </p:extLst>
          </p:nvPr>
        </p:nvGraphicFramePr>
        <p:xfrm>
          <a:off x="6976690" y="24010064"/>
          <a:ext cx="296853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205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1" name="表格 530">
            <a:extLst>
              <a:ext uri="{FF2B5EF4-FFF2-40B4-BE49-F238E27FC236}">
                <a16:creationId xmlns:a16="http://schemas.microsoft.com/office/drawing/2014/main" id="{CD23F041-9C0F-E85A-6518-0C3EDF486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022904"/>
              </p:ext>
            </p:extLst>
          </p:nvPr>
        </p:nvGraphicFramePr>
        <p:xfrm>
          <a:off x="6976690" y="24490885"/>
          <a:ext cx="296853" cy="156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6611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2061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2" name="表格 531">
            <a:extLst>
              <a:ext uri="{FF2B5EF4-FFF2-40B4-BE49-F238E27FC236}">
                <a16:creationId xmlns:a16="http://schemas.microsoft.com/office/drawing/2014/main" id="{96B847F6-4B55-F2B8-910E-E14D80DB9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41951"/>
              </p:ext>
            </p:extLst>
          </p:nvPr>
        </p:nvGraphicFramePr>
        <p:xfrm>
          <a:off x="6981444" y="26056995"/>
          <a:ext cx="292100" cy="619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61964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2062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3" name="表格 532">
            <a:extLst>
              <a:ext uri="{FF2B5EF4-FFF2-40B4-BE49-F238E27FC236}">
                <a16:creationId xmlns:a16="http://schemas.microsoft.com/office/drawing/2014/main" id="{965EA14B-281C-57CD-DE4F-C3D90B19E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35396"/>
              </p:ext>
            </p:extLst>
          </p:nvPr>
        </p:nvGraphicFramePr>
        <p:xfrm>
          <a:off x="6530819" y="22562551"/>
          <a:ext cx="381614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1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舞台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4" name="表格 533">
            <a:extLst>
              <a:ext uri="{FF2B5EF4-FFF2-40B4-BE49-F238E27FC236}">
                <a16:creationId xmlns:a16="http://schemas.microsoft.com/office/drawing/2014/main" id="{EE04FCF4-788B-6860-4140-CDAE03B5D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1956"/>
              </p:ext>
            </p:extLst>
          </p:nvPr>
        </p:nvGraphicFramePr>
        <p:xfrm>
          <a:off x="7766624" y="22562551"/>
          <a:ext cx="1032116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文化平台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5" name="表格 534">
            <a:extLst>
              <a:ext uri="{FF2B5EF4-FFF2-40B4-BE49-F238E27FC236}">
                <a16:creationId xmlns:a16="http://schemas.microsoft.com/office/drawing/2014/main" id="{A4466A99-5F66-2877-DF34-5CD6E45B7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45624"/>
              </p:ext>
            </p:extLst>
          </p:nvPr>
        </p:nvGraphicFramePr>
        <p:xfrm>
          <a:off x="5895635" y="22974201"/>
          <a:ext cx="208280" cy="347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406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6" name="表格 535">
            <a:extLst>
              <a:ext uri="{FF2B5EF4-FFF2-40B4-BE49-F238E27FC236}">
                <a16:creationId xmlns:a16="http://schemas.microsoft.com/office/drawing/2014/main" id="{B2F3B366-8652-3679-C6AF-6BDDA03C9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70255"/>
              </p:ext>
            </p:extLst>
          </p:nvPr>
        </p:nvGraphicFramePr>
        <p:xfrm>
          <a:off x="6574271" y="22969232"/>
          <a:ext cx="338162" cy="371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1923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羽球場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7" name="表格 536">
            <a:extLst>
              <a:ext uri="{FF2B5EF4-FFF2-40B4-BE49-F238E27FC236}">
                <a16:creationId xmlns:a16="http://schemas.microsoft.com/office/drawing/2014/main" id="{4724D264-C3F9-DCA3-61BF-1DA8E02CB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48140"/>
              </p:ext>
            </p:extLst>
          </p:nvPr>
        </p:nvGraphicFramePr>
        <p:xfrm>
          <a:off x="6322539" y="22974201"/>
          <a:ext cx="208280" cy="347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21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38" name="表格 537">
            <a:extLst>
              <a:ext uri="{FF2B5EF4-FFF2-40B4-BE49-F238E27FC236}">
                <a16:creationId xmlns:a16="http://schemas.microsoft.com/office/drawing/2014/main" id="{72DBFA3C-A0F4-2868-A3AE-875415B89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52806"/>
              </p:ext>
            </p:extLst>
          </p:nvPr>
        </p:nvGraphicFramePr>
        <p:xfrm>
          <a:off x="6108707" y="22974201"/>
          <a:ext cx="208280" cy="347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406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0" name="表格 539">
            <a:extLst>
              <a:ext uri="{FF2B5EF4-FFF2-40B4-BE49-F238E27FC236}">
                <a16:creationId xmlns:a16="http://schemas.microsoft.com/office/drawing/2014/main" id="{B4C35817-6623-E01A-4926-00C9E337C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534826"/>
              </p:ext>
            </p:extLst>
          </p:nvPr>
        </p:nvGraphicFramePr>
        <p:xfrm>
          <a:off x="5894568" y="26448270"/>
          <a:ext cx="674023" cy="22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02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2837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1" name="表格 540">
            <a:extLst>
              <a:ext uri="{FF2B5EF4-FFF2-40B4-BE49-F238E27FC236}">
                <a16:creationId xmlns:a16="http://schemas.microsoft.com/office/drawing/2014/main" id="{C2B89409-BC50-F63F-56D9-2C649F62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79385"/>
              </p:ext>
            </p:extLst>
          </p:nvPr>
        </p:nvGraphicFramePr>
        <p:xfrm>
          <a:off x="5895636" y="22134121"/>
          <a:ext cx="635237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23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2" name="表格 541">
            <a:extLst>
              <a:ext uri="{FF2B5EF4-FFF2-40B4-BE49-F238E27FC236}">
                <a16:creationId xmlns:a16="http://schemas.microsoft.com/office/drawing/2014/main" id="{0E97AAFE-40F0-1DE6-8558-ED1B50166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0457"/>
              </p:ext>
            </p:extLst>
          </p:nvPr>
        </p:nvGraphicFramePr>
        <p:xfrm>
          <a:off x="5895636" y="22564623"/>
          <a:ext cx="424720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2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3" name="表格 542">
            <a:extLst>
              <a:ext uri="{FF2B5EF4-FFF2-40B4-BE49-F238E27FC236}">
                <a16:creationId xmlns:a16="http://schemas.microsoft.com/office/drawing/2014/main" id="{9F0D501F-6820-A50A-AAE3-F488667F7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629918"/>
              </p:ext>
            </p:extLst>
          </p:nvPr>
        </p:nvGraphicFramePr>
        <p:xfrm>
          <a:off x="6316986" y="22562551"/>
          <a:ext cx="213887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音控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4" name="表格 543">
            <a:extLst>
              <a:ext uri="{FF2B5EF4-FFF2-40B4-BE49-F238E27FC236}">
                <a16:creationId xmlns:a16="http://schemas.microsoft.com/office/drawing/2014/main" id="{B905B7C7-03C5-A6C1-8F63-D3AF41056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438582"/>
              </p:ext>
            </p:extLst>
          </p:nvPr>
        </p:nvGraphicFramePr>
        <p:xfrm>
          <a:off x="6530874" y="22134122"/>
          <a:ext cx="381560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56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7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5" name="表格 544">
            <a:extLst>
              <a:ext uri="{FF2B5EF4-FFF2-40B4-BE49-F238E27FC236}">
                <a16:creationId xmlns:a16="http://schemas.microsoft.com/office/drawing/2014/main" id="{3FA4D180-24D6-BFA7-F2F0-EB7D5A7E8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50340"/>
              </p:ext>
            </p:extLst>
          </p:nvPr>
        </p:nvGraphicFramePr>
        <p:xfrm>
          <a:off x="6912434" y="22134122"/>
          <a:ext cx="851352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35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7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6" name="表格 545">
            <a:extLst>
              <a:ext uri="{FF2B5EF4-FFF2-40B4-BE49-F238E27FC236}">
                <a16:creationId xmlns:a16="http://schemas.microsoft.com/office/drawing/2014/main" id="{50A21AD9-7AD8-7CA5-81DC-22EC945C9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405424"/>
              </p:ext>
            </p:extLst>
          </p:nvPr>
        </p:nvGraphicFramePr>
        <p:xfrm>
          <a:off x="7766624" y="22134950"/>
          <a:ext cx="1032116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673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47" name="表格 546">
            <a:extLst>
              <a:ext uri="{FF2B5EF4-FFF2-40B4-BE49-F238E27FC236}">
                <a16:creationId xmlns:a16="http://schemas.microsoft.com/office/drawing/2014/main" id="{98E6D06F-EA8B-7290-A2CB-89E8FF7C2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852545"/>
              </p:ext>
            </p:extLst>
          </p:nvPr>
        </p:nvGraphicFramePr>
        <p:xfrm>
          <a:off x="6913836" y="22562551"/>
          <a:ext cx="849950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95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閱讀自主學習區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pSp>
        <p:nvGrpSpPr>
          <p:cNvPr id="548" name="群組 547">
            <a:extLst>
              <a:ext uri="{FF2B5EF4-FFF2-40B4-BE49-F238E27FC236}">
                <a16:creationId xmlns:a16="http://schemas.microsoft.com/office/drawing/2014/main" id="{167DA2DF-2BC2-ACDE-4B2C-D846208750F9}"/>
              </a:ext>
            </a:extLst>
          </p:cNvPr>
          <p:cNvGrpSpPr/>
          <p:nvPr/>
        </p:nvGrpSpPr>
        <p:grpSpPr>
          <a:xfrm>
            <a:off x="10397040" y="22366088"/>
            <a:ext cx="415814" cy="246975"/>
            <a:chOff x="15822852" y="15387638"/>
            <a:chExt cx="415814" cy="195262"/>
          </a:xfrm>
          <a:solidFill>
            <a:schemeClr val="bg1">
              <a:lumMod val="95000"/>
            </a:schemeClr>
          </a:solidFill>
        </p:grpSpPr>
        <p:sp>
          <p:nvSpPr>
            <p:cNvPr id="549" name="矩形 548">
              <a:extLst>
                <a:ext uri="{FF2B5EF4-FFF2-40B4-BE49-F238E27FC236}">
                  <a16:creationId xmlns:a16="http://schemas.microsoft.com/office/drawing/2014/main" id="{11EDCA58-41FD-A2F1-E098-BA3581A72541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552" name="直線接點 551">
              <a:extLst>
                <a:ext uri="{FF2B5EF4-FFF2-40B4-BE49-F238E27FC236}">
                  <a16:creationId xmlns:a16="http://schemas.microsoft.com/office/drawing/2014/main" id="{FA34CD3A-575F-8F20-A02C-DE850CD1823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直線接點 552">
              <a:extLst>
                <a:ext uri="{FF2B5EF4-FFF2-40B4-BE49-F238E27FC236}">
                  <a16:creationId xmlns:a16="http://schemas.microsoft.com/office/drawing/2014/main" id="{D72C43B0-F9F2-EF2B-7B92-422A1D2F7D5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直線接點 553">
              <a:extLst>
                <a:ext uri="{FF2B5EF4-FFF2-40B4-BE49-F238E27FC236}">
                  <a16:creationId xmlns:a16="http://schemas.microsoft.com/office/drawing/2014/main" id="{69375E70-F033-DDDD-5723-6A90453FC4CE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直線接點 554">
              <a:extLst>
                <a:ext uri="{FF2B5EF4-FFF2-40B4-BE49-F238E27FC236}">
                  <a16:creationId xmlns:a16="http://schemas.microsoft.com/office/drawing/2014/main" id="{64A67A20-BBA9-2456-79B7-9FCFF90910E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2852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6" name="群組 555">
            <a:extLst>
              <a:ext uri="{FF2B5EF4-FFF2-40B4-BE49-F238E27FC236}">
                <a16:creationId xmlns:a16="http://schemas.microsoft.com/office/drawing/2014/main" id="{0AA2C9B9-3CE5-442C-7923-BEAB8C55056E}"/>
              </a:ext>
            </a:extLst>
          </p:cNvPr>
          <p:cNvGrpSpPr/>
          <p:nvPr/>
        </p:nvGrpSpPr>
        <p:grpSpPr>
          <a:xfrm>
            <a:off x="14017949" y="22276932"/>
            <a:ext cx="925646" cy="286089"/>
            <a:chOff x="15825686" y="15387638"/>
            <a:chExt cx="412980" cy="195262"/>
          </a:xfrm>
          <a:solidFill>
            <a:schemeClr val="bg1">
              <a:lumMod val="95000"/>
            </a:schemeClr>
          </a:solidFill>
        </p:grpSpPr>
        <p:sp>
          <p:nvSpPr>
            <p:cNvPr id="557" name="矩形 556">
              <a:extLst>
                <a:ext uri="{FF2B5EF4-FFF2-40B4-BE49-F238E27FC236}">
                  <a16:creationId xmlns:a16="http://schemas.microsoft.com/office/drawing/2014/main" id="{42007CF1-5EF0-5CFA-214F-7E41B2FFD12E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558" name="直線接點 557">
              <a:extLst>
                <a:ext uri="{FF2B5EF4-FFF2-40B4-BE49-F238E27FC236}">
                  <a16:creationId xmlns:a16="http://schemas.microsoft.com/office/drawing/2014/main" id="{67A67433-5F7E-0B55-95E0-A39D7C25BAAB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直線接點 558">
              <a:extLst>
                <a:ext uri="{FF2B5EF4-FFF2-40B4-BE49-F238E27FC236}">
                  <a16:creationId xmlns:a16="http://schemas.microsoft.com/office/drawing/2014/main" id="{5B079EFE-F577-0595-2A50-36DA2C93345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直線接點 559">
              <a:extLst>
                <a:ext uri="{FF2B5EF4-FFF2-40B4-BE49-F238E27FC236}">
                  <a16:creationId xmlns:a16="http://schemas.microsoft.com/office/drawing/2014/main" id="{DA79BED9-EBE4-5096-0F93-99F74358486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直線接點 560">
              <a:extLst>
                <a:ext uri="{FF2B5EF4-FFF2-40B4-BE49-F238E27FC236}">
                  <a16:creationId xmlns:a16="http://schemas.microsoft.com/office/drawing/2014/main" id="{8A117E4D-22E7-6ADB-61B7-6AB9F95A868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5686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2" name="群組 561">
            <a:extLst>
              <a:ext uri="{FF2B5EF4-FFF2-40B4-BE49-F238E27FC236}">
                <a16:creationId xmlns:a16="http://schemas.microsoft.com/office/drawing/2014/main" id="{7BE4A159-B6B6-C796-D014-27FB0B26467E}"/>
              </a:ext>
            </a:extLst>
          </p:cNvPr>
          <p:cNvGrpSpPr/>
          <p:nvPr/>
        </p:nvGrpSpPr>
        <p:grpSpPr>
          <a:xfrm>
            <a:off x="14011125" y="24576217"/>
            <a:ext cx="925646" cy="286089"/>
            <a:chOff x="15825686" y="15387638"/>
            <a:chExt cx="412980" cy="195262"/>
          </a:xfrm>
          <a:solidFill>
            <a:schemeClr val="bg1">
              <a:lumMod val="95000"/>
            </a:schemeClr>
          </a:solidFill>
        </p:grpSpPr>
        <p:sp>
          <p:nvSpPr>
            <p:cNvPr id="563" name="矩形 562">
              <a:extLst>
                <a:ext uri="{FF2B5EF4-FFF2-40B4-BE49-F238E27FC236}">
                  <a16:creationId xmlns:a16="http://schemas.microsoft.com/office/drawing/2014/main" id="{7898CFFB-C139-FBAF-D76D-7EAE550E320A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564" name="直線接點 563">
              <a:extLst>
                <a:ext uri="{FF2B5EF4-FFF2-40B4-BE49-F238E27FC236}">
                  <a16:creationId xmlns:a16="http://schemas.microsoft.com/office/drawing/2014/main" id="{D33481EC-CC71-243A-77EF-A044AC31E4EF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直線接點 564">
              <a:extLst>
                <a:ext uri="{FF2B5EF4-FFF2-40B4-BE49-F238E27FC236}">
                  <a16:creationId xmlns:a16="http://schemas.microsoft.com/office/drawing/2014/main" id="{AD16F9A8-40D3-9606-8FDB-D16C7ED99F1E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直線接點 565">
              <a:extLst>
                <a:ext uri="{FF2B5EF4-FFF2-40B4-BE49-F238E27FC236}">
                  <a16:creationId xmlns:a16="http://schemas.microsoft.com/office/drawing/2014/main" id="{ACB5E92C-3812-6A0A-AF7F-D42DCCB3518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直線接點 566">
              <a:extLst>
                <a:ext uri="{FF2B5EF4-FFF2-40B4-BE49-F238E27FC236}">
                  <a16:creationId xmlns:a16="http://schemas.microsoft.com/office/drawing/2014/main" id="{E3A79255-A4C4-46A6-E059-A6464E4B5357}"/>
                </a:ext>
              </a:extLst>
            </p:cNvPr>
            <p:cNvCxnSpPr>
              <a:cxnSpLocks/>
            </p:cNvCxnSpPr>
            <p:nvPr/>
          </p:nvCxnSpPr>
          <p:spPr>
            <a:xfrm>
              <a:off x="15825686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8" name="矩形 567">
            <a:extLst>
              <a:ext uri="{FF2B5EF4-FFF2-40B4-BE49-F238E27FC236}">
                <a16:creationId xmlns:a16="http://schemas.microsoft.com/office/drawing/2014/main" id="{4CF856C2-7905-E713-99C5-65B1ECCA2391}"/>
              </a:ext>
            </a:extLst>
          </p:cNvPr>
          <p:cNvSpPr/>
          <p:nvPr/>
        </p:nvSpPr>
        <p:spPr>
          <a:xfrm>
            <a:off x="13966395" y="28765834"/>
            <a:ext cx="964381" cy="2860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69" name="表格 568">
            <a:extLst>
              <a:ext uri="{FF2B5EF4-FFF2-40B4-BE49-F238E27FC236}">
                <a16:creationId xmlns:a16="http://schemas.microsoft.com/office/drawing/2014/main" id="{6CCAAD66-6701-364E-94C3-78EDF120D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7910"/>
              </p:ext>
            </p:extLst>
          </p:nvPr>
        </p:nvGraphicFramePr>
        <p:xfrm>
          <a:off x="10812270" y="22369222"/>
          <a:ext cx="185626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26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70" name="表格 569">
            <a:extLst>
              <a:ext uri="{FF2B5EF4-FFF2-40B4-BE49-F238E27FC236}">
                <a16:creationId xmlns:a16="http://schemas.microsoft.com/office/drawing/2014/main" id="{6365BAE6-6679-59FE-C39D-22D3C4910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06301"/>
              </p:ext>
            </p:extLst>
          </p:nvPr>
        </p:nvGraphicFramePr>
        <p:xfrm>
          <a:off x="18673014" y="25819107"/>
          <a:ext cx="26776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71" name="表格 570">
            <a:extLst>
              <a:ext uri="{FF2B5EF4-FFF2-40B4-BE49-F238E27FC236}">
                <a16:creationId xmlns:a16="http://schemas.microsoft.com/office/drawing/2014/main" id="{33580832-AFD2-FF17-36A5-A289198E9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34132"/>
              </p:ext>
            </p:extLst>
          </p:nvPr>
        </p:nvGraphicFramePr>
        <p:xfrm>
          <a:off x="17177340" y="21359815"/>
          <a:ext cx="1072409" cy="77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0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77430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幼兒園廚房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572" name="語音泡泡: 橢圓形 571">
            <a:extLst>
              <a:ext uri="{FF2B5EF4-FFF2-40B4-BE49-F238E27FC236}">
                <a16:creationId xmlns:a16="http://schemas.microsoft.com/office/drawing/2014/main" id="{7EEFBD18-0AA2-700E-77F5-BCCDA7FE2630}"/>
              </a:ext>
            </a:extLst>
          </p:cNvPr>
          <p:cNvSpPr/>
          <p:nvPr/>
        </p:nvSpPr>
        <p:spPr>
          <a:xfrm>
            <a:off x="16363839" y="25231286"/>
            <a:ext cx="836296" cy="825709"/>
          </a:xfrm>
          <a:prstGeom prst="wedgeEllipseCallout">
            <a:avLst>
              <a:gd name="adj1" fmla="val -9441"/>
              <a:gd name="adj2" fmla="val 32372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生態魚池</a:t>
            </a:r>
          </a:p>
        </p:txBody>
      </p:sp>
      <p:graphicFrame>
        <p:nvGraphicFramePr>
          <p:cNvPr id="573" name="表格 572">
            <a:extLst>
              <a:ext uri="{FF2B5EF4-FFF2-40B4-BE49-F238E27FC236}">
                <a16:creationId xmlns:a16="http://schemas.microsoft.com/office/drawing/2014/main" id="{2E29745E-F96E-9198-B4DC-ECCFDB47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417741"/>
              </p:ext>
            </p:extLst>
          </p:nvPr>
        </p:nvGraphicFramePr>
        <p:xfrm>
          <a:off x="17485099" y="26510152"/>
          <a:ext cx="106035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35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小田園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574" name="表格 573">
            <a:extLst>
              <a:ext uri="{FF2B5EF4-FFF2-40B4-BE49-F238E27FC236}">
                <a16:creationId xmlns:a16="http://schemas.microsoft.com/office/drawing/2014/main" id="{FC36DACC-7C95-447F-CDAF-6A5AA87C6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424379"/>
              </p:ext>
            </p:extLst>
          </p:nvPr>
        </p:nvGraphicFramePr>
        <p:xfrm>
          <a:off x="17168702" y="22312112"/>
          <a:ext cx="10724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0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575" name="橢圓 574">
            <a:extLst>
              <a:ext uri="{FF2B5EF4-FFF2-40B4-BE49-F238E27FC236}">
                <a16:creationId xmlns:a16="http://schemas.microsoft.com/office/drawing/2014/main" id="{A1848674-AE47-5731-1E79-EBB218F29B72}"/>
              </a:ext>
            </a:extLst>
          </p:cNvPr>
          <p:cNvSpPr/>
          <p:nvPr/>
        </p:nvSpPr>
        <p:spPr>
          <a:xfrm rot="21044112">
            <a:off x="5841184" y="13293526"/>
            <a:ext cx="4529428" cy="333631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0" name="矩形 639">
            <a:extLst>
              <a:ext uri="{FF2B5EF4-FFF2-40B4-BE49-F238E27FC236}">
                <a16:creationId xmlns:a16="http://schemas.microsoft.com/office/drawing/2014/main" id="{66966152-531E-C3CC-B538-2E021C15D980}"/>
              </a:ext>
            </a:extLst>
          </p:cNvPr>
          <p:cNvSpPr/>
          <p:nvPr/>
        </p:nvSpPr>
        <p:spPr>
          <a:xfrm rot="21050840">
            <a:off x="6244200" y="14805197"/>
            <a:ext cx="4521516" cy="52819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1" name="橢圓 640">
            <a:extLst>
              <a:ext uri="{FF2B5EF4-FFF2-40B4-BE49-F238E27FC236}">
                <a16:creationId xmlns:a16="http://schemas.microsoft.com/office/drawing/2014/main" id="{080E83E7-1BFD-59F3-7C9E-C9F58799E106}"/>
              </a:ext>
            </a:extLst>
          </p:cNvPr>
          <p:cNvSpPr/>
          <p:nvPr/>
        </p:nvSpPr>
        <p:spPr>
          <a:xfrm rot="21044112">
            <a:off x="6630397" y="18196154"/>
            <a:ext cx="4537297" cy="333631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2" name="矩形 641">
            <a:extLst>
              <a:ext uri="{FF2B5EF4-FFF2-40B4-BE49-F238E27FC236}">
                <a16:creationId xmlns:a16="http://schemas.microsoft.com/office/drawing/2014/main" id="{CA8B3B77-DA41-1B7C-AA4B-C1B52016519D}"/>
              </a:ext>
            </a:extLst>
          </p:cNvPr>
          <p:cNvSpPr/>
          <p:nvPr/>
        </p:nvSpPr>
        <p:spPr>
          <a:xfrm rot="21002409">
            <a:off x="10983581" y="11437049"/>
            <a:ext cx="789954" cy="51718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3" name="矩形 642">
            <a:extLst>
              <a:ext uri="{FF2B5EF4-FFF2-40B4-BE49-F238E27FC236}">
                <a16:creationId xmlns:a16="http://schemas.microsoft.com/office/drawing/2014/main" id="{134843D5-5911-D23D-1A4E-406930E5187C}"/>
              </a:ext>
            </a:extLst>
          </p:cNvPr>
          <p:cNvSpPr/>
          <p:nvPr/>
        </p:nvSpPr>
        <p:spPr>
          <a:xfrm rot="21002409">
            <a:off x="11762523" y="11252649"/>
            <a:ext cx="1245647" cy="52193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4" name="手繪多邊形: 圖案 643">
            <a:extLst>
              <a:ext uri="{FF2B5EF4-FFF2-40B4-BE49-F238E27FC236}">
                <a16:creationId xmlns:a16="http://schemas.microsoft.com/office/drawing/2014/main" id="{CCD0097E-E035-1279-A09C-A7F71769FAEF}"/>
              </a:ext>
            </a:extLst>
          </p:cNvPr>
          <p:cNvSpPr/>
          <p:nvPr/>
        </p:nvSpPr>
        <p:spPr>
          <a:xfrm>
            <a:off x="11373419" y="16217706"/>
            <a:ext cx="3817257" cy="5747657"/>
          </a:xfrm>
          <a:custGeom>
            <a:avLst/>
            <a:gdLst>
              <a:gd name="connsiteX0" fmla="*/ 72571 w 3817257"/>
              <a:gd name="connsiteY0" fmla="*/ 261257 h 5747657"/>
              <a:gd name="connsiteX1" fmla="*/ 2017486 w 3817257"/>
              <a:gd name="connsiteY1" fmla="*/ 0 h 5747657"/>
              <a:gd name="connsiteX2" fmla="*/ 2148114 w 3817257"/>
              <a:gd name="connsiteY2" fmla="*/ 246743 h 5747657"/>
              <a:gd name="connsiteX3" fmla="*/ 2249714 w 3817257"/>
              <a:gd name="connsiteY3" fmla="*/ 435428 h 5747657"/>
              <a:gd name="connsiteX4" fmla="*/ 2322286 w 3817257"/>
              <a:gd name="connsiteY4" fmla="*/ 595086 h 5747657"/>
              <a:gd name="connsiteX5" fmla="*/ 2423886 w 3817257"/>
              <a:gd name="connsiteY5" fmla="*/ 754743 h 5747657"/>
              <a:gd name="connsiteX6" fmla="*/ 2583543 w 3817257"/>
              <a:gd name="connsiteY6" fmla="*/ 972457 h 5747657"/>
              <a:gd name="connsiteX7" fmla="*/ 2685143 w 3817257"/>
              <a:gd name="connsiteY7" fmla="*/ 1161143 h 5747657"/>
              <a:gd name="connsiteX8" fmla="*/ 2786743 w 3817257"/>
              <a:gd name="connsiteY8" fmla="*/ 1291771 h 5747657"/>
              <a:gd name="connsiteX9" fmla="*/ 2931886 w 3817257"/>
              <a:gd name="connsiteY9" fmla="*/ 1465943 h 5747657"/>
              <a:gd name="connsiteX10" fmla="*/ 3062514 w 3817257"/>
              <a:gd name="connsiteY10" fmla="*/ 1640114 h 5747657"/>
              <a:gd name="connsiteX11" fmla="*/ 3207657 w 3817257"/>
              <a:gd name="connsiteY11" fmla="*/ 1799771 h 5747657"/>
              <a:gd name="connsiteX12" fmla="*/ 3338286 w 3817257"/>
              <a:gd name="connsiteY12" fmla="*/ 1930400 h 5747657"/>
              <a:gd name="connsiteX13" fmla="*/ 3512457 w 3817257"/>
              <a:gd name="connsiteY13" fmla="*/ 2119086 h 5747657"/>
              <a:gd name="connsiteX14" fmla="*/ 3686628 w 3817257"/>
              <a:gd name="connsiteY14" fmla="*/ 2293257 h 5747657"/>
              <a:gd name="connsiteX15" fmla="*/ 3817257 w 3817257"/>
              <a:gd name="connsiteY15" fmla="*/ 2394857 h 5747657"/>
              <a:gd name="connsiteX16" fmla="*/ 3701143 w 3817257"/>
              <a:gd name="connsiteY16" fmla="*/ 5733143 h 5747657"/>
              <a:gd name="connsiteX17" fmla="*/ 638628 w 3817257"/>
              <a:gd name="connsiteY17" fmla="*/ 5747657 h 5747657"/>
              <a:gd name="connsiteX18" fmla="*/ 595086 w 3817257"/>
              <a:gd name="connsiteY18" fmla="*/ 4064000 h 5747657"/>
              <a:gd name="connsiteX19" fmla="*/ 624114 w 3817257"/>
              <a:gd name="connsiteY19" fmla="*/ 3831771 h 5747657"/>
              <a:gd name="connsiteX20" fmla="*/ 609600 w 3817257"/>
              <a:gd name="connsiteY20" fmla="*/ 3541486 h 5747657"/>
              <a:gd name="connsiteX21" fmla="*/ 551543 w 3817257"/>
              <a:gd name="connsiteY21" fmla="*/ 3280228 h 5747657"/>
              <a:gd name="connsiteX22" fmla="*/ 0 w 3817257"/>
              <a:gd name="connsiteY22" fmla="*/ 304800 h 5747657"/>
              <a:gd name="connsiteX23" fmla="*/ 72571 w 3817257"/>
              <a:gd name="connsiteY23" fmla="*/ 261257 h 574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17257" h="5747657">
                <a:moveTo>
                  <a:pt x="72571" y="261257"/>
                </a:moveTo>
                <a:lnTo>
                  <a:pt x="2017486" y="0"/>
                </a:lnTo>
                <a:lnTo>
                  <a:pt x="2148114" y="246743"/>
                </a:lnTo>
                <a:lnTo>
                  <a:pt x="2249714" y="435428"/>
                </a:lnTo>
                <a:lnTo>
                  <a:pt x="2322286" y="595086"/>
                </a:lnTo>
                <a:lnTo>
                  <a:pt x="2423886" y="754743"/>
                </a:lnTo>
                <a:lnTo>
                  <a:pt x="2583543" y="972457"/>
                </a:lnTo>
                <a:lnTo>
                  <a:pt x="2685143" y="1161143"/>
                </a:lnTo>
                <a:lnTo>
                  <a:pt x="2786743" y="1291771"/>
                </a:lnTo>
                <a:lnTo>
                  <a:pt x="2931886" y="1465943"/>
                </a:lnTo>
                <a:lnTo>
                  <a:pt x="3062514" y="1640114"/>
                </a:lnTo>
                <a:lnTo>
                  <a:pt x="3207657" y="1799771"/>
                </a:lnTo>
                <a:lnTo>
                  <a:pt x="3338286" y="1930400"/>
                </a:lnTo>
                <a:lnTo>
                  <a:pt x="3512457" y="2119086"/>
                </a:lnTo>
                <a:lnTo>
                  <a:pt x="3686628" y="2293257"/>
                </a:lnTo>
                <a:lnTo>
                  <a:pt x="3817257" y="2394857"/>
                </a:lnTo>
                <a:lnTo>
                  <a:pt x="3701143" y="5733143"/>
                </a:lnTo>
                <a:lnTo>
                  <a:pt x="638628" y="5747657"/>
                </a:lnTo>
                <a:lnTo>
                  <a:pt x="595086" y="4064000"/>
                </a:lnTo>
                <a:lnTo>
                  <a:pt x="624114" y="3831771"/>
                </a:lnTo>
                <a:lnTo>
                  <a:pt x="609600" y="3541486"/>
                </a:lnTo>
                <a:lnTo>
                  <a:pt x="551543" y="3280228"/>
                </a:lnTo>
                <a:lnTo>
                  <a:pt x="0" y="304800"/>
                </a:lnTo>
                <a:lnTo>
                  <a:pt x="72571" y="261257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5" name="手繪多邊形: 圖案 644">
            <a:extLst>
              <a:ext uri="{FF2B5EF4-FFF2-40B4-BE49-F238E27FC236}">
                <a16:creationId xmlns:a16="http://schemas.microsoft.com/office/drawing/2014/main" id="{508ADC5F-8C9D-3352-72BC-FB5976272C15}"/>
              </a:ext>
            </a:extLst>
          </p:cNvPr>
          <p:cNvSpPr/>
          <p:nvPr/>
        </p:nvSpPr>
        <p:spPr>
          <a:xfrm>
            <a:off x="12070105" y="11183063"/>
            <a:ext cx="1364342" cy="5165271"/>
          </a:xfrm>
          <a:custGeom>
            <a:avLst/>
            <a:gdLst>
              <a:gd name="connsiteX0" fmla="*/ 0 w 1364342"/>
              <a:gd name="connsiteY0" fmla="*/ 101600 h 5109028"/>
              <a:gd name="connsiteX1" fmla="*/ 145142 w 1364342"/>
              <a:gd name="connsiteY1" fmla="*/ 2075543 h 5109028"/>
              <a:gd name="connsiteX2" fmla="*/ 754742 w 1364342"/>
              <a:gd name="connsiteY2" fmla="*/ 3425371 h 5109028"/>
              <a:gd name="connsiteX3" fmla="*/ 1161142 w 1364342"/>
              <a:gd name="connsiteY3" fmla="*/ 5109028 h 5109028"/>
              <a:gd name="connsiteX4" fmla="*/ 1364342 w 1364342"/>
              <a:gd name="connsiteY4" fmla="*/ 5050971 h 5109028"/>
              <a:gd name="connsiteX5" fmla="*/ 464457 w 1364342"/>
              <a:gd name="connsiteY5" fmla="*/ 0 h 5109028"/>
              <a:gd name="connsiteX6" fmla="*/ 0 w 1364342"/>
              <a:gd name="connsiteY6" fmla="*/ 101600 h 510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4342" h="5109028">
                <a:moveTo>
                  <a:pt x="0" y="101600"/>
                </a:moveTo>
                <a:lnTo>
                  <a:pt x="145142" y="2075543"/>
                </a:lnTo>
                <a:lnTo>
                  <a:pt x="754742" y="3425371"/>
                </a:lnTo>
                <a:lnTo>
                  <a:pt x="1161142" y="5109028"/>
                </a:lnTo>
                <a:lnTo>
                  <a:pt x="1364342" y="5050971"/>
                </a:lnTo>
                <a:lnTo>
                  <a:pt x="464457" y="0"/>
                </a:lnTo>
                <a:lnTo>
                  <a:pt x="0" y="10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6" name="手繪多邊形: 圖案 645">
            <a:extLst>
              <a:ext uri="{FF2B5EF4-FFF2-40B4-BE49-F238E27FC236}">
                <a16:creationId xmlns:a16="http://schemas.microsoft.com/office/drawing/2014/main" id="{3310B212-1B2F-46B2-5C77-36C381CF9CB7}"/>
              </a:ext>
            </a:extLst>
          </p:cNvPr>
          <p:cNvSpPr/>
          <p:nvPr/>
        </p:nvSpPr>
        <p:spPr>
          <a:xfrm>
            <a:off x="20861226" y="20949363"/>
            <a:ext cx="355599" cy="7861300"/>
          </a:xfrm>
          <a:custGeom>
            <a:avLst/>
            <a:gdLst>
              <a:gd name="connsiteX0" fmla="*/ 116114 w 319314"/>
              <a:gd name="connsiteY0" fmla="*/ 29029 h 7779657"/>
              <a:gd name="connsiteX1" fmla="*/ 319314 w 319314"/>
              <a:gd name="connsiteY1" fmla="*/ 87086 h 7779657"/>
              <a:gd name="connsiteX2" fmla="*/ 145143 w 319314"/>
              <a:gd name="connsiteY2" fmla="*/ 7765143 h 7779657"/>
              <a:gd name="connsiteX3" fmla="*/ 72572 w 319314"/>
              <a:gd name="connsiteY3" fmla="*/ 7779657 h 7779657"/>
              <a:gd name="connsiteX4" fmla="*/ 0 w 319314"/>
              <a:gd name="connsiteY4" fmla="*/ 0 h 7779657"/>
              <a:gd name="connsiteX5" fmla="*/ 116114 w 319314"/>
              <a:gd name="connsiteY5" fmla="*/ 29029 h 777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314" h="7779657">
                <a:moveTo>
                  <a:pt x="116114" y="29029"/>
                </a:moveTo>
                <a:lnTo>
                  <a:pt x="319314" y="87086"/>
                </a:lnTo>
                <a:lnTo>
                  <a:pt x="145143" y="7765143"/>
                </a:lnTo>
                <a:lnTo>
                  <a:pt x="72572" y="7779657"/>
                </a:lnTo>
                <a:lnTo>
                  <a:pt x="0" y="0"/>
                </a:lnTo>
                <a:lnTo>
                  <a:pt x="116114" y="2902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7" name="矩形 646">
            <a:extLst>
              <a:ext uri="{FF2B5EF4-FFF2-40B4-BE49-F238E27FC236}">
                <a16:creationId xmlns:a16="http://schemas.microsoft.com/office/drawing/2014/main" id="{C7AC302B-3766-1FC5-45EA-297047189BE8}"/>
              </a:ext>
            </a:extLst>
          </p:cNvPr>
          <p:cNvSpPr/>
          <p:nvPr/>
        </p:nvSpPr>
        <p:spPr>
          <a:xfrm>
            <a:off x="14944861" y="18341160"/>
            <a:ext cx="45719" cy="4271577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8" name="矩形 647">
            <a:extLst>
              <a:ext uri="{FF2B5EF4-FFF2-40B4-BE49-F238E27FC236}">
                <a16:creationId xmlns:a16="http://schemas.microsoft.com/office/drawing/2014/main" id="{0913F3C9-0986-3CC3-F2A3-228754DF6F7E}"/>
              </a:ext>
            </a:extLst>
          </p:cNvPr>
          <p:cNvSpPr/>
          <p:nvPr/>
        </p:nvSpPr>
        <p:spPr>
          <a:xfrm>
            <a:off x="19601073" y="28761451"/>
            <a:ext cx="1050598" cy="1973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9" name="矩形 648">
            <a:extLst>
              <a:ext uri="{FF2B5EF4-FFF2-40B4-BE49-F238E27FC236}">
                <a16:creationId xmlns:a16="http://schemas.microsoft.com/office/drawing/2014/main" id="{44E1365F-C04C-4E69-ABDF-1F992260CECE}"/>
              </a:ext>
            </a:extLst>
          </p:cNvPr>
          <p:cNvSpPr/>
          <p:nvPr/>
        </p:nvSpPr>
        <p:spPr>
          <a:xfrm>
            <a:off x="20651671" y="28762229"/>
            <a:ext cx="368305" cy="12422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50" name="表格 649">
            <a:extLst>
              <a:ext uri="{FF2B5EF4-FFF2-40B4-BE49-F238E27FC236}">
                <a16:creationId xmlns:a16="http://schemas.microsoft.com/office/drawing/2014/main" id="{B377E7B6-2C6F-93DA-7970-7D747587B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70452"/>
              </p:ext>
            </p:extLst>
          </p:nvPr>
        </p:nvGraphicFramePr>
        <p:xfrm>
          <a:off x="6257275" y="27161251"/>
          <a:ext cx="439187" cy="1713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71309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機車棚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(20)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51" name="表格 650">
            <a:extLst>
              <a:ext uri="{FF2B5EF4-FFF2-40B4-BE49-F238E27FC236}">
                <a16:creationId xmlns:a16="http://schemas.microsoft.com/office/drawing/2014/main" id="{F747313F-78A9-0F9C-682B-D17186384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123984"/>
              </p:ext>
            </p:extLst>
          </p:nvPr>
        </p:nvGraphicFramePr>
        <p:xfrm>
          <a:off x="6826933" y="27007827"/>
          <a:ext cx="10463738" cy="36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373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6253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52" name="表格 651">
            <a:extLst>
              <a:ext uri="{FF2B5EF4-FFF2-40B4-BE49-F238E27FC236}">
                <a16:creationId xmlns:a16="http://schemas.microsoft.com/office/drawing/2014/main" id="{DDDAD088-38D1-A462-3DE5-2B16A32FF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33934"/>
              </p:ext>
            </p:extLst>
          </p:nvPr>
        </p:nvGraphicFramePr>
        <p:xfrm>
          <a:off x="18931156" y="24590825"/>
          <a:ext cx="456116" cy="241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41700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653" name="矩形 652">
            <a:extLst>
              <a:ext uri="{FF2B5EF4-FFF2-40B4-BE49-F238E27FC236}">
                <a16:creationId xmlns:a16="http://schemas.microsoft.com/office/drawing/2014/main" id="{5990CA0A-BD10-B08B-E91C-ACC27033A897}"/>
              </a:ext>
            </a:extLst>
          </p:cNvPr>
          <p:cNvSpPr/>
          <p:nvPr/>
        </p:nvSpPr>
        <p:spPr>
          <a:xfrm rot="21109576">
            <a:off x="4568129" y="17542164"/>
            <a:ext cx="565533" cy="110309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4" name="矩形 653">
            <a:extLst>
              <a:ext uri="{FF2B5EF4-FFF2-40B4-BE49-F238E27FC236}">
                <a16:creationId xmlns:a16="http://schemas.microsoft.com/office/drawing/2014/main" id="{DD7DBB72-B711-1F5A-01FD-262E19BA2E59}"/>
              </a:ext>
            </a:extLst>
          </p:cNvPr>
          <p:cNvSpPr/>
          <p:nvPr/>
        </p:nvSpPr>
        <p:spPr>
          <a:xfrm>
            <a:off x="17281096" y="26999802"/>
            <a:ext cx="2100499" cy="363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55" name="表格 654">
            <a:extLst>
              <a:ext uri="{FF2B5EF4-FFF2-40B4-BE49-F238E27FC236}">
                <a16:creationId xmlns:a16="http://schemas.microsoft.com/office/drawing/2014/main" id="{8698D128-DFB8-5740-C41F-3138384DB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86637"/>
              </p:ext>
            </p:extLst>
          </p:nvPr>
        </p:nvGraphicFramePr>
        <p:xfrm>
          <a:off x="8795289" y="22562551"/>
          <a:ext cx="9106384" cy="406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638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668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56" name="表格 655">
            <a:extLst>
              <a:ext uri="{FF2B5EF4-FFF2-40B4-BE49-F238E27FC236}">
                <a16:creationId xmlns:a16="http://schemas.microsoft.com/office/drawing/2014/main" id="{BACA6C61-C7BD-86DA-93F8-5DA9A80B8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6532"/>
              </p:ext>
            </p:extLst>
          </p:nvPr>
        </p:nvGraphicFramePr>
        <p:xfrm>
          <a:off x="8802191" y="24463906"/>
          <a:ext cx="7433059" cy="11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305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"/>
                        </a:lnSpc>
                        <a:spcBef>
                          <a:spcPts val="0"/>
                        </a:spcBef>
                      </a:pPr>
                      <a:endParaRPr lang="en-US" altLang="zh-TW" sz="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57" name="表格 656">
            <a:extLst>
              <a:ext uri="{FF2B5EF4-FFF2-40B4-BE49-F238E27FC236}">
                <a16:creationId xmlns:a16="http://schemas.microsoft.com/office/drawing/2014/main" id="{C39B96E0-EC7D-0332-A011-7F09A5C81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36282"/>
              </p:ext>
            </p:extLst>
          </p:nvPr>
        </p:nvGraphicFramePr>
        <p:xfrm>
          <a:off x="9541677" y="24583885"/>
          <a:ext cx="219224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2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58" name="表格 657">
            <a:extLst>
              <a:ext uri="{FF2B5EF4-FFF2-40B4-BE49-F238E27FC236}">
                <a16:creationId xmlns:a16="http://schemas.microsoft.com/office/drawing/2014/main" id="{4A11E28E-C343-FA39-E956-6CC7FCE58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674442"/>
              </p:ext>
            </p:extLst>
          </p:nvPr>
        </p:nvGraphicFramePr>
        <p:xfrm>
          <a:off x="5895635" y="26688471"/>
          <a:ext cx="2903106" cy="33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0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3613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pic>
        <p:nvPicPr>
          <p:cNvPr id="659" name="圖片 658">
            <a:extLst>
              <a:ext uri="{FF2B5EF4-FFF2-40B4-BE49-F238E27FC236}">
                <a16:creationId xmlns:a16="http://schemas.microsoft.com/office/drawing/2014/main" id="{6AE9EA68-1654-1BB4-64D5-98A1ABCD833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0241" y="27031586"/>
            <a:ext cx="331646" cy="343554"/>
          </a:xfrm>
          <a:prstGeom prst="rect">
            <a:avLst/>
          </a:prstGeom>
        </p:spPr>
      </p:pic>
      <p:pic>
        <p:nvPicPr>
          <p:cNvPr id="660" name="圖片 659">
            <a:extLst>
              <a:ext uri="{FF2B5EF4-FFF2-40B4-BE49-F238E27FC236}">
                <a16:creationId xmlns:a16="http://schemas.microsoft.com/office/drawing/2014/main" id="{25997175-78EC-25F6-726C-B41AF217BEC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1031" y="27376265"/>
            <a:ext cx="331646" cy="343554"/>
          </a:xfrm>
          <a:prstGeom prst="rect">
            <a:avLst/>
          </a:prstGeom>
        </p:spPr>
      </p:pic>
      <p:pic>
        <p:nvPicPr>
          <p:cNvPr id="661" name="圖片 660">
            <a:extLst>
              <a:ext uri="{FF2B5EF4-FFF2-40B4-BE49-F238E27FC236}">
                <a16:creationId xmlns:a16="http://schemas.microsoft.com/office/drawing/2014/main" id="{78FC1F54-B8D9-D099-5163-38F679299D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0241" y="27718018"/>
            <a:ext cx="331646" cy="343554"/>
          </a:xfrm>
          <a:prstGeom prst="rect">
            <a:avLst/>
          </a:prstGeom>
        </p:spPr>
      </p:pic>
      <p:pic>
        <p:nvPicPr>
          <p:cNvPr id="662" name="圖片 661">
            <a:extLst>
              <a:ext uri="{FF2B5EF4-FFF2-40B4-BE49-F238E27FC236}">
                <a16:creationId xmlns:a16="http://schemas.microsoft.com/office/drawing/2014/main" id="{86444781-46A3-921B-CC4B-ED4A2395B36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0979" y="28061572"/>
            <a:ext cx="331646" cy="343554"/>
          </a:xfrm>
          <a:prstGeom prst="rect">
            <a:avLst/>
          </a:prstGeom>
        </p:spPr>
      </p:pic>
      <p:pic>
        <p:nvPicPr>
          <p:cNvPr id="663" name="圖片 662">
            <a:extLst>
              <a:ext uri="{FF2B5EF4-FFF2-40B4-BE49-F238E27FC236}">
                <a16:creationId xmlns:a16="http://schemas.microsoft.com/office/drawing/2014/main" id="{410BEB78-34AA-D8C4-C330-5E3CEB3F9CE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589" y="27374624"/>
            <a:ext cx="325456" cy="339084"/>
          </a:xfrm>
          <a:prstGeom prst="rect">
            <a:avLst/>
          </a:prstGeom>
        </p:spPr>
      </p:pic>
      <p:pic>
        <p:nvPicPr>
          <p:cNvPr id="664" name="圖片 663">
            <a:extLst>
              <a:ext uri="{FF2B5EF4-FFF2-40B4-BE49-F238E27FC236}">
                <a16:creationId xmlns:a16="http://schemas.microsoft.com/office/drawing/2014/main" id="{5D922291-3016-4D8C-0CFD-910BA5E0D04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130" y="27710051"/>
            <a:ext cx="325456" cy="354696"/>
          </a:xfrm>
          <a:prstGeom prst="rect">
            <a:avLst/>
          </a:prstGeom>
        </p:spPr>
      </p:pic>
      <p:pic>
        <p:nvPicPr>
          <p:cNvPr id="665" name="圖片 664">
            <a:extLst>
              <a:ext uri="{FF2B5EF4-FFF2-40B4-BE49-F238E27FC236}">
                <a16:creationId xmlns:a16="http://schemas.microsoft.com/office/drawing/2014/main" id="{1180B762-8EA4-7676-2BEE-C9E6AA3AB66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130" y="28060585"/>
            <a:ext cx="325456" cy="354695"/>
          </a:xfrm>
          <a:prstGeom prst="rect">
            <a:avLst/>
          </a:prstGeom>
        </p:spPr>
      </p:pic>
      <p:pic>
        <p:nvPicPr>
          <p:cNvPr id="666" name="圖片 665">
            <a:extLst>
              <a:ext uri="{FF2B5EF4-FFF2-40B4-BE49-F238E27FC236}">
                <a16:creationId xmlns:a16="http://schemas.microsoft.com/office/drawing/2014/main" id="{09584401-B38E-DF37-CFC6-72E256A5859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017" y="28415280"/>
            <a:ext cx="325456" cy="360194"/>
          </a:xfrm>
          <a:prstGeom prst="rect">
            <a:avLst/>
          </a:prstGeom>
        </p:spPr>
      </p:pic>
      <p:graphicFrame>
        <p:nvGraphicFramePr>
          <p:cNvPr id="667" name="表格 666">
            <a:extLst>
              <a:ext uri="{FF2B5EF4-FFF2-40B4-BE49-F238E27FC236}">
                <a16:creationId xmlns:a16="http://schemas.microsoft.com/office/drawing/2014/main" id="{88FC4CEA-1468-92F9-985D-E74ED7DD4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732541"/>
              </p:ext>
            </p:extLst>
          </p:nvPr>
        </p:nvGraphicFramePr>
        <p:xfrm>
          <a:off x="14013140" y="29856833"/>
          <a:ext cx="860455" cy="20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55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112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正門入口</a:t>
                      </a:r>
                      <a:endParaRPr lang="en-US" altLang="zh-TW" sz="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668" name="語音泡泡: 矩形 667">
            <a:extLst>
              <a:ext uri="{FF2B5EF4-FFF2-40B4-BE49-F238E27FC236}">
                <a16:creationId xmlns:a16="http://schemas.microsoft.com/office/drawing/2014/main" id="{F41CBA60-A7C0-B69A-F060-E0949E3C2731}"/>
              </a:ext>
            </a:extLst>
          </p:cNvPr>
          <p:cNvSpPr/>
          <p:nvPr/>
        </p:nvSpPr>
        <p:spPr>
          <a:xfrm rot="21012940">
            <a:off x="5240015" y="22628603"/>
            <a:ext cx="149151" cy="620643"/>
          </a:xfrm>
          <a:prstGeom prst="wedgeRectCallout">
            <a:avLst>
              <a:gd name="adj1" fmla="val -18411"/>
              <a:gd name="adj2" fmla="val 4852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側門入口</a:t>
            </a:r>
          </a:p>
        </p:txBody>
      </p:sp>
      <p:sp>
        <p:nvSpPr>
          <p:cNvPr id="669" name="矩形 668">
            <a:extLst>
              <a:ext uri="{FF2B5EF4-FFF2-40B4-BE49-F238E27FC236}">
                <a16:creationId xmlns:a16="http://schemas.microsoft.com/office/drawing/2014/main" id="{5D38FD77-52FD-ADEA-FFAA-022BE96926B6}"/>
              </a:ext>
            </a:extLst>
          </p:cNvPr>
          <p:cNvSpPr/>
          <p:nvPr/>
        </p:nvSpPr>
        <p:spPr>
          <a:xfrm>
            <a:off x="7766624" y="22564623"/>
            <a:ext cx="61536" cy="41179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0" name="矩形 669">
            <a:extLst>
              <a:ext uri="{FF2B5EF4-FFF2-40B4-BE49-F238E27FC236}">
                <a16:creationId xmlns:a16="http://schemas.microsoft.com/office/drawing/2014/main" id="{DACA771A-8C75-4AE3-0F1D-9C3F439F6849}"/>
              </a:ext>
            </a:extLst>
          </p:cNvPr>
          <p:cNvSpPr/>
          <p:nvPr/>
        </p:nvSpPr>
        <p:spPr>
          <a:xfrm>
            <a:off x="6912432" y="22564623"/>
            <a:ext cx="76138" cy="41306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1" name="矩形 670">
            <a:extLst>
              <a:ext uri="{FF2B5EF4-FFF2-40B4-BE49-F238E27FC236}">
                <a16:creationId xmlns:a16="http://schemas.microsoft.com/office/drawing/2014/main" id="{71093306-3537-ECE0-5AE9-A72992FF8546}"/>
              </a:ext>
            </a:extLst>
          </p:cNvPr>
          <p:cNvSpPr/>
          <p:nvPr/>
        </p:nvSpPr>
        <p:spPr>
          <a:xfrm>
            <a:off x="6521802" y="22555952"/>
            <a:ext cx="54253" cy="41392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72" name="群組 671">
            <a:extLst>
              <a:ext uri="{FF2B5EF4-FFF2-40B4-BE49-F238E27FC236}">
                <a16:creationId xmlns:a16="http://schemas.microsoft.com/office/drawing/2014/main" id="{C607E268-F7BB-E1CE-93C0-792A738D34E3}"/>
              </a:ext>
            </a:extLst>
          </p:cNvPr>
          <p:cNvGrpSpPr/>
          <p:nvPr/>
        </p:nvGrpSpPr>
        <p:grpSpPr>
          <a:xfrm rot="5400000">
            <a:off x="8795992" y="22310133"/>
            <a:ext cx="248351" cy="246975"/>
            <a:chOff x="15822852" y="15387638"/>
            <a:chExt cx="415814" cy="195262"/>
          </a:xfrm>
          <a:solidFill>
            <a:schemeClr val="bg1">
              <a:lumMod val="95000"/>
            </a:schemeClr>
          </a:solidFill>
        </p:grpSpPr>
        <p:sp>
          <p:nvSpPr>
            <p:cNvPr id="673" name="矩形 672">
              <a:extLst>
                <a:ext uri="{FF2B5EF4-FFF2-40B4-BE49-F238E27FC236}">
                  <a16:creationId xmlns:a16="http://schemas.microsoft.com/office/drawing/2014/main" id="{04D8FBA2-7E2A-3352-C82B-444D83D238AE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674" name="直線接點 673">
              <a:extLst>
                <a:ext uri="{FF2B5EF4-FFF2-40B4-BE49-F238E27FC236}">
                  <a16:creationId xmlns:a16="http://schemas.microsoft.com/office/drawing/2014/main" id="{B80F35A1-4372-CAF0-98C8-D6CFA908E17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直線接點 674">
              <a:extLst>
                <a:ext uri="{FF2B5EF4-FFF2-40B4-BE49-F238E27FC236}">
                  <a16:creationId xmlns:a16="http://schemas.microsoft.com/office/drawing/2014/main" id="{3BC59BE4-EB9D-DEC4-0E97-DCF95B7BE6C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6" name="直線接點 675">
              <a:extLst>
                <a:ext uri="{FF2B5EF4-FFF2-40B4-BE49-F238E27FC236}">
                  <a16:creationId xmlns:a16="http://schemas.microsoft.com/office/drawing/2014/main" id="{F0F23137-3138-164C-027A-F0ABC0BC60D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直線接點 676">
              <a:extLst>
                <a:ext uri="{FF2B5EF4-FFF2-40B4-BE49-F238E27FC236}">
                  <a16:creationId xmlns:a16="http://schemas.microsoft.com/office/drawing/2014/main" id="{596B983A-E2E2-F8C4-64FA-12C694405947}"/>
                </a:ext>
              </a:extLst>
            </p:cNvPr>
            <p:cNvCxnSpPr>
              <a:cxnSpLocks/>
            </p:cNvCxnSpPr>
            <p:nvPr/>
          </p:nvCxnSpPr>
          <p:spPr>
            <a:xfrm>
              <a:off x="15822852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8" name="手繪多邊形: 圖案 677">
            <a:extLst>
              <a:ext uri="{FF2B5EF4-FFF2-40B4-BE49-F238E27FC236}">
                <a16:creationId xmlns:a16="http://schemas.microsoft.com/office/drawing/2014/main" id="{4B95647E-785F-84A1-B62E-77783B555A96}"/>
              </a:ext>
            </a:extLst>
          </p:cNvPr>
          <p:cNvSpPr/>
          <p:nvPr/>
        </p:nvSpPr>
        <p:spPr>
          <a:xfrm>
            <a:off x="14962076" y="18263313"/>
            <a:ext cx="2203450" cy="4305300"/>
          </a:xfrm>
          <a:custGeom>
            <a:avLst/>
            <a:gdLst>
              <a:gd name="connsiteX0" fmla="*/ 0 w 2203450"/>
              <a:gd name="connsiteY0" fmla="*/ 0 h 4305300"/>
              <a:gd name="connsiteX1" fmla="*/ 0 w 2203450"/>
              <a:gd name="connsiteY1" fmla="*/ 4305300 h 4305300"/>
              <a:gd name="connsiteX2" fmla="*/ 2203450 w 2203450"/>
              <a:gd name="connsiteY2" fmla="*/ 4305300 h 4305300"/>
              <a:gd name="connsiteX3" fmla="*/ 2203450 w 2203450"/>
              <a:gd name="connsiteY3" fmla="*/ 1492250 h 4305300"/>
              <a:gd name="connsiteX4" fmla="*/ 838200 w 2203450"/>
              <a:gd name="connsiteY4" fmla="*/ 641350 h 4305300"/>
              <a:gd name="connsiteX5" fmla="*/ 0 w 2203450"/>
              <a:gd name="connsiteY5" fmla="*/ 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3450" h="4305300">
                <a:moveTo>
                  <a:pt x="0" y="0"/>
                </a:moveTo>
                <a:lnTo>
                  <a:pt x="0" y="4305300"/>
                </a:lnTo>
                <a:lnTo>
                  <a:pt x="2203450" y="4305300"/>
                </a:lnTo>
                <a:lnTo>
                  <a:pt x="2203450" y="1492250"/>
                </a:lnTo>
                <a:lnTo>
                  <a:pt x="838200" y="64135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38100">
                <a:solidFill>
                  <a:srgbClr val="0070C0"/>
                </a:solidFill>
              </a:ln>
            </a:endParaRPr>
          </a:p>
        </p:txBody>
      </p:sp>
      <p:sp>
        <p:nvSpPr>
          <p:cNvPr id="679" name="手繪多邊形: 圖案 678">
            <a:extLst>
              <a:ext uri="{FF2B5EF4-FFF2-40B4-BE49-F238E27FC236}">
                <a16:creationId xmlns:a16="http://schemas.microsoft.com/office/drawing/2014/main" id="{9C237FB1-745C-29EA-0443-43CB0B742394}"/>
              </a:ext>
            </a:extLst>
          </p:cNvPr>
          <p:cNvSpPr/>
          <p:nvPr/>
        </p:nvSpPr>
        <p:spPr>
          <a:xfrm>
            <a:off x="12366740" y="11182155"/>
            <a:ext cx="8850086" cy="9983107"/>
          </a:xfrm>
          <a:custGeom>
            <a:avLst/>
            <a:gdLst>
              <a:gd name="connsiteX0" fmla="*/ 159657 w 8766629"/>
              <a:gd name="connsiteY0" fmla="*/ 0 h 9956800"/>
              <a:gd name="connsiteX1" fmla="*/ 319315 w 8766629"/>
              <a:gd name="connsiteY1" fmla="*/ 682171 h 9956800"/>
              <a:gd name="connsiteX2" fmla="*/ 435429 w 8766629"/>
              <a:gd name="connsiteY2" fmla="*/ 1393371 h 9956800"/>
              <a:gd name="connsiteX3" fmla="*/ 551543 w 8766629"/>
              <a:gd name="connsiteY3" fmla="*/ 2075543 h 9956800"/>
              <a:gd name="connsiteX4" fmla="*/ 682172 w 8766629"/>
              <a:gd name="connsiteY4" fmla="*/ 2699657 h 9956800"/>
              <a:gd name="connsiteX5" fmla="*/ 856343 w 8766629"/>
              <a:gd name="connsiteY5" fmla="*/ 3439886 h 9956800"/>
              <a:gd name="connsiteX6" fmla="*/ 1016000 w 8766629"/>
              <a:gd name="connsiteY6" fmla="*/ 4122057 h 9956800"/>
              <a:gd name="connsiteX7" fmla="*/ 1262743 w 8766629"/>
              <a:gd name="connsiteY7" fmla="*/ 4862286 h 9956800"/>
              <a:gd name="connsiteX8" fmla="*/ 1524000 w 8766629"/>
              <a:gd name="connsiteY8" fmla="*/ 5413828 h 9956800"/>
              <a:gd name="connsiteX9" fmla="*/ 1799772 w 8766629"/>
              <a:gd name="connsiteY9" fmla="*/ 5892800 h 9956800"/>
              <a:gd name="connsiteX10" fmla="*/ 2104572 w 8766629"/>
              <a:gd name="connsiteY10" fmla="*/ 6284686 h 9956800"/>
              <a:gd name="connsiteX11" fmla="*/ 2452915 w 8766629"/>
              <a:gd name="connsiteY11" fmla="*/ 6691086 h 9956800"/>
              <a:gd name="connsiteX12" fmla="*/ 2830286 w 8766629"/>
              <a:gd name="connsiteY12" fmla="*/ 7097486 h 9956800"/>
              <a:gd name="connsiteX13" fmla="*/ 3149600 w 8766629"/>
              <a:gd name="connsiteY13" fmla="*/ 7416800 h 9956800"/>
              <a:gd name="connsiteX14" fmla="*/ 3759200 w 8766629"/>
              <a:gd name="connsiteY14" fmla="*/ 7823200 h 9956800"/>
              <a:gd name="connsiteX15" fmla="*/ 4136572 w 8766629"/>
              <a:gd name="connsiteY15" fmla="*/ 8113486 h 9956800"/>
              <a:gd name="connsiteX16" fmla="*/ 4484915 w 8766629"/>
              <a:gd name="connsiteY16" fmla="*/ 8316686 h 9956800"/>
              <a:gd name="connsiteX17" fmla="*/ 4789715 w 8766629"/>
              <a:gd name="connsiteY17" fmla="*/ 8476343 h 9956800"/>
              <a:gd name="connsiteX18" fmla="*/ 4862286 w 8766629"/>
              <a:gd name="connsiteY18" fmla="*/ 8563428 h 9956800"/>
              <a:gd name="connsiteX19" fmla="*/ 5428343 w 8766629"/>
              <a:gd name="connsiteY19" fmla="*/ 8795657 h 9956800"/>
              <a:gd name="connsiteX20" fmla="*/ 6023429 w 8766629"/>
              <a:gd name="connsiteY20" fmla="*/ 9056914 h 9956800"/>
              <a:gd name="connsiteX21" fmla="*/ 6458857 w 8766629"/>
              <a:gd name="connsiteY21" fmla="*/ 9216571 h 9956800"/>
              <a:gd name="connsiteX22" fmla="*/ 7097486 w 8766629"/>
              <a:gd name="connsiteY22" fmla="*/ 9405257 h 9956800"/>
              <a:gd name="connsiteX23" fmla="*/ 7692572 w 8766629"/>
              <a:gd name="connsiteY23" fmla="*/ 9564914 h 9956800"/>
              <a:gd name="connsiteX24" fmla="*/ 8215086 w 8766629"/>
              <a:gd name="connsiteY24" fmla="*/ 9681028 h 9956800"/>
              <a:gd name="connsiteX25" fmla="*/ 8621486 w 8766629"/>
              <a:gd name="connsiteY25" fmla="*/ 9753600 h 9956800"/>
              <a:gd name="connsiteX26" fmla="*/ 8766629 w 8766629"/>
              <a:gd name="connsiteY26" fmla="*/ 9782628 h 9956800"/>
              <a:gd name="connsiteX27" fmla="*/ 8766629 w 8766629"/>
              <a:gd name="connsiteY27" fmla="*/ 9956800 h 9956800"/>
              <a:gd name="connsiteX28" fmla="*/ 8098972 w 8766629"/>
              <a:gd name="connsiteY28" fmla="*/ 9840686 h 9956800"/>
              <a:gd name="connsiteX29" fmla="*/ 7474857 w 8766629"/>
              <a:gd name="connsiteY29" fmla="*/ 9710057 h 9956800"/>
              <a:gd name="connsiteX30" fmla="*/ 6836229 w 8766629"/>
              <a:gd name="connsiteY30" fmla="*/ 9521371 h 9956800"/>
              <a:gd name="connsiteX31" fmla="*/ 6183086 w 8766629"/>
              <a:gd name="connsiteY31" fmla="*/ 9303657 h 9956800"/>
              <a:gd name="connsiteX32" fmla="*/ 5515429 w 8766629"/>
              <a:gd name="connsiteY32" fmla="*/ 9027886 h 9956800"/>
              <a:gd name="connsiteX33" fmla="*/ 4891315 w 8766629"/>
              <a:gd name="connsiteY33" fmla="*/ 8752114 h 9956800"/>
              <a:gd name="connsiteX34" fmla="*/ 4354286 w 8766629"/>
              <a:gd name="connsiteY34" fmla="*/ 8418286 h 9956800"/>
              <a:gd name="connsiteX35" fmla="*/ 3526972 w 8766629"/>
              <a:gd name="connsiteY35" fmla="*/ 7866743 h 9956800"/>
              <a:gd name="connsiteX36" fmla="*/ 2931886 w 8766629"/>
              <a:gd name="connsiteY36" fmla="*/ 7431314 h 9956800"/>
              <a:gd name="connsiteX37" fmla="*/ 2830286 w 8766629"/>
              <a:gd name="connsiteY37" fmla="*/ 7344228 h 9956800"/>
              <a:gd name="connsiteX38" fmla="*/ 2569029 w 8766629"/>
              <a:gd name="connsiteY38" fmla="*/ 7141028 h 9956800"/>
              <a:gd name="connsiteX39" fmla="*/ 2293257 w 8766629"/>
              <a:gd name="connsiteY39" fmla="*/ 6865257 h 9956800"/>
              <a:gd name="connsiteX40" fmla="*/ 2046515 w 8766629"/>
              <a:gd name="connsiteY40" fmla="*/ 6589486 h 9956800"/>
              <a:gd name="connsiteX41" fmla="*/ 1828800 w 8766629"/>
              <a:gd name="connsiteY41" fmla="*/ 6284686 h 9956800"/>
              <a:gd name="connsiteX42" fmla="*/ 1640115 w 8766629"/>
              <a:gd name="connsiteY42" fmla="*/ 5979886 h 9956800"/>
              <a:gd name="connsiteX43" fmla="*/ 1480457 w 8766629"/>
              <a:gd name="connsiteY43" fmla="*/ 5791200 h 9956800"/>
              <a:gd name="connsiteX44" fmla="*/ 1219200 w 8766629"/>
              <a:gd name="connsiteY44" fmla="*/ 5326743 h 9956800"/>
              <a:gd name="connsiteX45" fmla="*/ 1074057 w 8766629"/>
              <a:gd name="connsiteY45" fmla="*/ 5065486 h 9956800"/>
              <a:gd name="connsiteX46" fmla="*/ 914400 w 8766629"/>
              <a:gd name="connsiteY46" fmla="*/ 4615543 h 9956800"/>
              <a:gd name="connsiteX47" fmla="*/ 812800 w 8766629"/>
              <a:gd name="connsiteY47" fmla="*/ 4310743 h 9956800"/>
              <a:gd name="connsiteX48" fmla="*/ 682172 w 8766629"/>
              <a:gd name="connsiteY48" fmla="*/ 3889828 h 9956800"/>
              <a:gd name="connsiteX49" fmla="*/ 537029 w 8766629"/>
              <a:gd name="connsiteY49" fmla="*/ 3309257 h 9956800"/>
              <a:gd name="connsiteX50" fmla="*/ 377372 w 8766629"/>
              <a:gd name="connsiteY50" fmla="*/ 2743200 h 9956800"/>
              <a:gd name="connsiteX51" fmla="*/ 290286 w 8766629"/>
              <a:gd name="connsiteY51" fmla="*/ 2336800 h 9956800"/>
              <a:gd name="connsiteX52" fmla="*/ 203200 w 8766629"/>
              <a:gd name="connsiteY52" fmla="*/ 1843314 h 9956800"/>
              <a:gd name="connsiteX53" fmla="*/ 130629 w 8766629"/>
              <a:gd name="connsiteY53" fmla="*/ 1364343 h 9956800"/>
              <a:gd name="connsiteX54" fmla="*/ 29029 w 8766629"/>
              <a:gd name="connsiteY54" fmla="*/ 725714 h 9956800"/>
              <a:gd name="connsiteX55" fmla="*/ 0 w 8766629"/>
              <a:gd name="connsiteY55" fmla="*/ 290286 h 9956800"/>
              <a:gd name="connsiteX56" fmla="*/ 0 w 8766629"/>
              <a:gd name="connsiteY56" fmla="*/ 58057 h 9956800"/>
              <a:gd name="connsiteX57" fmla="*/ 159657 w 8766629"/>
              <a:gd name="connsiteY57" fmla="*/ 0 h 995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766629" h="9956800">
                <a:moveTo>
                  <a:pt x="159657" y="0"/>
                </a:moveTo>
                <a:lnTo>
                  <a:pt x="319315" y="682171"/>
                </a:lnTo>
                <a:lnTo>
                  <a:pt x="435429" y="1393371"/>
                </a:lnTo>
                <a:lnTo>
                  <a:pt x="551543" y="2075543"/>
                </a:lnTo>
                <a:lnTo>
                  <a:pt x="682172" y="2699657"/>
                </a:lnTo>
                <a:lnTo>
                  <a:pt x="856343" y="3439886"/>
                </a:lnTo>
                <a:lnTo>
                  <a:pt x="1016000" y="4122057"/>
                </a:lnTo>
                <a:lnTo>
                  <a:pt x="1262743" y="4862286"/>
                </a:lnTo>
                <a:lnTo>
                  <a:pt x="1524000" y="5413828"/>
                </a:lnTo>
                <a:lnTo>
                  <a:pt x="1799772" y="5892800"/>
                </a:lnTo>
                <a:lnTo>
                  <a:pt x="2104572" y="6284686"/>
                </a:lnTo>
                <a:lnTo>
                  <a:pt x="2452915" y="6691086"/>
                </a:lnTo>
                <a:lnTo>
                  <a:pt x="2830286" y="7097486"/>
                </a:lnTo>
                <a:lnTo>
                  <a:pt x="3149600" y="7416800"/>
                </a:lnTo>
                <a:lnTo>
                  <a:pt x="3759200" y="7823200"/>
                </a:lnTo>
                <a:lnTo>
                  <a:pt x="4136572" y="8113486"/>
                </a:lnTo>
                <a:lnTo>
                  <a:pt x="4484915" y="8316686"/>
                </a:lnTo>
                <a:lnTo>
                  <a:pt x="4789715" y="8476343"/>
                </a:lnTo>
                <a:lnTo>
                  <a:pt x="4862286" y="8563428"/>
                </a:lnTo>
                <a:lnTo>
                  <a:pt x="5428343" y="8795657"/>
                </a:lnTo>
                <a:lnTo>
                  <a:pt x="6023429" y="9056914"/>
                </a:lnTo>
                <a:lnTo>
                  <a:pt x="6458857" y="9216571"/>
                </a:lnTo>
                <a:lnTo>
                  <a:pt x="7097486" y="9405257"/>
                </a:lnTo>
                <a:lnTo>
                  <a:pt x="7692572" y="9564914"/>
                </a:lnTo>
                <a:lnTo>
                  <a:pt x="8215086" y="9681028"/>
                </a:lnTo>
                <a:lnTo>
                  <a:pt x="8621486" y="9753600"/>
                </a:lnTo>
                <a:lnTo>
                  <a:pt x="8766629" y="9782628"/>
                </a:lnTo>
                <a:lnTo>
                  <a:pt x="8766629" y="9956800"/>
                </a:lnTo>
                <a:lnTo>
                  <a:pt x="8098972" y="9840686"/>
                </a:lnTo>
                <a:lnTo>
                  <a:pt x="7474857" y="9710057"/>
                </a:lnTo>
                <a:lnTo>
                  <a:pt x="6836229" y="9521371"/>
                </a:lnTo>
                <a:lnTo>
                  <a:pt x="6183086" y="9303657"/>
                </a:lnTo>
                <a:lnTo>
                  <a:pt x="5515429" y="9027886"/>
                </a:lnTo>
                <a:lnTo>
                  <a:pt x="4891315" y="8752114"/>
                </a:lnTo>
                <a:lnTo>
                  <a:pt x="4354286" y="8418286"/>
                </a:lnTo>
                <a:lnTo>
                  <a:pt x="3526972" y="7866743"/>
                </a:lnTo>
                <a:lnTo>
                  <a:pt x="2931886" y="7431314"/>
                </a:lnTo>
                <a:lnTo>
                  <a:pt x="2830286" y="7344228"/>
                </a:lnTo>
                <a:lnTo>
                  <a:pt x="2569029" y="7141028"/>
                </a:lnTo>
                <a:lnTo>
                  <a:pt x="2293257" y="6865257"/>
                </a:lnTo>
                <a:lnTo>
                  <a:pt x="2046515" y="6589486"/>
                </a:lnTo>
                <a:lnTo>
                  <a:pt x="1828800" y="6284686"/>
                </a:lnTo>
                <a:lnTo>
                  <a:pt x="1640115" y="5979886"/>
                </a:lnTo>
                <a:lnTo>
                  <a:pt x="1480457" y="5791200"/>
                </a:lnTo>
                <a:lnTo>
                  <a:pt x="1219200" y="5326743"/>
                </a:lnTo>
                <a:lnTo>
                  <a:pt x="1074057" y="5065486"/>
                </a:lnTo>
                <a:lnTo>
                  <a:pt x="914400" y="4615543"/>
                </a:lnTo>
                <a:lnTo>
                  <a:pt x="812800" y="4310743"/>
                </a:lnTo>
                <a:lnTo>
                  <a:pt x="682172" y="3889828"/>
                </a:lnTo>
                <a:lnTo>
                  <a:pt x="537029" y="3309257"/>
                </a:lnTo>
                <a:lnTo>
                  <a:pt x="377372" y="2743200"/>
                </a:lnTo>
                <a:lnTo>
                  <a:pt x="290286" y="2336800"/>
                </a:lnTo>
                <a:lnTo>
                  <a:pt x="203200" y="1843314"/>
                </a:lnTo>
                <a:lnTo>
                  <a:pt x="130629" y="1364343"/>
                </a:lnTo>
                <a:lnTo>
                  <a:pt x="29029" y="725714"/>
                </a:lnTo>
                <a:lnTo>
                  <a:pt x="0" y="290286"/>
                </a:lnTo>
                <a:lnTo>
                  <a:pt x="0" y="58057"/>
                </a:lnTo>
                <a:lnTo>
                  <a:pt x="159657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80" name="群組 679">
            <a:extLst>
              <a:ext uri="{FF2B5EF4-FFF2-40B4-BE49-F238E27FC236}">
                <a16:creationId xmlns:a16="http://schemas.microsoft.com/office/drawing/2014/main" id="{DADA0961-0819-E649-8FD5-49D6F4689956}"/>
              </a:ext>
            </a:extLst>
          </p:cNvPr>
          <p:cNvGrpSpPr/>
          <p:nvPr/>
        </p:nvGrpSpPr>
        <p:grpSpPr>
          <a:xfrm>
            <a:off x="15503602" y="20460808"/>
            <a:ext cx="1174750" cy="1888049"/>
            <a:chOff x="21005800" y="13430645"/>
            <a:chExt cx="1174750" cy="1888049"/>
          </a:xfrm>
        </p:grpSpPr>
        <p:sp>
          <p:nvSpPr>
            <p:cNvPr id="681" name="矩形 680">
              <a:extLst>
                <a:ext uri="{FF2B5EF4-FFF2-40B4-BE49-F238E27FC236}">
                  <a16:creationId xmlns:a16="http://schemas.microsoft.com/office/drawing/2014/main" id="{DDC37366-2569-0586-D124-91D08C44D2BB}"/>
                </a:ext>
              </a:extLst>
            </p:cNvPr>
            <p:cNvSpPr/>
            <p:nvPr/>
          </p:nvSpPr>
          <p:spPr>
            <a:xfrm>
              <a:off x="21005800" y="14372132"/>
              <a:ext cx="98425" cy="9429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82" name="群組 681">
              <a:extLst>
                <a:ext uri="{FF2B5EF4-FFF2-40B4-BE49-F238E27FC236}">
                  <a16:creationId xmlns:a16="http://schemas.microsoft.com/office/drawing/2014/main" id="{23B12906-781C-96E8-0F91-60CD16AA587B}"/>
                </a:ext>
              </a:extLst>
            </p:cNvPr>
            <p:cNvGrpSpPr/>
            <p:nvPr/>
          </p:nvGrpSpPr>
          <p:grpSpPr>
            <a:xfrm>
              <a:off x="21005800" y="13430645"/>
              <a:ext cx="1174750" cy="1888049"/>
              <a:chOff x="21005800" y="13430645"/>
              <a:chExt cx="1174750" cy="1888049"/>
            </a:xfrm>
          </p:grpSpPr>
          <p:sp>
            <p:nvSpPr>
              <p:cNvPr id="683" name="矩形 682">
                <a:extLst>
                  <a:ext uri="{FF2B5EF4-FFF2-40B4-BE49-F238E27FC236}">
                    <a16:creationId xmlns:a16="http://schemas.microsoft.com/office/drawing/2014/main" id="{E689A13F-3F36-4267-8273-05EFD42B49F1}"/>
                  </a:ext>
                </a:extLst>
              </p:cNvPr>
              <p:cNvSpPr/>
              <p:nvPr/>
            </p:nvSpPr>
            <p:spPr>
              <a:xfrm>
                <a:off x="21005800" y="13431741"/>
                <a:ext cx="98425" cy="944659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4" name="矩形 683">
                <a:extLst>
                  <a:ext uri="{FF2B5EF4-FFF2-40B4-BE49-F238E27FC236}">
                    <a16:creationId xmlns:a16="http://schemas.microsoft.com/office/drawing/2014/main" id="{CEF376E0-F80D-E714-9C31-FDC1BC93F957}"/>
                  </a:ext>
                </a:extLst>
              </p:cNvPr>
              <p:cNvSpPr/>
              <p:nvPr/>
            </p:nvSpPr>
            <p:spPr>
              <a:xfrm>
                <a:off x="21104225" y="13430645"/>
                <a:ext cx="977900" cy="4949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5" name="矩形 684">
                <a:extLst>
                  <a:ext uri="{FF2B5EF4-FFF2-40B4-BE49-F238E27FC236}">
                    <a16:creationId xmlns:a16="http://schemas.microsoft.com/office/drawing/2014/main" id="{5AA1E80A-6C2E-2DBD-E709-DBB66E10BB23}"/>
                  </a:ext>
                </a:extLst>
              </p:cNvPr>
              <p:cNvSpPr/>
              <p:nvPr/>
            </p:nvSpPr>
            <p:spPr>
              <a:xfrm>
                <a:off x="22082125" y="13430645"/>
                <a:ext cx="98425" cy="94297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6" name="矩形 685">
                <a:extLst>
                  <a:ext uri="{FF2B5EF4-FFF2-40B4-BE49-F238E27FC236}">
                    <a16:creationId xmlns:a16="http://schemas.microsoft.com/office/drawing/2014/main" id="{F6F7AB1B-76F5-9A8E-52A6-C94BE9B5AA95}"/>
                  </a:ext>
                </a:extLst>
              </p:cNvPr>
              <p:cNvSpPr/>
              <p:nvPr/>
            </p:nvSpPr>
            <p:spPr>
              <a:xfrm>
                <a:off x="21104225" y="13926232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7" name="矩形 686">
                <a:extLst>
                  <a:ext uri="{FF2B5EF4-FFF2-40B4-BE49-F238E27FC236}">
                    <a16:creationId xmlns:a16="http://schemas.microsoft.com/office/drawing/2014/main" id="{AF2B241B-FAFE-E75C-FE5D-3F24AFDE824D}"/>
                  </a:ext>
                </a:extLst>
              </p:cNvPr>
              <p:cNvSpPr/>
              <p:nvPr/>
            </p:nvSpPr>
            <p:spPr>
              <a:xfrm>
                <a:off x="21583650" y="13926232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8" name="矩形 687">
                <a:extLst>
                  <a:ext uri="{FF2B5EF4-FFF2-40B4-BE49-F238E27FC236}">
                    <a16:creationId xmlns:a16="http://schemas.microsoft.com/office/drawing/2014/main" id="{10A17F9F-5FC4-991C-EC8D-F40BCAD12F83}"/>
                  </a:ext>
                </a:extLst>
              </p:cNvPr>
              <p:cNvSpPr/>
              <p:nvPr/>
            </p:nvSpPr>
            <p:spPr>
              <a:xfrm>
                <a:off x="21104225" y="14373620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9" name="矩形 688">
                <a:extLst>
                  <a:ext uri="{FF2B5EF4-FFF2-40B4-BE49-F238E27FC236}">
                    <a16:creationId xmlns:a16="http://schemas.microsoft.com/office/drawing/2014/main" id="{47ABE4EF-A5B3-74C7-43CD-B1D0FDAC1661}"/>
                  </a:ext>
                </a:extLst>
              </p:cNvPr>
              <p:cNvSpPr/>
              <p:nvPr/>
            </p:nvSpPr>
            <p:spPr>
              <a:xfrm>
                <a:off x="21583650" y="14373620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90" name="矩形 689">
                <a:extLst>
                  <a:ext uri="{FF2B5EF4-FFF2-40B4-BE49-F238E27FC236}">
                    <a16:creationId xmlns:a16="http://schemas.microsoft.com/office/drawing/2014/main" id="{D67AA88F-E0D6-90D1-5BFE-D410872617DC}"/>
                  </a:ext>
                </a:extLst>
              </p:cNvPr>
              <p:cNvSpPr/>
              <p:nvPr/>
            </p:nvSpPr>
            <p:spPr>
              <a:xfrm>
                <a:off x="21104225" y="14823788"/>
                <a:ext cx="977900" cy="4949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91" name="矩形 690">
                <a:extLst>
                  <a:ext uri="{FF2B5EF4-FFF2-40B4-BE49-F238E27FC236}">
                    <a16:creationId xmlns:a16="http://schemas.microsoft.com/office/drawing/2014/main" id="{00001BF2-08F8-0B1C-CFB5-241C775F0D18}"/>
                  </a:ext>
                </a:extLst>
              </p:cNvPr>
              <p:cNvSpPr/>
              <p:nvPr/>
            </p:nvSpPr>
            <p:spPr>
              <a:xfrm>
                <a:off x="22082125" y="14369352"/>
                <a:ext cx="98425" cy="94934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692" name="語音泡泡: 矩形 691">
            <a:extLst>
              <a:ext uri="{FF2B5EF4-FFF2-40B4-BE49-F238E27FC236}">
                <a16:creationId xmlns:a16="http://schemas.microsoft.com/office/drawing/2014/main" id="{1E61C977-521B-EB89-9AC6-B9E809EA5095}"/>
              </a:ext>
            </a:extLst>
          </p:cNvPr>
          <p:cNvSpPr/>
          <p:nvPr/>
        </p:nvSpPr>
        <p:spPr>
          <a:xfrm rot="21012940">
            <a:off x="4366802" y="23356999"/>
            <a:ext cx="609837" cy="5084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成功路四段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</a:p>
        </p:txBody>
      </p:sp>
      <p:sp>
        <p:nvSpPr>
          <p:cNvPr id="693" name="語音泡泡: 矩形 692">
            <a:extLst>
              <a:ext uri="{FF2B5EF4-FFF2-40B4-BE49-F238E27FC236}">
                <a16:creationId xmlns:a16="http://schemas.microsoft.com/office/drawing/2014/main" id="{6F3F3C2F-A0E7-7C6B-3E77-71C6C9D1CBE4}"/>
              </a:ext>
            </a:extLst>
          </p:cNvPr>
          <p:cNvSpPr/>
          <p:nvPr/>
        </p:nvSpPr>
        <p:spPr>
          <a:xfrm>
            <a:off x="14331908" y="30607463"/>
            <a:ext cx="6306381" cy="723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星雲街</a:t>
            </a:r>
          </a:p>
        </p:txBody>
      </p:sp>
      <p:sp>
        <p:nvSpPr>
          <p:cNvPr id="694" name="語音泡泡: 矩形 693">
            <a:extLst>
              <a:ext uri="{FF2B5EF4-FFF2-40B4-BE49-F238E27FC236}">
                <a16:creationId xmlns:a16="http://schemas.microsoft.com/office/drawing/2014/main" id="{4C9327CC-76C8-84A2-6E7C-11C885525999}"/>
              </a:ext>
            </a:extLst>
          </p:cNvPr>
          <p:cNvSpPr/>
          <p:nvPr/>
        </p:nvSpPr>
        <p:spPr>
          <a:xfrm>
            <a:off x="21551184" y="23624727"/>
            <a:ext cx="609837" cy="5084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星雲街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123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</a:p>
        </p:txBody>
      </p:sp>
      <p:sp>
        <p:nvSpPr>
          <p:cNvPr id="695" name="語音泡泡: 矩形 694">
            <a:extLst>
              <a:ext uri="{FF2B5EF4-FFF2-40B4-BE49-F238E27FC236}">
                <a16:creationId xmlns:a16="http://schemas.microsoft.com/office/drawing/2014/main" id="{594D2BF5-436C-5EFC-A416-93101B096E07}"/>
              </a:ext>
            </a:extLst>
          </p:cNvPr>
          <p:cNvSpPr/>
          <p:nvPr/>
        </p:nvSpPr>
        <p:spPr>
          <a:xfrm rot="1749252">
            <a:off x="15586234" y="18764711"/>
            <a:ext cx="4513966" cy="821149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</a:p>
        </p:txBody>
      </p:sp>
      <p:sp>
        <p:nvSpPr>
          <p:cNvPr id="696" name="語音泡泡: 矩形 695">
            <a:extLst>
              <a:ext uri="{FF2B5EF4-FFF2-40B4-BE49-F238E27FC236}">
                <a16:creationId xmlns:a16="http://schemas.microsoft.com/office/drawing/2014/main" id="{BC3AB00B-5E74-AF4F-0E2E-7B379B70C9DF}"/>
              </a:ext>
            </a:extLst>
          </p:cNvPr>
          <p:cNvSpPr/>
          <p:nvPr/>
        </p:nvSpPr>
        <p:spPr>
          <a:xfrm rot="20902530">
            <a:off x="13429648" y="10662108"/>
            <a:ext cx="708183" cy="5682784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成功路四段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  <a:endParaRPr lang="zh-TW" altLang="en-US" sz="4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7" name="語音泡泡: 矩形 696">
            <a:extLst>
              <a:ext uri="{FF2B5EF4-FFF2-40B4-BE49-F238E27FC236}">
                <a16:creationId xmlns:a16="http://schemas.microsoft.com/office/drawing/2014/main" id="{0258ABDC-E9FE-5376-85D6-BF9056793C65}"/>
              </a:ext>
            </a:extLst>
          </p:cNvPr>
          <p:cNvSpPr/>
          <p:nvPr/>
        </p:nvSpPr>
        <p:spPr>
          <a:xfrm rot="21063709">
            <a:off x="5018189" y="10795700"/>
            <a:ext cx="4513966" cy="821149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</a:t>
            </a:r>
            <a:r>
              <a:rPr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</a:p>
        </p:txBody>
      </p:sp>
      <p:grpSp>
        <p:nvGrpSpPr>
          <p:cNvPr id="698" name="群組 697">
            <a:extLst>
              <a:ext uri="{FF2B5EF4-FFF2-40B4-BE49-F238E27FC236}">
                <a16:creationId xmlns:a16="http://schemas.microsoft.com/office/drawing/2014/main" id="{D78D0016-2F5A-8361-D2F5-44F24D11E099}"/>
              </a:ext>
            </a:extLst>
          </p:cNvPr>
          <p:cNvGrpSpPr/>
          <p:nvPr/>
        </p:nvGrpSpPr>
        <p:grpSpPr>
          <a:xfrm>
            <a:off x="21431874" y="20827832"/>
            <a:ext cx="739109" cy="337430"/>
            <a:chOff x="26865998" y="13797669"/>
            <a:chExt cx="739109" cy="337430"/>
          </a:xfrm>
        </p:grpSpPr>
        <p:sp>
          <p:nvSpPr>
            <p:cNvPr id="702" name="矩形 701">
              <a:extLst>
                <a:ext uri="{FF2B5EF4-FFF2-40B4-BE49-F238E27FC236}">
                  <a16:creationId xmlns:a16="http://schemas.microsoft.com/office/drawing/2014/main" id="{78938796-33AD-1BA5-EB61-E2B7847B8388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3" name="矩形 702">
              <a:extLst>
                <a:ext uri="{FF2B5EF4-FFF2-40B4-BE49-F238E27FC236}">
                  <a16:creationId xmlns:a16="http://schemas.microsoft.com/office/drawing/2014/main" id="{2962B27C-1610-BF50-98E3-8DD06C4F97C2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8" name="矩形 707">
              <a:extLst>
                <a:ext uri="{FF2B5EF4-FFF2-40B4-BE49-F238E27FC236}">
                  <a16:creationId xmlns:a16="http://schemas.microsoft.com/office/drawing/2014/main" id="{5C90CACC-A6C9-2F59-6770-33D99BE322A1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9" name="矩形 708">
              <a:extLst>
                <a:ext uri="{FF2B5EF4-FFF2-40B4-BE49-F238E27FC236}">
                  <a16:creationId xmlns:a16="http://schemas.microsoft.com/office/drawing/2014/main" id="{DD4251A0-8730-E291-6DB8-B88DB31D1839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0" name="矩形 709">
              <a:extLst>
                <a:ext uri="{FF2B5EF4-FFF2-40B4-BE49-F238E27FC236}">
                  <a16:creationId xmlns:a16="http://schemas.microsoft.com/office/drawing/2014/main" id="{36E9037E-EBC6-938E-41FA-F9BE1B34178A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1" name="矩形 710">
              <a:extLst>
                <a:ext uri="{FF2B5EF4-FFF2-40B4-BE49-F238E27FC236}">
                  <a16:creationId xmlns:a16="http://schemas.microsoft.com/office/drawing/2014/main" id="{7011E7B1-DB2E-58BB-376E-0D5462995B4D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2" name="矩形 711">
              <a:extLst>
                <a:ext uri="{FF2B5EF4-FFF2-40B4-BE49-F238E27FC236}">
                  <a16:creationId xmlns:a16="http://schemas.microsoft.com/office/drawing/2014/main" id="{F0ED2B04-A81F-EA30-F00B-FEA0D936D5DE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22" name="群組 921">
            <a:extLst>
              <a:ext uri="{FF2B5EF4-FFF2-40B4-BE49-F238E27FC236}">
                <a16:creationId xmlns:a16="http://schemas.microsoft.com/office/drawing/2014/main" id="{AAF5929B-F7D1-3D10-E3A1-EEA0DDC04D3E}"/>
              </a:ext>
            </a:extLst>
          </p:cNvPr>
          <p:cNvGrpSpPr/>
          <p:nvPr/>
        </p:nvGrpSpPr>
        <p:grpSpPr>
          <a:xfrm>
            <a:off x="21535583" y="30081232"/>
            <a:ext cx="739109" cy="337430"/>
            <a:chOff x="26865998" y="13797669"/>
            <a:chExt cx="739109" cy="337430"/>
          </a:xfrm>
        </p:grpSpPr>
        <p:sp>
          <p:nvSpPr>
            <p:cNvPr id="923" name="矩形 922">
              <a:extLst>
                <a:ext uri="{FF2B5EF4-FFF2-40B4-BE49-F238E27FC236}">
                  <a16:creationId xmlns:a16="http://schemas.microsoft.com/office/drawing/2014/main" id="{DE8A2C5A-105D-CAC8-387B-846B39537227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4" name="矩形 923">
              <a:extLst>
                <a:ext uri="{FF2B5EF4-FFF2-40B4-BE49-F238E27FC236}">
                  <a16:creationId xmlns:a16="http://schemas.microsoft.com/office/drawing/2014/main" id="{80A53B21-6822-83CB-1B79-E557B90A5EA3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5" name="矩形 924">
              <a:extLst>
                <a:ext uri="{FF2B5EF4-FFF2-40B4-BE49-F238E27FC236}">
                  <a16:creationId xmlns:a16="http://schemas.microsoft.com/office/drawing/2014/main" id="{948BF5C8-FA27-7E20-06E8-55B09F2478B4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6" name="矩形 925">
              <a:extLst>
                <a:ext uri="{FF2B5EF4-FFF2-40B4-BE49-F238E27FC236}">
                  <a16:creationId xmlns:a16="http://schemas.microsoft.com/office/drawing/2014/main" id="{6E7A1193-D5BF-8425-F80B-AC498EBC6A15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7" name="矩形 926">
              <a:extLst>
                <a:ext uri="{FF2B5EF4-FFF2-40B4-BE49-F238E27FC236}">
                  <a16:creationId xmlns:a16="http://schemas.microsoft.com/office/drawing/2014/main" id="{EA814CF6-7EB9-BB6D-1991-2266B176C5C6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8" name="矩形 927">
              <a:extLst>
                <a:ext uri="{FF2B5EF4-FFF2-40B4-BE49-F238E27FC236}">
                  <a16:creationId xmlns:a16="http://schemas.microsoft.com/office/drawing/2014/main" id="{BC07BE86-25E0-C789-F368-E247EF3D8C14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9" name="矩形 928">
              <a:extLst>
                <a:ext uri="{FF2B5EF4-FFF2-40B4-BE49-F238E27FC236}">
                  <a16:creationId xmlns:a16="http://schemas.microsoft.com/office/drawing/2014/main" id="{FEFCA9DC-4064-EE6C-6FCE-EEEC5B889A1D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30" name="群組 929">
            <a:extLst>
              <a:ext uri="{FF2B5EF4-FFF2-40B4-BE49-F238E27FC236}">
                <a16:creationId xmlns:a16="http://schemas.microsoft.com/office/drawing/2014/main" id="{0F7F8C40-911C-CDDC-AE41-BBD2D7680643}"/>
              </a:ext>
            </a:extLst>
          </p:cNvPr>
          <p:cNvGrpSpPr/>
          <p:nvPr/>
        </p:nvGrpSpPr>
        <p:grpSpPr>
          <a:xfrm rot="5400000">
            <a:off x="20819136" y="30726491"/>
            <a:ext cx="739109" cy="337430"/>
            <a:chOff x="26865998" y="13797669"/>
            <a:chExt cx="739109" cy="337430"/>
          </a:xfrm>
        </p:grpSpPr>
        <p:sp>
          <p:nvSpPr>
            <p:cNvPr id="931" name="矩形 930">
              <a:extLst>
                <a:ext uri="{FF2B5EF4-FFF2-40B4-BE49-F238E27FC236}">
                  <a16:creationId xmlns:a16="http://schemas.microsoft.com/office/drawing/2014/main" id="{8B349D51-3FA3-D1D9-D557-39B120A262B7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5" name="矩形 934">
              <a:extLst>
                <a:ext uri="{FF2B5EF4-FFF2-40B4-BE49-F238E27FC236}">
                  <a16:creationId xmlns:a16="http://schemas.microsoft.com/office/drawing/2014/main" id="{14B57A3A-2F90-1881-B799-B0EDB9994F6C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6" name="矩形 935">
              <a:extLst>
                <a:ext uri="{FF2B5EF4-FFF2-40B4-BE49-F238E27FC236}">
                  <a16:creationId xmlns:a16="http://schemas.microsoft.com/office/drawing/2014/main" id="{1554E4AA-65B2-5733-BBA6-51F989B452DC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7" name="矩形 936">
              <a:extLst>
                <a:ext uri="{FF2B5EF4-FFF2-40B4-BE49-F238E27FC236}">
                  <a16:creationId xmlns:a16="http://schemas.microsoft.com/office/drawing/2014/main" id="{5E9AA176-ED59-84AE-5356-E490F7DBE211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8" name="矩形 937">
              <a:extLst>
                <a:ext uri="{FF2B5EF4-FFF2-40B4-BE49-F238E27FC236}">
                  <a16:creationId xmlns:a16="http://schemas.microsoft.com/office/drawing/2014/main" id="{2B903DB2-5993-06BA-BBFE-6E9252FFE763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1" name="矩形 940">
              <a:extLst>
                <a:ext uri="{FF2B5EF4-FFF2-40B4-BE49-F238E27FC236}">
                  <a16:creationId xmlns:a16="http://schemas.microsoft.com/office/drawing/2014/main" id="{BC2EF252-D76E-2629-4007-12103FA0E2C2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2" name="矩形 941">
              <a:extLst>
                <a:ext uri="{FF2B5EF4-FFF2-40B4-BE49-F238E27FC236}">
                  <a16:creationId xmlns:a16="http://schemas.microsoft.com/office/drawing/2014/main" id="{4D481F12-D88E-6421-9602-E4185D1F6649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43" name="群組 942">
            <a:extLst>
              <a:ext uri="{FF2B5EF4-FFF2-40B4-BE49-F238E27FC236}">
                <a16:creationId xmlns:a16="http://schemas.microsoft.com/office/drawing/2014/main" id="{25F06980-BBD2-4993-C449-2B66588099B1}"/>
              </a:ext>
            </a:extLst>
          </p:cNvPr>
          <p:cNvGrpSpPr/>
          <p:nvPr/>
        </p:nvGrpSpPr>
        <p:grpSpPr>
          <a:xfrm rot="5400000">
            <a:off x="13469180" y="30771549"/>
            <a:ext cx="739109" cy="337430"/>
            <a:chOff x="26865998" y="13797669"/>
            <a:chExt cx="739109" cy="337430"/>
          </a:xfrm>
        </p:grpSpPr>
        <p:sp>
          <p:nvSpPr>
            <p:cNvPr id="946" name="矩形 945">
              <a:extLst>
                <a:ext uri="{FF2B5EF4-FFF2-40B4-BE49-F238E27FC236}">
                  <a16:creationId xmlns:a16="http://schemas.microsoft.com/office/drawing/2014/main" id="{51A58FF7-BFDC-BB6E-FA9A-6A730E801750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8" name="矩形 947">
              <a:extLst>
                <a:ext uri="{FF2B5EF4-FFF2-40B4-BE49-F238E27FC236}">
                  <a16:creationId xmlns:a16="http://schemas.microsoft.com/office/drawing/2014/main" id="{8770125D-0DD8-B170-B6CE-D2E7A33C1603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9" name="矩形 948">
              <a:extLst>
                <a:ext uri="{FF2B5EF4-FFF2-40B4-BE49-F238E27FC236}">
                  <a16:creationId xmlns:a16="http://schemas.microsoft.com/office/drawing/2014/main" id="{925DB7C0-59B5-761F-9A39-DBD7771AFBB1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0" name="矩形 949">
              <a:extLst>
                <a:ext uri="{FF2B5EF4-FFF2-40B4-BE49-F238E27FC236}">
                  <a16:creationId xmlns:a16="http://schemas.microsoft.com/office/drawing/2014/main" id="{69CE2ACB-7034-62AA-BF75-CDEFF6F8D8A0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2" name="矩形 951">
              <a:extLst>
                <a:ext uri="{FF2B5EF4-FFF2-40B4-BE49-F238E27FC236}">
                  <a16:creationId xmlns:a16="http://schemas.microsoft.com/office/drawing/2014/main" id="{AA48D7FD-F154-B204-5ED6-1EADD64E069E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3" name="矩形 952">
              <a:extLst>
                <a:ext uri="{FF2B5EF4-FFF2-40B4-BE49-F238E27FC236}">
                  <a16:creationId xmlns:a16="http://schemas.microsoft.com/office/drawing/2014/main" id="{4B3A6F4D-73A5-D057-6B05-585D569A414C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4" name="矩形 953">
              <a:extLst>
                <a:ext uri="{FF2B5EF4-FFF2-40B4-BE49-F238E27FC236}">
                  <a16:creationId xmlns:a16="http://schemas.microsoft.com/office/drawing/2014/main" id="{2BB2DF64-7A44-A409-0BB5-DE9F59287E47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81" name="群組 1680">
            <a:extLst>
              <a:ext uri="{FF2B5EF4-FFF2-40B4-BE49-F238E27FC236}">
                <a16:creationId xmlns:a16="http://schemas.microsoft.com/office/drawing/2014/main" id="{61FC87EC-7961-262B-68F0-4C836BC3A548}"/>
              </a:ext>
            </a:extLst>
          </p:cNvPr>
          <p:cNvGrpSpPr/>
          <p:nvPr/>
        </p:nvGrpSpPr>
        <p:grpSpPr>
          <a:xfrm rot="5400000">
            <a:off x="15183259" y="30792500"/>
            <a:ext cx="739109" cy="337430"/>
            <a:chOff x="26865998" y="13797669"/>
            <a:chExt cx="739109" cy="337430"/>
          </a:xfrm>
        </p:grpSpPr>
        <p:sp>
          <p:nvSpPr>
            <p:cNvPr id="1682" name="矩形 1681">
              <a:extLst>
                <a:ext uri="{FF2B5EF4-FFF2-40B4-BE49-F238E27FC236}">
                  <a16:creationId xmlns:a16="http://schemas.microsoft.com/office/drawing/2014/main" id="{555534D4-DBC6-366C-4E7E-49225F61C774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3" name="矩形 1682">
              <a:extLst>
                <a:ext uri="{FF2B5EF4-FFF2-40B4-BE49-F238E27FC236}">
                  <a16:creationId xmlns:a16="http://schemas.microsoft.com/office/drawing/2014/main" id="{F0F0A191-FC31-91CA-4870-0779B36D4A3F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4" name="矩形 1683">
              <a:extLst>
                <a:ext uri="{FF2B5EF4-FFF2-40B4-BE49-F238E27FC236}">
                  <a16:creationId xmlns:a16="http://schemas.microsoft.com/office/drawing/2014/main" id="{13C9428E-DED3-AF49-5BD1-8502862246CB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5" name="矩形 1684">
              <a:extLst>
                <a:ext uri="{FF2B5EF4-FFF2-40B4-BE49-F238E27FC236}">
                  <a16:creationId xmlns:a16="http://schemas.microsoft.com/office/drawing/2014/main" id="{27957D49-A206-ECB7-80FF-F5D7AC03DE0D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6" name="矩形 1685">
              <a:extLst>
                <a:ext uri="{FF2B5EF4-FFF2-40B4-BE49-F238E27FC236}">
                  <a16:creationId xmlns:a16="http://schemas.microsoft.com/office/drawing/2014/main" id="{1272A235-A039-47DE-4812-DA849B467C22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7" name="矩形 1686">
              <a:extLst>
                <a:ext uri="{FF2B5EF4-FFF2-40B4-BE49-F238E27FC236}">
                  <a16:creationId xmlns:a16="http://schemas.microsoft.com/office/drawing/2014/main" id="{DB41BC2C-78D4-97A6-E2B2-B80C6CC132D5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8" name="矩形 1687">
              <a:extLst>
                <a:ext uri="{FF2B5EF4-FFF2-40B4-BE49-F238E27FC236}">
                  <a16:creationId xmlns:a16="http://schemas.microsoft.com/office/drawing/2014/main" id="{16597BF6-04AC-CA96-9008-5D1E600BCE1E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89" name="群組 1688">
            <a:extLst>
              <a:ext uri="{FF2B5EF4-FFF2-40B4-BE49-F238E27FC236}">
                <a16:creationId xmlns:a16="http://schemas.microsoft.com/office/drawing/2014/main" id="{72083E8D-5022-3A87-4629-945ADA7C7850}"/>
              </a:ext>
            </a:extLst>
          </p:cNvPr>
          <p:cNvGrpSpPr/>
          <p:nvPr/>
        </p:nvGrpSpPr>
        <p:grpSpPr>
          <a:xfrm rot="5400000">
            <a:off x="6332594" y="30563633"/>
            <a:ext cx="493348" cy="497486"/>
            <a:chOff x="26865998" y="13797669"/>
            <a:chExt cx="739109" cy="337430"/>
          </a:xfrm>
        </p:grpSpPr>
        <p:sp>
          <p:nvSpPr>
            <p:cNvPr id="1690" name="矩形 1689">
              <a:extLst>
                <a:ext uri="{FF2B5EF4-FFF2-40B4-BE49-F238E27FC236}">
                  <a16:creationId xmlns:a16="http://schemas.microsoft.com/office/drawing/2014/main" id="{A4FBA710-0AA7-29B3-8037-E5C2F6542515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1" name="矩形 1690">
              <a:extLst>
                <a:ext uri="{FF2B5EF4-FFF2-40B4-BE49-F238E27FC236}">
                  <a16:creationId xmlns:a16="http://schemas.microsoft.com/office/drawing/2014/main" id="{32FFFC3C-A4FF-4459-39AB-3808D7D6701F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2" name="矩形 1691">
              <a:extLst>
                <a:ext uri="{FF2B5EF4-FFF2-40B4-BE49-F238E27FC236}">
                  <a16:creationId xmlns:a16="http://schemas.microsoft.com/office/drawing/2014/main" id="{1DA7BC7A-0360-F558-AA71-5C6C63961401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3" name="矩形 1692">
              <a:extLst>
                <a:ext uri="{FF2B5EF4-FFF2-40B4-BE49-F238E27FC236}">
                  <a16:creationId xmlns:a16="http://schemas.microsoft.com/office/drawing/2014/main" id="{E3EB4066-0B01-9B82-A282-F5326C6E47C3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4" name="矩形 1693">
              <a:extLst>
                <a:ext uri="{FF2B5EF4-FFF2-40B4-BE49-F238E27FC236}">
                  <a16:creationId xmlns:a16="http://schemas.microsoft.com/office/drawing/2014/main" id="{80181E75-4CB7-196C-D7DD-37AF82F0B958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5" name="矩形 1694">
              <a:extLst>
                <a:ext uri="{FF2B5EF4-FFF2-40B4-BE49-F238E27FC236}">
                  <a16:creationId xmlns:a16="http://schemas.microsoft.com/office/drawing/2014/main" id="{2B6D9B37-0428-14FA-5FD8-DE5FE586BA66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6" name="矩形 1695">
              <a:extLst>
                <a:ext uri="{FF2B5EF4-FFF2-40B4-BE49-F238E27FC236}">
                  <a16:creationId xmlns:a16="http://schemas.microsoft.com/office/drawing/2014/main" id="{958973C2-C8C4-5BC7-4B3F-3266F31EC8DC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97" name="群組 1696">
            <a:extLst>
              <a:ext uri="{FF2B5EF4-FFF2-40B4-BE49-F238E27FC236}">
                <a16:creationId xmlns:a16="http://schemas.microsoft.com/office/drawing/2014/main" id="{4801C9E4-1A0B-A8E2-27F6-9135972C1BCA}"/>
              </a:ext>
            </a:extLst>
          </p:cNvPr>
          <p:cNvGrpSpPr/>
          <p:nvPr/>
        </p:nvGrpSpPr>
        <p:grpSpPr>
          <a:xfrm rot="10169313">
            <a:off x="5072814" y="30015299"/>
            <a:ext cx="493348" cy="497486"/>
            <a:chOff x="26865998" y="13797669"/>
            <a:chExt cx="739109" cy="337430"/>
          </a:xfrm>
        </p:grpSpPr>
        <p:sp>
          <p:nvSpPr>
            <p:cNvPr id="1698" name="矩形 1697">
              <a:extLst>
                <a:ext uri="{FF2B5EF4-FFF2-40B4-BE49-F238E27FC236}">
                  <a16:creationId xmlns:a16="http://schemas.microsoft.com/office/drawing/2014/main" id="{59A089F8-57A2-91A4-2BD0-97C8E926A2A2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9" name="矩形 1698">
              <a:extLst>
                <a:ext uri="{FF2B5EF4-FFF2-40B4-BE49-F238E27FC236}">
                  <a16:creationId xmlns:a16="http://schemas.microsoft.com/office/drawing/2014/main" id="{7ACC9A5C-2129-5184-75EE-07242095F42E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0" name="矩形 1699">
              <a:extLst>
                <a:ext uri="{FF2B5EF4-FFF2-40B4-BE49-F238E27FC236}">
                  <a16:creationId xmlns:a16="http://schemas.microsoft.com/office/drawing/2014/main" id="{DEC83C78-AFE0-5BB3-0C3F-109E2F68B9FA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1" name="矩形 1700">
              <a:extLst>
                <a:ext uri="{FF2B5EF4-FFF2-40B4-BE49-F238E27FC236}">
                  <a16:creationId xmlns:a16="http://schemas.microsoft.com/office/drawing/2014/main" id="{F3BCBD22-2215-50D9-6F37-F8B5D63CE6CE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2" name="矩形 1701">
              <a:extLst>
                <a:ext uri="{FF2B5EF4-FFF2-40B4-BE49-F238E27FC236}">
                  <a16:creationId xmlns:a16="http://schemas.microsoft.com/office/drawing/2014/main" id="{7D50CCCA-A24F-1975-D267-B423409C9F4E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3" name="矩形 1702">
              <a:extLst>
                <a:ext uri="{FF2B5EF4-FFF2-40B4-BE49-F238E27FC236}">
                  <a16:creationId xmlns:a16="http://schemas.microsoft.com/office/drawing/2014/main" id="{1B559F2F-AF29-D826-FCCA-B03F47BF836A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4" name="矩形 1703">
              <a:extLst>
                <a:ext uri="{FF2B5EF4-FFF2-40B4-BE49-F238E27FC236}">
                  <a16:creationId xmlns:a16="http://schemas.microsoft.com/office/drawing/2014/main" id="{47F7A06C-0DB2-9AFF-B42C-3FD1909829B4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05" name="群組 1704">
            <a:extLst>
              <a:ext uri="{FF2B5EF4-FFF2-40B4-BE49-F238E27FC236}">
                <a16:creationId xmlns:a16="http://schemas.microsoft.com/office/drawing/2014/main" id="{67A3C18B-95AF-255E-9077-05561E7333A3}"/>
              </a:ext>
            </a:extLst>
          </p:cNvPr>
          <p:cNvGrpSpPr/>
          <p:nvPr/>
        </p:nvGrpSpPr>
        <p:grpSpPr>
          <a:xfrm rot="10169313">
            <a:off x="3563948" y="21381254"/>
            <a:ext cx="750737" cy="497486"/>
            <a:chOff x="26865998" y="13797669"/>
            <a:chExt cx="739109" cy="337430"/>
          </a:xfrm>
        </p:grpSpPr>
        <p:sp>
          <p:nvSpPr>
            <p:cNvPr id="1706" name="矩形 1705">
              <a:extLst>
                <a:ext uri="{FF2B5EF4-FFF2-40B4-BE49-F238E27FC236}">
                  <a16:creationId xmlns:a16="http://schemas.microsoft.com/office/drawing/2014/main" id="{29BB6293-DE86-21C5-7321-A07987BFAB67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7" name="矩形 1706">
              <a:extLst>
                <a:ext uri="{FF2B5EF4-FFF2-40B4-BE49-F238E27FC236}">
                  <a16:creationId xmlns:a16="http://schemas.microsoft.com/office/drawing/2014/main" id="{E2FD595B-CD46-F0ED-1A5D-455969B8CB0F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8" name="矩形 1707">
              <a:extLst>
                <a:ext uri="{FF2B5EF4-FFF2-40B4-BE49-F238E27FC236}">
                  <a16:creationId xmlns:a16="http://schemas.microsoft.com/office/drawing/2014/main" id="{4CD279E5-7B62-ADBC-3EC6-A8CF54953F65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9" name="矩形 1708">
              <a:extLst>
                <a:ext uri="{FF2B5EF4-FFF2-40B4-BE49-F238E27FC236}">
                  <a16:creationId xmlns:a16="http://schemas.microsoft.com/office/drawing/2014/main" id="{954688BE-9514-C845-CA59-DBA037E91CB8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0" name="矩形 1709">
              <a:extLst>
                <a:ext uri="{FF2B5EF4-FFF2-40B4-BE49-F238E27FC236}">
                  <a16:creationId xmlns:a16="http://schemas.microsoft.com/office/drawing/2014/main" id="{6E9E218E-A303-36FE-18B3-514DA6AA36BE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1" name="矩形 1710">
              <a:extLst>
                <a:ext uri="{FF2B5EF4-FFF2-40B4-BE49-F238E27FC236}">
                  <a16:creationId xmlns:a16="http://schemas.microsoft.com/office/drawing/2014/main" id="{5C71EA60-8284-881C-AFC8-5FD071D1F935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2" name="矩形 1711">
              <a:extLst>
                <a:ext uri="{FF2B5EF4-FFF2-40B4-BE49-F238E27FC236}">
                  <a16:creationId xmlns:a16="http://schemas.microsoft.com/office/drawing/2014/main" id="{5C502FB2-E5D2-3319-415A-E4818DDC8604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13" name="群組 1712">
            <a:extLst>
              <a:ext uri="{FF2B5EF4-FFF2-40B4-BE49-F238E27FC236}">
                <a16:creationId xmlns:a16="http://schemas.microsoft.com/office/drawing/2014/main" id="{D679EE66-7D19-6A0D-CB9E-C78F93390AD0}"/>
              </a:ext>
            </a:extLst>
          </p:cNvPr>
          <p:cNvGrpSpPr/>
          <p:nvPr/>
        </p:nvGrpSpPr>
        <p:grpSpPr>
          <a:xfrm rot="10169313">
            <a:off x="2791815" y="17256234"/>
            <a:ext cx="750737" cy="497486"/>
            <a:chOff x="26865998" y="13797669"/>
            <a:chExt cx="739109" cy="337430"/>
          </a:xfrm>
        </p:grpSpPr>
        <p:sp>
          <p:nvSpPr>
            <p:cNvPr id="1714" name="矩形 1713">
              <a:extLst>
                <a:ext uri="{FF2B5EF4-FFF2-40B4-BE49-F238E27FC236}">
                  <a16:creationId xmlns:a16="http://schemas.microsoft.com/office/drawing/2014/main" id="{7A6DD827-05C4-18A1-F57B-EC6A6A96E1C7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5" name="矩形 1714">
              <a:extLst>
                <a:ext uri="{FF2B5EF4-FFF2-40B4-BE49-F238E27FC236}">
                  <a16:creationId xmlns:a16="http://schemas.microsoft.com/office/drawing/2014/main" id="{EC5F8CBB-1532-C932-A560-17802C217F05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6" name="矩形 1715">
              <a:extLst>
                <a:ext uri="{FF2B5EF4-FFF2-40B4-BE49-F238E27FC236}">
                  <a16:creationId xmlns:a16="http://schemas.microsoft.com/office/drawing/2014/main" id="{18FDCB7F-8E1F-79DD-6D5E-D668F3BB69D6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7" name="矩形 1716">
              <a:extLst>
                <a:ext uri="{FF2B5EF4-FFF2-40B4-BE49-F238E27FC236}">
                  <a16:creationId xmlns:a16="http://schemas.microsoft.com/office/drawing/2014/main" id="{9E138626-F260-C021-84CA-14F454CF8A51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8" name="矩形 1717">
              <a:extLst>
                <a:ext uri="{FF2B5EF4-FFF2-40B4-BE49-F238E27FC236}">
                  <a16:creationId xmlns:a16="http://schemas.microsoft.com/office/drawing/2014/main" id="{06B5FB6F-B9C6-8706-2290-387A46617612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9" name="矩形 1718">
              <a:extLst>
                <a:ext uri="{FF2B5EF4-FFF2-40B4-BE49-F238E27FC236}">
                  <a16:creationId xmlns:a16="http://schemas.microsoft.com/office/drawing/2014/main" id="{2AA61672-45D8-9AE5-2BB0-413643EA8C31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0" name="矩形 1719">
              <a:extLst>
                <a:ext uri="{FF2B5EF4-FFF2-40B4-BE49-F238E27FC236}">
                  <a16:creationId xmlns:a16="http://schemas.microsoft.com/office/drawing/2014/main" id="{B9CCC2CD-EB83-EB44-434E-C8EE2F25DFCE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21" name="群組 1720">
            <a:extLst>
              <a:ext uri="{FF2B5EF4-FFF2-40B4-BE49-F238E27FC236}">
                <a16:creationId xmlns:a16="http://schemas.microsoft.com/office/drawing/2014/main" id="{BE5803B8-83D6-2144-DFDB-FAAC5B1835C7}"/>
              </a:ext>
            </a:extLst>
          </p:cNvPr>
          <p:cNvGrpSpPr/>
          <p:nvPr/>
        </p:nvGrpSpPr>
        <p:grpSpPr>
          <a:xfrm rot="10169313">
            <a:off x="1805507" y="12433933"/>
            <a:ext cx="750737" cy="497486"/>
            <a:chOff x="26865998" y="13797669"/>
            <a:chExt cx="739109" cy="337430"/>
          </a:xfrm>
        </p:grpSpPr>
        <p:sp>
          <p:nvSpPr>
            <p:cNvPr id="1722" name="矩形 1721">
              <a:extLst>
                <a:ext uri="{FF2B5EF4-FFF2-40B4-BE49-F238E27FC236}">
                  <a16:creationId xmlns:a16="http://schemas.microsoft.com/office/drawing/2014/main" id="{32AA0EE1-8544-9F60-D000-546F6D0B7607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3" name="矩形 1722">
              <a:extLst>
                <a:ext uri="{FF2B5EF4-FFF2-40B4-BE49-F238E27FC236}">
                  <a16:creationId xmlns:a16="http://schemas.microsoft.com/office/drawing/2014/main" id="{55A60652-0EAB-AB6E-2628-2C73AC7154DE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4" name="矩形 1723">
              <a:extLst>
                <a:ext uri="{FF2B5EF4-FFF2-40B4-BE49-F238E27FC236}">
                  <a16:creationId xmlns:a16="http://schemas.microsoft.com/office/drawing/2014/main" id="{A7051DD9-996A-7A30-4DC8-42ED600558FF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5" name="矩形 1724">
              <a:extLst>
                <a:ext uri="{FF2B5EF4-FFF2-40B4-BE49-F238E27FC236}">
                  <a16:creationId xmlns:a16="http://schemas.microsoft.com/office/drawing/2014/main" id="{DD980D23-C7C9-5AC0-0FFE-3E5F61B34BA3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6" name="矩形 1725">
              <a:extLst>
                <a:ext uri="{FF2B5EF4-FFF2-40B4-BE49-F238E27FC236}">
                  <a16:creationId xmlns:a16="http://schemas.microsoft.com/office/drawing/2014/main" id="{B8DE941B-969F-F97D-29AB-2D77D79CF4B1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7" name="矩形 1726">
              <a:extLst>
                <a:ext uri="{FF2B5EF4-FFF2-40B4-BE49-F238E27FC236}">
                  <a16:creationId xmlns:a16="http://schemas.microsoft.com/office/drawing/2014/main" id="{76818CC4-284D-523D-A476-5FE7ED54A9D3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8" name="矩形 1727">
              <a:extLst>
                <a:ext uri="{FF2B5EF4-FFF2-40B4-BE49-F238E27FC236}">
                  <a16:creationId xmlns:a16="http://schemas.microsoft.com/office/drawing/2014/main" id="{E2634D8A-F4A2-507E-866A-12342EA7C4A9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29" name="群組 1728">
            <a:extLst>
              <a:ext uri="{FF2B5EF4-FFF2-40B4-BE49-F238E27FC236}">
                <a16:creationId xmlns:a16="http://schemas.microsoft.com/office/drawing/2014/main" id="{E7F5F32D-8F72-6275-40BA-A562F5FD89F9}"/>
              </a:ext>
            </a:extLst>
          </p:cNvPr>
          <p:cNvGrpSpPr/>
          <p:nvPr/>
        </p:nvGrpSpPr>
        <p:grpSpPr>
          <a:xfrm rot="4841561">
            <a:off x="2535818" y="11573496"/>
            <a:ext cx="750737" cy="497486"/>
            <a:chOff x="26865998" y="13797669"/>
            <a:chExt cx="739109" cy="337430"/>
          </a:xfrm>
        </p:grpSpPr>
        <p:sp>
          <p:nvSpPr>
            <p:cNvPr id="1730" name="矩形 1729">
              <a:extLst>
                <a:ext uri="{FF2B5EF4-FFF2-40B4-BE49-F238E27FC236}">
                  <a16:creationId xmlns:a16="http://schemas.microsoft.com/office/drawing/2014/main" id="{1BEECD0A-36D9-B736-6DC8-DBA4FAFC596E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1" name="矩形 1730">
              <a:extLst>
                <a:ext uri="{FF2B5EF4-FFF2-40B4-BE49-F238E27FC236}">
                  <a16:creationId xmlns:a16="http://schemas.microsoft.com/office/drawing/2014/main" id="{3843F832-804F-21FF-1BB8-BCED25820EE3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2" name="矩形 1731">
              <a:extLst>
                <a:ext uri="{FF2B5EF4-FFF2-40B4-BE49-F238E27FC236}">
                  <a16:creationId xmlns:a16="http://schemas.microsoft.com/office/drawing/2014/main" id="{2B99F673-0B60-659D-70BB-5E09B8B8D80D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3" name="矩形 1732">
              <a:extLst>
                <a:ext uri="{FF2B5EF4-FFF2-40B4-BE49-F238E27FC236}">
                  <a16:creationId xmlns:a16="http://schemas.microsoft.com/office/drawing/2014/main" id="{1F30A2BE-5D99-73FD-D5CA-BBFC4F9357BB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4" name="矩形 1733">
              <a:extLst>
                <a:ext uri="{FF2B5EF4-FFF2-40B4-BE49-F238E27FC236}">
                  <a16:creationId xmlns:a16="http://schemas.microsoft.com/office/drawing/2014/main" id="{329C72F7-E1B5-7425-CE7C-FA06622E6FFB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5" name="矩形 1734">
              <a:extLst>
                <a:ext uri="{FF2B5EF4-FFF2-40B4-BE49-F238E27FC236}">
                  <a16:creationId xmlns:a16="http://schemas.microsoft.com/office/drawing/2014/main" id="{06D28D8D-A040-2016-722E-1B445DDC6648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6" name="矩形 1735">
              <a:extLst>
                <a:ext uri="{FF2B5EF4-FFF2-40B4-BE49-F238E27FC236}">
                  <a16:creationId xmlns:a16="http://schemas.microsoft.com/office/drawing/2014/main" id="{05CE9E09-F074-9972-2D49-7E33A12B1614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737" name="語音泡泡: 矩形 1736">
            <a:extLst>
              <a:ext uri="{FF2B5EF4-FFF2-40B4-BE49-F238E27FC236}">
                <a16:creationId xmlns:a16="http://schemas.microsoft.com/office/drawing/2014/main" id="{2617AA96-E4AE-683F-A50E-A5DBD2AA429C}"/>
              </a:ext>
            </a:extLst>
          </p:cNvPr>
          <p:cNvSpPr/>
          <p:nvPr/>
        </p:nvSpPr>
        <p:spPr>
          <a:xfrm>
            <a:off x="15954147" y="14941082"/>
            <a:ext cx="4267199" cy="1339334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清白公園</a:t>
            </a:r>
          </a:p>
        </p:txBody>
      </p:sp>
      <p:pic>
        <p:nvPicPr>
          <p:cNvPr id="1738" name="圖片 1737">
            <a:extLst>
              <a:ext uri="{FF2B5EF4-FFF2-40B4-BE49-F238E27FC236}">
                <a16:creationId xmlns:a16="http://schemas.microsoft.com/office/drawing/2014/main" id="{992E5B5C-D449-A024-E255-C39E33860FD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189" y="23896050"/>
            <a:ext cx="286645" cy="272730"/>
          </a:xfrm>
          <a:prstGeom prst="rect">
            <a:avLst/>
          </a:prstGeom>
        </p:spPr>
      </p:pic>
      <p:graphicFrame>
        <p:nvGraphicFramePr>
          <p:cNvPr id="1739" name="表格 1738">
            <a:extLst>
              <a:ext uri="{FF2B5EF4-FFF2-40B4-BE49-F238E27FC236}">
                <a16:creationId xmlns:a16="http://schemas.microsoft.com/office/drawing/2014/main" id="{B33358C3-04DF-A8B7-5AB7-83B9B23F4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349716"/>
              </p:ext>
            </p:extLst>
          </p:nvPr>
        </p:nvGraphicFramePr>
        <p:xfrm>
          <a:off x="19387272" y="26070632"/>
          <a:ext cx="1545140" cy="721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2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2104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740" name="表格 1739">
            <a:extLst>
              <a:ext uri="{FF2B5EF4-FFF2-40B4-BE49-F238E27FC236}">
                <a16:creationId xmlns:a16="http://schemas.microsoft.com/office/drawing/2014/main" id="{CBE289C2-8590-538C-1B8D-B4F95FF96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158362"/>
              </p:ext>
            </p:extLst>
          </p:nvPr>
        </p:nvGraphicFramePr>
        <p:xfrm>
          <a:off x="19392949" y="26782578"/>
          <a:ext cx="153946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4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6203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電梯</a:t>
                      </a: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(1F~5F)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741" name="表格 1740">
            <a:extLst>
              <a:ext uri="{FF2B5EF4-FFF2-40B4-BE49-F238E27FC236}">
                <a16:creationId xmlns:a16="http://schemas.microsoft.com/office/drawing/2014/main" id="{58A1FD7E-DC9E-0F9A-2A27-8225C2882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327337"/>
              </p:ext>
            </p:extLst>
          </p:nvPr>
        </p:nvGraphicFramePr>
        <p:xfrm>
          <a:off x="20724131" y="27026418"/>
          <a:ext cx="208280" cy="174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1742" name="表格 1741">
            <a:extLst>
              <a:ext uri="{FF2B5EF4-FFF2-40B4-BE49-F238E27FC236}">
                <a16:creationId xmlns:a16="http://schemas.microsoft.com/office/drawing/2014/main" id="{6EEC84D1-3311-6CF7-598D-99EF79280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36520"/>
              </p:ext>
            </p:extLst>
          </p:nvPr>
        </p:nvGraphicFramePr>
        <p:xfrm>
          <a:off x="19387272" y="27029085"/>
          <a:ext cx="499863" cy="173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pic>
        <p:nvPicPr>
          <p:cNvPr id="1743" name="圖片 1742">
            <a:extLst>
              <a:ext uri="{FF2B5EF4-FFF2-40B4-BE49-F238E27FC236}">
                <a16:creationId xmlns:a16="http://schemas.microsoft.com/office/drawing/2014/main" id="{76066971-06BA-DBC6-3404-2E334C38C1A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700" y="28405125"/>
            <a:ext cx="331646" cy="370349"/>
          </a:xfrm>
          <a:prstGeom prst="rect">
            <a:avLst/>
          </a:prstGeom>
        </p:spPr>
      </p:pic>
      <p:graphicFrame>
        <p:nvGraphicFramePr>
          <p:cNvPr id="1744" name="表格 1743">
            <a:extLst>
              <a:ext uri="{FF2B5EF4-FFF2-40B4-BE49-F238E27FC236}">
                <a16:creationId xmlns:a16="http://schemas.microsoft.com/office/drawing/2014/main" id="{D172ECC5-ED78-C844-ED3F-BFFFDF84A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779330"/>
              </p:ext>
            </p:extLst>
          </p:nvPr>
        </p:nvGraphicFramePr>
        <p:xfrm>
          <a:off x="20224268" y="27029084"/>
          <a:ext cx="499863" cy="173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1745" name="表格 1744">
            <a:extLst>
              <a:ext uri="{FF2B5EF4-FFF2-40B4-BE49-F238E27FC236}">
                <a16:creationId xmlns:a16="http://schemas.microsoft.com/office/drawing/2014/main" id="{0FB2EF5C-5492-3813-A3FE-BB5696108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63082"/>
              </p:ext>
            </p:extLst>
          </p:nvPr>
        </p:nvGraphicFramePr>
        <p:xfrm>
          <a:off x="19387272" y="25280044"/>
          <a:ext cx="1545135" cy="79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2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9058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746" name="表格 1745">
            <a:extLst>
              <a:ext uri="{FF2B5EF4-FFF2-40B4-BE49-F238E27FC236}">
                <a16:creationId xmlns:a16="http://schemas.microsoft.com/office/drawing/2014/main" id="{4EC5CBC3-4591-EBA3-6634-08A08CB17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315693"/>
              </p:ext>
            </p:extLst>
          </p:nvPr>
        </p:nvGraphicFramePr>
        <p:xfrm>
          <a:off x="19387271" y="24576216"/>
          <a:ext cx="1543805" cy="70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7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0382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747" name="表格 1746">
            <a:extLst>
              <a:ext uri="{FF2B5EF4-FFF2-40B4-BE49-F238E27FC236}">
                <a16:creationId xmlns:a16="http://schemas.microsoft.com/office/drawing/2014/main" id="{46B07376-4C08-ADC7-357B-6F881E593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662532"/>
              </p:ext>
            </p:extLst>
          </p:nvPr>
        </p:nvGraphicFramePr>
        <p:xfrm>
          <a:off x="19385645" y="24189451"/>
          <a:ext cx="1546764" cy="39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76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484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748" name="表格 1747">
            <a:extLst>
              <a:ext uri="{FF2B5EF4-FFF2-40B4-BE49-F238E27FC236}">
                <a16:creationId xmlns:a16="http://schemas.microsoft.com/office/drawing/2014/main" id="{6AFE9478-75A9-FA25-B03C-F6E3F3BAD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658999"/>
              </p:ext>
            </p:extLst>
          </p:nvPr>
        </p:nvGraphicFramePr>
        <p:xfrm>
          <a:off x="19672245" y="22969235"/>
          <a:ext cx="1265844" cy="605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60574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1749" name="表格 1748">
            <a:extLst>
              <a:ext uri="{FF2B5EF4-FFF2-40B4-BE49-F238E27FC236}">
                <a16:creationId xmlns:a16="http://schemas.microsoft.com/office/drawing/2014/main" id="{20B37DD8-0086-49AE-8CBB-6868989E9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358355"/>
              </p:ext>
            </p:extLst>
          </p:nvPr>
        </p:nvGraphicFramePr>
        <p:xfrm>
          <a:off x="19380248" y="22569166"/>
          <a:ext cx="1557970" cy="40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9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4051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1750" name="矩形 1749">
            <a:extLst>
              <a:ext uri="{FF2B5EF4-FFF2-40B4-BE49-F238E27FC236}">
                <a16:creationId xmlns:a16="http://schemas.microsoft.com/office/drawing/2014/main" id="{9D846E2F-29BE-2510-D93B-26B3F886D654}"/>
              </a:ext>
            </a:extLst>
          </p:cNvPr>
          <p:cNvSpPr/>
          <p:nvPr/>
        </p:nvSpPr>
        <p:spPr>
          <a:xfrm>
            <a:off x="19601073" y="28958808"/>
            <a:ext cx="1038266" cy="69622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1" name="矩形 1750">
            <a:extLst>
              <a:ext uri="{FF2B5EF4-FFF2-40B4-BE49-F238E27FC236}">
                <a16:creationId xmlns:a16="http://schemas.microsoft.com/office/drawing/2014/main" id="{92EFF6BE-A5BE-6711-66D3-D247FA94D38E}"/>
              </a:ext>
            </a:extLst>
          </p:cNvPr>
          <p:cNvSpPr/>
          <p:nvPr/>
        </p:nvSpPr>
        <p:spPr>
          <a:xfrm>
            <a:off x="19392949" y="29585363"/>
            <a:ext cx="1246390" cy="4191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52" name="直線單箭頭接點 1751">
            <a:extLst>
              <a:ext uri="{FF2B5EF4-FFF2-40B4-BE49-F238E27FC236}">
                <a16:creationId xmlns:a16="http://schemas.microsoft.com/office/drawing/2014/main" id="{02F31765-3CBF-BEC9-E62B-5A23A3814E9B}"/>
              </a:ext>
            </a:extLst>
          </p:cNvPr>
          <p:cNvCxnSpPr>
            <a:cxnSpLocks/>
          </p:cNvCxnSpPr>
          <p:nvPr/>
        </p:nvCxnSpPr>
        <p:spPr>
          <a:xfrm>
            <a:off x="9631835" y="14736106"/>
            <a:ext cx="260400" cy="621041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3" name="直線單箭頭接點 1752">
            <a:extLst>
              <a:ext uri="{FF2B5EF4-FFF2-40B4-BE49-F238E27FC236}">
                <a16:creationId xmlns:a16="http://schemas.microsoft.com/office/drawing/2014/main" id="{9E90D6A1-3232-6004-963E-28B28E9FC677}"/>
              </a:ext>
            </a:extLst>
          </p:cNvPr>
          <p:cNvCxnSpPr>
            <a:cxnSpLocks/>
          </p:cNvCxnSpPr>
          <p:nvPr/>
        </p:nvCxnSpPr>
        <p:spPr>
          <a:xfrm>
            <a:off x="10314371" y="12657765"/>
            <a:ext cx="2439655" cy="681490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4" name="直線單箭頭接點 1753">
            <a:extLst>
              <a:ext uri="{FF2B5EF4-FFF2-40B4-BE49-F238E27FC236}">
                <a16:creationId xmlns:a16="http://schemas.microsoft.com/office/drawing/2014/main" id="{5D20BEE9-3F2B-90AA-D520-333E8F3EBF19}"/>
              </a:ext>
            </a:extLst>
          </p:cNvPr>
          <p:cNvCxnSpPr>
            <a:cxnSpLocks/>
          </p:cNvCxnSpPr>
          <p:nvPr/>
        </p:nvCxnSpPr>
        <p:spPr>
          <a:xfrm>
            <a:off x="6403783" y="16680341"/>
            <a:ext cx="1310124" cy="2268007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55" name="圖片 1754">
            <a:extLst>
              <a:ext uri="{FF2B5EF4-FFF2-40B4-BE49-F238E27FC236}">
                <a16:creationId xmlns:a16="http://schemas.microsoft.com/office/drawing/2014/main" id="{5647ABAD-C788-8F42-D350-D38BF0BD66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97567" y="22567519"/>
            <a:ext cx="289383" cy="295171"/>
          </a:xfrm>
          <a:prstGeom prst="rect">
            <a:avLst/>
          </a:prstGeom>
        </p:spPr>
      </p:pic>
      <p:cxnSp>
        <p:nvCxnSpPr>
          <p:cNvPr id="1756" name="直線單箭頭接點 1755">
            <a:extLst>
              <a:ext uri="{FF2B5EF4-FFF2-40B4-BE49-F238E27FC236}">
                <a16:creationId xmlns:a16="http://schemas.microsoft.com/office/drawing/2014/main" id="{0062009C-127D-65D9-0BD6-E1B426F50991}"/>
              </a:ext>
            </a:extLst>
          </p:cNvPr>
          <p:cNvCxnSpPr>
            <a:cxnSpLocks/>
          </p:cNvCxnSpPr>
          <p:nvPr/>
        </p:nvCxnSpPr>
        <p:spPr>
          <a:xfrm>
            <a:off x="8622053" y="17397589"/>
            <a:ext cx="402026" cy="4316985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7" name="直線單箭頭接點 1756">
            <a:extLst>
              <a:ext uri="{FF2B5EF4-FFF2-40B4-BE49-F238E27FC236}">
                <a16:creationId xmlns:a16="http://schemas.microsoft.com/office/drawing/2014/main" id="{1AFEC613-7F82-77F7-7168-08B2C4D1FA63}"/>
              </a:ext>
            </a:extLst>
          </p:cNvPr>
          <p:cNvCxnSpPr>
            <a:cxnSpLocks/>
          </p:cNvCxnSpPr>
          <p:nvPr/>
        </p:nvCxnSpPr>
        <p:spPr>
          <a:xfrm flipH="1">
            <a:off x="14437894" y="18159636"/>
            <a:ext cx="750" cy="3913427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8" name="直線單箭頭接點 1757">
            <a:extLst>
              <a:ext uri="{FF2B5EF4-FFF2-40B4-BE49-F238E27FC236}">
                <a16:creationId xmlns:a16="http://schemas.microsoft.com/office/drawing/2014/main" id="{2E014948-8A17-CA36-59B9-AE96B95065D9}"/>
              </a:ext>
            </a:extLst>
          </p:cNvPr>
          <p:cNvCxnSpPr>
            <a:cxnSpLocks/>
          </p:cNvCxnSpPr>
          <p:nvPr/>
        </p:nvCxnSpPr>
        <p:spPr>
          <a:xfrm>
            <a:off x="12730139" y="15885197"/>
            <a:ext cx="698957" cy="490065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59" name="群組 1758">
            <a:extLst>
              <a:ext uri="{FF2B5EF4-FFF2-40B4-BE49-F238E27FC236}">
                <a16:creationId xmlns:a16="http://schemas.microsoft.com/office/drawing/2014/main" id="{B479E007-F41F-9BF6-882F-9B48073944DD}"/>
              </a:ext>
            </a:extLst>
          </p:cNvPr>
          <p:cNvGrpSpPr/>
          <p:nvPr/>
        </p:nvGrpSpPr>
        <p:grpSpPr>
          <a:xfrm>
            <a:off x="6386659" y="23572935"/>
            <a:ext cx="724687" cy="646866"/>
            <a:chOff x="18146395" y="8726091"/>
            <a:chExt cx="1800715" cy="1607344"/>
          </a:xfrm>
        </p:grpSpPr>
        <p:sp>
          <p:nvSpPr>
            <p:cNvPr id="1760" name="橢圓 1759">
              <a:extLst>
                <a:ext uri="{FF2B5EF4-FFF2-40B4-BE49-F238E27FC236}">
                  <a16:creationId xmlns:a16="http://schemas.microsoft.com/office/drawing/2014/main" id="{469A8D17-4BBE-4554-B9F2-0AB3078D2A7B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1" name="手繪多邊形: 圖案 1760">
              <a:extLst>
                <a:ext uri="{FF2B5EF4-FFF2-40B4-BE49-F238E27FC236}">
                  <a16:creationId xmlns:a16="http://schemas.microsoft.com/office/drawing/2014/main" id="{F20442DC-462E-B886-38AD-11D6D1CD86CF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2" name="語音泡泡: 矩形 1761">
              <a:extLst>
                <a:ext uri="{FF2B5EF4-FFF2-40B4-BE49-F238E27FC236}">
                  <a16:creationId xmlns:a16="http://schemas.microsoft.com/office/drawing/2014/main" id="{A4BF8F8D-D88A-5105-78AC-49F2205558E7}"/>
                </a:ext>
              </a:extLst>
            </p:cNvPr>
            <p:cNvSpPr/>
            <p:nvPr/>
          </p:nvSpPr>
          <p:spPr>
            <a:xfrm>
              <a:off x="18146395" y="9713801"/>
              <a:ext cx="1800715" cy="214072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6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6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763" name="群組 1762">
            <a:extLst>
              <a:ext uri="{FF2B5EF4-FFF2-40B4-BE49-F238E27FC236}">
                <a16:creationId xmlns:a16="http://schemas.microsoft.com/office/drawing/2014/main" id="{F69881EA-D511-E479-2A36-59AF7978D916}"/>
              </a:ext>
            </a:extLst>
          </p:cNvPr>
          <p:cNvGrpSpPr/>
          <p:nvPr/>
        </p:nvGrpSpPr>
        <p:grpSpPr>
          <a:xfrm>
            <a:off x="9368307" y="27710051"/>
            <a:ext cx="346739" cy="346739"/>
            <a:chOff x="36325124" y="8674046"/>
            <a:chExt cx="1944790" cy="1944790"/>
          </a:xfrm>
        </p:grpSpPr>
        <p:sp>
          <p:nvSpPr>
            <p:cNvPr id="1764" name="橢圓 1763">
              <a:extLst>
                <a:ext uri="{FF2B5EF4-FFF2-40B4-BE49-F238E27FC236}">
                  <a16:creationId xmlns:a16="http://schemas.microsoft.com/office/drawing/2014/main" id="{D3A208CD-6D4C-969C-58C0-1A1001465138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5" name="橢圓 1764">
              <a:extLst>
                <a:ext uri="{FF2B5EF4-FFF2-40B4-BE49-F238E27FC236}">
                  <a16:creationId xmlns:a16="http://schemas.microsoft.com/office/drawing/2014/main" id="{E21FAAEE-A0EB-EC69-D06D-E135CB99A570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6" name="手繪多邊形: 圖案 1765">
              <a:extLst>
                <a:ext uri="{FF2B5EF4-FFF2-40B4-BE49-F238E27FC236}">
                  <a16:creationId xmlns:a16="http://schemas.microsoft.com/office/drawing/2014/main" id="{BD404C34-447D-4B1D-EEA6-566943D66643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67" name="群組 1766">
            <a:extLst>
              <a:ext uri="{FF2B5EF4-FFF2-40B4-BE49-F238E27FC236}">
                <a16:creationId xmlns:a16="http://schemas.microsoft.com/office/drawing/2014/main" id="{1B564AF9-6972-6129-274F-89791F330D51}"/>
              </a:ext>
            </a:extLst>
          </p:cNvPr>
          <p:cNvGrpSpPr/>
          <p:nvPr/>
        </p:nvGrpSpPr>
        <p:grpSpPr>
          <a:xfrm>
            <a:off x="12029584" y="27093744"/>
            <a:ext cx="1427667" cy="203431"/>
            <a:chOff x="8293514" y="2645569"/>
            <a:chExt cx="3877055" cy="552450"/>
          </a:xfrm>
        </p:grpSpPr>
        <p:sp>
          <p:nvSpPr>
            <p:cNvPr id="1768" name="手繪多邊形: 圖案 1767">
              <a:extLst>
                <a:ext uri="{FF2B5EF4-FFF2-40B4-BE49-F238E27FC236}">
                  <a16:creationId xmlns:a16="http://schemas.microsoft.com/office/drawing/2014/main" id="{1F14A639-2625-A4D5-B1A8-7F729357450B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9" name="橢圓 1768">
              <a:extLst>
                <a:ext uri="{FF2B5EF4-FFF2-40B4-BE49-F238E27FC236}">
                  <a16:creationId xmlns:a16="http://schemas.microsoft.com/office/drawing/2014/main" id="{496F2F9F-46CC-FDDF-C83D-52C18F36D050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0" name="橢圓 1769">
              <a:extLst>
                <a:ext uri="{FF2B5EF4-FFF2-40B4-BE49-F238E27FC236}">
                  <a16:creationId xmlns:a16="http://schemas.microsoft.com/office/drawing/2014/main" id="{225C5166-9AE3-3469-9AB7-0051D844490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1" name="橢圓 1770">
              <a:extLst>
                <a:ext uri="{FF2B5EF4-FFF2-40B4-BE49-F238E27FC236}">
                  <a16:creationId xmlns:a16="http://schemas.microsoft.com/office/drawing/2014/main" id="{9C8A94FA-F6FD-AC41-A076-7ED0C9499EF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2" name="橢圓 1771">
              <a:extLst>
                <a:ext uri="{FF2B5EF4-FFF2-40B4-BE49-F238E27FC236}">
                  <a16:creationId xmlns:a16="http://schemas.microsoft.com/office/drawing/2014/main" id="{6DB9CC03-0CD9-E97E-D091-2BB952EE614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3" name="橢圓 1772">
              <a:extLst>
                <a:ext uri="{FF2B5EF4-FFF2-40B4-BE49-F238E27FC236}">
                  <a16:creationId xmlns:a16="http://schemas.microsoft.com/office/drawing/2014/main" id="{4D5C7444-AD68-ABFD-8222-CEBCEDCB8DC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4" name="橢圓 1773">
              <a:extLst>
                <a:ext uri="{FF2B5EF4-FFF2-40B4-BE49-F238E27FC236}">
                  <a16:creationId xmlns:a16="http://schemas.microsoft.com/office/drawing/2014/main" id="{DCF365DC-D7C2-F47E-9221-61DC7C94B07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5" name="橢圓 1774">
              <a:extLst>
                <a:ext uri="{FF2B5EF4-FFF2-40B4-BE49-F238E27FC236}">
                  <a16:creationId xmlns:a16="http://schemas.microsoft.com/office/drawing/2014/main" id="{1AAB94A9-DA0E-7982-6576-9A697EC93707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6" name="橢圓 1775">
              <a:extLst>
                <a:ext uri="{FF2B5EF4-FFF2-40B4-BE49-F238E27FC236}">
                  <a16:creationId xmlns:a16="http://schemas.microsoft.com/office/drawing/2014/main" id="{6DC7A4F8-AA2D-6BD9-5388-86F3C3934EB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7" name="橢圓 1776">
              <a:extLst>
                <a:ext uri="{FF2B5EF4-FFF2-40B4-BE49-F238E27FC236}">
                  <a16:creationId xmlns:a16="http://schemas.microsoft.com/office/drawing/2014/main" id="{E8FC16E7-A3A4-67C5-E441-9CBE9786AE2C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8" name="橢圓 1777">
              <a:extLst>
                <a:ext uri="{FF2B5EF4-FFF2-40B4-BE49-F238E27FC236}">
                  <a16:creationId xmlns:a16="http://schemas.microsoft.com/office/drawing/2014/main" id="{BB0AEE07-19C9-A173-324A-B75AD29D7257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9" name="橢圓 1778">
              <a:extLst>
                <a:ext uri="{FF2B5EF4-FFF2-40B4-BE49-F238E27FC236}">
                  <a16:creationId xmlns:a16="http://schemas.microsoft.com/office/drawing/2014/main" id="{EAA10E87-42FF-DAA1-FBD4-F7E8F298764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0" name="橢圓 1779">
              <a:extLst>
                <a:ext uri="{FF2B5EF4-FFF2-40B4-BE49-F238E27FC236}">
                  <a16:creationId xmlns:a16="http://schemas.microsoft.com/office/drawing/2014/main" id="{D328911B-3281-8F58-C141-214AA07B478A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1" name="橢圓 1780">
              <a:extLst>
                <a:ext uri="{FF2B5EF4-FFF2-40B4-BE49-F238E27FC236}">
                  <a16:creationId xmlns:a16="http://schemas.microsoft.com/office/drawing/2014/main" id="{CF4BA692-604D-3EF8-9704-887E3DCDE540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2" name="橢圓 1781">
              <a:extLst>
                <a:ext uri="{FF2B5EF4-FFF2-40B4-BE49-F238E27FC236}">
                  <a16:creationId xmlns:a16="http://schemas.microsoft.com/office/drawing/2014/main" id="{FA686547-4194-425A-1482-CAB4285B355B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3" name="橢圓 1782">
              <a:extLst>
                <a:ext uri="{FF2B5EF4-FFF2-40B4-BE49-F238E27FC236}">
                  <a16:creationId xmlns:a16="http://schemas.microsoft.com/office/drawing/2014/main" id="{D566842B-D1C9-003A-7D6C-3EEB75666BB9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4" name="橢圓 1783">
              <a:extLst>
                <a:ext uri="{FF2B5EF4-FFF2-40B4-BE49-F238E27FC236}">
                  <a16:creationId xmlns:a16="http://schemas.microsoft.com/office/drawing/2014/main" id="{8C5642CC-A36C-4F2A-8AC1-7A29FECEB0C3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5" name="橢圓 1784">
              <a:extLst>
                <a:ext uri="{FF2B5EF4-FFF2-40B4-BE49-F238E27FC236}">
                  <a16:creationId xmlns:a16="http://schemas.microsoft.com/office/drawing/2014/main" id="{DECA6AD4-BAF7-0790-C369-41F8D042A816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6" name="橢圓 1785">
              <a:extLst>
                <a:ext uri="{FF2B5EF4-FFF2-40B4-BE49-F238E27FC236}">
                  <a16:creationId xmlns:a16="http://schemas.microsoft.com/office/drawing/2014/main" id="{334C1CCF-691D-36FF-D9BE-F4DC9063DCA3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7" name="橢圓 1786">
              <a:extLst>
                <a:ext uri="{FF2B5EF4-FFF2-40B4-BE49-F238E27FC236}">
                  <a16:creationId xmlns:a16="http://schemas.microsoft.com/office/drawing/2014/main" id="{63F1230D-CCB7-337E-FF47-5B77E3B23AD8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88" name="群組 1787">
            <a:extLst>
              <a:ext uri="{FF2B5EF4-FFF2-40B4-BE49-F238E27FC236}">
                <a16:creationId xmlns:a16="http://schemas.microsoft.com/office/drawing/2014/main" id="{1EA453FD-139E-4270-5008-60CD034823CF}"/>
              </a:ext>
            </a:extLst>
          </p:cNvPr>
          <p:cNvGrpSpPr/>
          <p:nvPr/>
        </p:nvGrpSpPr>
        <p:grpSpPr>
          <a:xfrm rot="10800000">
            <a:off x="10357692" y="27098181"/>
            <a:ext cx="1427667" cy="203431"/>
            <a:chOff x="8293514" y="2645569"/>
            <a:chExt cx="3877055" cy="552450"/>
          </a:xfrm>
        </p:grpSpPr>
        <p:sp>
          <p:nvSpPr>
            <p:cNvPr id="1789" name="手繪多邊形: 圖案 1788">
              <a:extLst>
                <a:ext uri="{FF2B5EF4-FFF2-40B4-BE49-F238E27FC236}">
                  <a16:creationId xmlns:a16="http://schemas.microsoft.com/office/drawing/2014/main" id="{83F8E282-E8B1-36D9-A9AB-40F4D49CA2ED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0" name="橢圓 1789">
              <a:extLst>
                <a:ext uri="{FF2B5EF4-FFF2-40B4-BE49-F238E27FC236}">
                  <a16:creationId xmlns:a16="http://schemas.microsoft.com/office/drawing/2014/main" id="{BAD4AB52-2685-50D3-29AE-087B2AFCE47C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1" name="橢圓 1790">
              <a:extLst>
                <a:ext uri="{FF2B5EF4-FFF2-40B4-BE49-F238E27FC236}">
                  <a16:creationId xmlns:a16="http://schemas.microsoft.com/office/drawing/2014/main" id="{5E2E1C6A-C247-D592-0A5C-56D14366B2C6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2" name="橢圓 1791">
              <a:extLst>
                <a:ext uri="{FF2B5EF4-FFF2-40B4-BE49-F238E27FC236}">
                  <a16:creationId xmlns:a16="http://schemas.microsoft.com/office/drawing/2014/main" id="{43DFA1E8-B049-4D07-A54F-4A2EA89A112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3" name="橢圓 1792">
              <a:extLst>
                <a:ext uri="{FF2B5EF4-FFF2-40B4-BE49-F238E27FC236}">
                  <a16:creationId xmlns:a16="http://schemas.microsoft.com/office/drawing/2014/main" id="{24647853-4DD9-F986-0546-B0658A03C97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4" name="橢圓 1793">
              <a:extLst>
                <a:ext uri="{FF2B5EF4-FFF2-40B4-BE49-F238E27FC236}">
                  <a16:creationId xmlns:a16="http://schemas.microsoft.com/office/drawing/2014/main" id="{2FE894E3-DC54-CB3F-3C41-0E6D78D3473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5" name="橢圓 1794">
              <a:extLst>
                <a:ext uri="{FF2B5EF4-FFF2-40B4-BE49-F238E27FC236}">
                  <a16:creationId xmlns:a16="http://schemas.microsoft.com/office/drawing/2014/main" id="{64C40366-CE2E-EE48-B8FC-D54D06B297D4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6" name="橢圓 1795">
              <a:extLst>
                <a:ext uri="{FF2B5EF4-FFF2-40B4-BE49-F238E27FC236}">
                  <a16:creationId xmlns:a16="http://schemas.microsoft.com/office/drawing/2014/main" id="{B4A2817E-4B13-2A92-4290-D78A421AEF4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7" name="橢圓 1796">
              <a:extLst>
                <a:ext uri="{FF2B5EF4-FFF2-40B4-BE49-F238E27FC236}">
                  <a16:creationId xmlns:a16="http://schemas.microsoft.com/office/drawing/2014/main" id="{ACEAF647-CC8E-41F5-32FD-27DF81918BEB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8" name="橢圓 1797">
              <a:extLst>
                <a:ext uri="{FF2B5EF4-FFF2-40B4-BE49-F238E27FC236}">
                  <a16:creationId xmlns:a16="http://schemas.microsoft.com/office/drawing/2014/main" id="{ED3E9DE7-CE01-E36C-3864-D99331AC385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9" name="橢圓 1798">
              <a:extLst>
                <a:ext uri="{FF2B5EF4-FFF2-40B4-BE49-F238E27FC236}">
                  <a16:creationId xmlns:a16="http://schemas.microsoft.com/office/drawing/2014/main" id="{8F9A17B7-CF92-FE3F-83DE-494FC922B64F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0" name="橢圓 1799">
              <a:extLst>
                <a:ext uri="{FF2B5EF4-FFF2-40B4-BE49-F238E27FC236}">
                  <a16:creationId xmlns:a16="http://schemas.microsoft.com/office/drawing/2014/main" id="{AF6E22F7-5D89-8109-C90C-20DD37F043E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1" name="橢圓 1800">
              <a:extLst>
                <a:ext uri="{FF2B5EF4-FFF2-40B4-BE49-F238E27FC236}">
                  <a16:creationId xmlns:a16="http://schemas.microsoft.com/office/drawing/2014/main" id="{21103D98-C891-4353-6526-E9A3D5265D9A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2" name="橢圓 1801">
              <a:extLst>
                <a:ext uri="{FF2B5EF4-FFF2-40B4-BE49-F238E27FC236}">
                  <a16:creationId xmlns:a16="http://schemas.microsoft.com/office/drawing/2014/main" id="{B11296FF-3D95-521F-18E7-8A76B7BF76C0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3" name="橢圓 1802">
              <a:extLst>
                <a:ext uri="{FF2B5EF4-FFF2-40B4-BE49-F238E27FC236}">
                  <a16:creationId xmlns:a16="http://schemas.microsoft.com/office/drawing/2014/main" id="{5FD731CC-5597-7607-D007-71F9D484290A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4" name="橢圓 1803">
              <a:extLst>
                <a:ext uri="{FF2B5EF4-FFF2-40B4-BE49-F238E27FC236}">
                  <a16:creationId xmlns:a16="http://schemas.microsoft.com/office/drawing/2014/main" id="{E519942D-E527-7E8D-7F22-2AF61623C986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5" name="橢圓 1804">
              <a:extLst>
                <a:ext uri="{FF2B5EF4-FFF2-40B4-BE49-F238E27FC236}">
                  <a16:creationId xmlns:a16="http://schemas.microsoft.com/office/drawing/2014/main" id="{48BED66A-5E7D-60BF-1D11-68F1B25AB2AC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6" name="橢圓 1805">
              <a:extLst>
                <a:ext uri="{FF2B5EF4-FFF2-40B4-BE49-F238E27FC236}">
                  <a16:creationId xmlns:a16="http://schemas.microsoft.com/office/drawing/2014/main" id="{8E36A1A1-41C3-F150-F022-7F7978A7E918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7" name="橢圓 1806">
              <a:extLst>
                <a:ext uri="{FF2B5EF4-FFF2-40B4-BE49-F238E27FC236}">
                  <a16:creationId xmlns:a16="http://schemas.microsoft.com/office/drawing/2014/main" id="{69793F72-AEAE-1772-8DF4-3C3C112C8900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8" name="橢圓 1807">
              <a:extLst>
                <a:ext uri="{FF2B5EF4-FFF2-40B4-BE49-F238E27FC236}">
                  <a16:creationId xmlns:a16="http://schemas.microsoft.com/office/drawing/2014/main" id="{34B39507-3599-B700-4B12-D5A3F62CF2CE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09" name="群組 1808">
            <a:extLst>
              <a:ext uri="{FF2B5EF4-FFF2-40B4-BE49-F238E27FC236}">
                <a16:creationId xmlns:a16="http://schemas.microsoft.com/office/drawing/2014/main" id="{AF3E0D6F-0687-B05A-440A-424033DA75F7}"/>
              </a:ext>
            </a:extLst>
          </p:cNvPr>
          <p:cNvGrpSpPr/>
          <p:nvPr/>
        </p:nvGrpSpPr>
        <p:grpSpPr>
          <a:xfrm rot="10800000">
            <a:off x="8753664" y="27092055"/>
            <a:ext cx="1427667" cy="203431"/>
            <a:chOff x="8293514" y="2645569"/>
            <a:chExt cx="3877055" cy="552450"/>
          </a:xfrm>
        </p:grpSpPr>
        <p:sp>
          <p:nvSpPr>
            <p:cNvPr id="1810" name="手繪多邊形: 圖案 1809">
              <a:extLst>
                <a:ext uri="{FF2B5EF4-FFF2-40B4-BE49-F238E27FC236}">
                  <a16:creationId xmlns:a16="http://schemas.microsoft.com/office/drawing/2014/main" id="{ABF6E3CF-224E-8206-C4B3-ABDE1F2FEB7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1" name="橢圓 1810">
              <a:extLst>
                <a:ext uri="{FF2B5EF4-FFF2-40B4-BE49-F238E27FC236}">
                  <a16:creationId xmlns:a16="http://schemas.microsoft.com/office/drawing/2014/main" id="{C8AA697E-9D83-EDF3-310E-9A34358DB3A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2" name="橢圓 1811">
              <a:extLst>
                <a:ext uri="{FF2B5EF4-FFF2-40B4-BE49-F238E27FC236}">
                  <a16:creationId xmlns:a16="http://schemas.microsoft.com/office/drawing/2014/main" id="{F611CA91-C9DA-B1AA-5C30-95912AD5B787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3" name="橢圓 1812">
              <a:extLst>
                <a:ext uri="{FF2B5EF4-FFF2-40B4-BE49-F238E27FC236}">
                  <a16:creationId xmlns:a16="http://schemas.microsoft.com/office/drawing/2014/main" id="{9B1F4929-F4FB-7817-8B01-4E555187A84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4" name="橢圓 1813">
              <a:extLst>
                <a:ext uri="{FF2B5EF4-FFF2-40B4-BE49-F238E27FC236}">
                  <a16:creationId xmlns:a16="http://schemas.microsoft.com/office/drawing/2014/main" id="{E1C59584-F14A-B661-41FD-38D99C586A88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5" name="橢圓 1814">
              <a:extLst>
                <a:ext uri="{FF2B5EF4-FFF2-40B4-BE49-F238E27FC236}">
                  <a16:creationId xmlns:a16="http://schemas.microsoft.com/office/drawing/2014/main" id="{E1A48C84-E28B-FC9D-588C-303566E8013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6" name="橢圓 1815">
              <a:extLst>
                <a:ext uri="{FF2B5EF4-FFF2-40B4-BE49-F238E27FC236}">
                  <a16:creationId xmlns:a16="http://schemas.microsoft.com/office/drawing/2014/main" id="{BA486512-3316-2DD5-37EE-38E757771CAA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7" name="橢圓 1816">
              <a:extLst>
                <a:ext uri="{FF2B5EF4-FFF2-40B4-BE49-F238E27FC236}">
                  <a16:creationId xmlns:a16="http://schemas.microsoft.com/office/drawing/2014/main" id="{86322DA5-BE3C-363B-C63E-43036F2EABB1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8" name="橢圓 1817">
              <a:extLst>
                <a:ext uri="{FF2B5EF4-FFF2-40B4-BE49-F238E27FC236}">
                  <a16:creationId xmlns:a16="http://schemas.microsoft.com/office/drawing/2014/main" id="{EA5F83AB-56EE-AB6B-8F64-B224D767BD3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19" name="橢圓 1818">
              <a:extLst>
                <a:ext uri="{FF2B5EF4-FFF2-40B4-BE49-F238E27FC236}">
                  <a16:creationId xmlns:a16="http://schemas.microsoft.com/office/drawing/2014/main" id="{1D194B25-0C23-EB54-1B1E-D915BEEEEDF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0" name="橢圓 1819">
              <a:extLst>
                <a:ext uri="{FF2B5EF4-FFF2-40B4-BE49-F238E27FC236}">
                  <a16:creationId xmlns:a16="http://schemas.microsoft.com/office/drawing/2014/main" id="{F8BCE7BB-35D4-0482-EB35-A660A92CB88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1" name="橢圓 1820">
              <a:extLst>
                <a:ext uri="{FF2B5EF4-FFF2-40B4-BE49-F238E27FC236}">
                  <a16:creationId xmlns:a16="http://schemas.microsoft.com/office/drawing/2014/main" id="{D6D389D5-AFBD-1061-E16D-6C0B723F89CB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2" name="橢圓 1821">
              <a:extLst>
                <a:ext uri="{FF2B5EF4-FFF2-40B4-BE49-F238E27FC236}">
                  <a16:creationId xmlns:a16="http://schemas.microsoft.com/office/drawing/2014/main" id="{D40870D4-EF23-7D1F-5F67-BB7805C59C90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3" name="橢圓 1822">
              <a:extLst>
                <a:ext uri="{FF2B5EF4-FFF2-40B4-BE49-F238E27FC236}">
                  <a16:creationId xmlns:a16="http://schemas.microsoft.com/office/drawing/2014/main" id="{C1E50EC3-60F3-ED21-ADFD-5E5C6ADC9AC6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4" name="橢圓 1823">
              <a:extLst>
                <a:ext uri="{FF2B5EF4-FFF2-40B4-BE49-F238E27FC236}">
                  <a16:creationId xmlns:a16="http://schemas.microsoft.com/office/drawing/2014/main" id="{6BE571A3-7E94-7095-8087-119B5C0A7EA9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5" name="橢圓 1824">
              <a:extLst>
                <a:ext uri="{FF2B5EF4-FFF2-40B4-BE49-F238E27FC236}">
                  <a16:creationId xmlns:a16="http://schemas.microsoft.com/office/drawing/2014/main" id="{77805ED1-C01C-3B6C-490C-29A44623A705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6" name="橢圓 1825">
              <a:extLst>
                <a:ext uri="{FF2B5EF4-FFF2-40B4-BE49-F238E27FC236}">
                  <a16:creationId xmlns:a16="http://schemas.microsoft.com/office/drawing/2014/main" id="{0575BC52-5F1F-8125-7B01-9D4BD11DC026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7" name="橢圓 1826">
              <a:extLst>
                <a:ext uri="{FF2B5EF4-FFF2-40B4-BE49-F238E27FC236}">
                  <a16:creationId xmlns:a16="http://schemas.microsoft.com/office/drawing/2014/main" id="{4FFF87E0-E15B-FD19-8219-BFCE96A73A2F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8" name="橢圓 1827">
              <a:extLst>
                <a:ext uri="{FF2B5EF4-FFF2-40B4-BE49-F238E27FC236}">
                  <a16:creationId xmlns:a16="http://schemas.microsoft.com/office/drawing/2014/main" id="{E8C3C2F2-7C0F-FEEF-5160-13E55F8AFAAD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9" name="橢圓 1828">
              <a:extLst>
                <a:ext uri="{FF2B5EF4-FFF2-40B4-BE49-F238E27FC236}">
                  <a16:creationId xmlns:a16="http://schemas.microsoft.com/office/drawing/2014/main" id="{C9FAF420-27DE-32A6-04E7-9DA7864664DD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30" name="群組 1829">
            <a:extLst>
              <a:ext uri="{FF2B5EF4-FFF2-40B4-BE49-F238E27FC236}">
                <a16:creationId xmlns:a16="http://schemas.microsoft.com/office/drawing/2014/main" id="{6A9B80AA-B415-8C53-68BC-2F861B35B010}"/>
              </a:ext>
            </a:extLst>
          </p:cNvPr>
          <p:cNvGrpSpPr/>
          <p:nvPr/>
        </p:nvGrpSpPr>
        <p:grpSpPr>
          <a:xfrm>
            <a:off x="17485018" y="27075667"/>
            <a:ext cx="1427667" cy="203431"/>
            <a:chOff x="8293514" y="2645569"/>
            <a:chExt cx="3877055" cy="552450"/>
          </a:xfrm>
        </p:grpSpPr>
        <p:sp>
          <p:nvSpPr>
            <p:cNvPr id="1831" name="手繪多邊形: 圖案 1830">
              <a:extLst>
                <a:ext uri="{FF2B5EF4-FFF2-40B4-BE49-F238E27FC236}">
                  <a16:creationId xmlns:a16="http://schemas.microsoft.com/office/drawing/2014/main" id="{76192BF4-7B8A-E58E-1FAD-FDA83A5E5322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2" name="橢圓 1831">
              <a:extLst>
                <a:ext uri="{FF2B5EF4-FFF2-40B4-BE49-F238E27FC236}">
                  <a16:creationId xmlns:a16="http://schemas.microsoft.com/office/drawing/2014/main" id="{0510637A-5B58-1E38-E684-ACC639593706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3" name="橢圓 1832">
              <a:extLst>
                <a:ext uri="{FF2B5EF4-FFF2-40B4-BE49-F238E27FC236}">
                  <a16:creationId xmlns:a16="http://schemas.microsoft.com/office/drawing/2014/main" id="{00E8540A-2D48-FE57-266A-E37ED842554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4" name="橢圓 1833">
              <a:extLst>
                <a:ext uri="{FF2B5EF4-FFF2-40B4-BE49-F238E27FC236}">
                  <a16:creationId xmlns:a16="http://schemas.microsoft.com/office/drawing/2014/main" id="{42DBCEC0-5EAA-B46E-6ED6-8F1A9E2E8313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5" name="橢圓 1834">
              <a:extLst>
                <a:ext uri="{FF2B5EF4-FFF2-40B4-BE49-F238E27FC236}">
                  <a16:creationId xmlns:a16="http://schemas.microsoft.com/office/drawing/2014/main" id="{2C6AFB9B-98C6-F677-D1B8-4755E219A3E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6" name="橢圓 1835">
              <a:extLst>
                <a:ext uri="{FF2B5EF4-FFF2-40B4-BE49-F238E27FC236}">
                  <a16:creationId xmlns:a16="http://schemas.microsoft.com/office/drawing/2014/main" id="{923BC34F-CD3E-7124-71CE-6156160C9ECA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7" name="橢圓 1836">
              <a:extLst>
                <a:ext uri="{FF2B5EF4-FFF2-40B4-BE49-F238E27FC236}">
                  <a16:creationId xmlns:a16="http://schemas.microsoft.com/office/drawing/2014/main" id="{08857C35-D835-A227-03EB-535EA1BF0900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8" name="橢圓 1837">
              <a:extLst>
                <a:ext uri="{FF2B5EF4-FFF2-40B4-BE49-F238E27FC236}">
                  <a16:creationId xmlns:a16="http://schemas.microsoft.com/office/drawing/2014/main" id="{5D5C3E07-D0AB-F6C2-D014-69275081C32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39" name="橢圓 1838">
              <a:extLst>
                <a:ext uri="{FF2B5EF4-FFF2-40B4-BE49-F238E27FC236}">
                  <a16:creationId xmlns:a16="http://schemas.microsoft.com/office/drawing/2014/main" id="{F0CA99C5-AFA1-59D2-0637-73E2790A476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0" name="橢圓 1839">
              <a:extLst>
                <a:ext uri="{FF2B5EF4-FFF2-40B4-BE49-F238E27FC236}">
                  <a16:creationId xmlns:a16="http://schemas.microsoft.com/office/drawing/2014/main" id="{6ADBBE9B-330B-B867-E44D-D3C9836D192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1" name="橢圓 1840">
              <a:extLst>
                <a:ext uri="{FF2B5EF4-FFF2-40B4-BE49-F238E27FC236}">
                  <a16:creationId xmlns:a16="http://schemas.microsoft.com/office/drawing/2014/main" id="{827962C2-24FC-982A-854D-83E378E0B52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2" name="橢圓 1841">
              <a:extLst>
                <a:ext uri="{FF2B5EF4-FFF2-40B4-BE49-F238E27FC236}">
                  <a16:creationId xmlns:a16="http://schemas.microsoft.com/office/drawing/2014/main" id="{5FA6A7E2-2960-1C41-FCAD-67524D94553F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3" name="橢圓 1842">
              <a:extLst>
                <a:ext uri="{FF2B5EF4-FFF2-40B4-BE49-F238E27FC236}">
                  <a16:creationId xmlns:a16="http://schemas.microsoft.com/office/drawing/2014/main" id="{47C0227B-BEC2-04CA-8C1C-C09C0F4272EA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4" name="橢圓 1843">
              <a:extLst>
                <a:ext uri="{FF2B5EF4-FFF2-40B4-BE49-F238E27FC236}">
                  <a16:creationId xmlns:a16="http://schemas.microsoft.com/office/drawing/2014/main" id="{FD6A160D-1369-B9C9-1B9F-8AADE72F6D75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5" name="橢圓 1844">
              <a:extLst>
                <a:ext uri="{FF2B5EF4-FFF2-40B4-BE49-F238E27FC236}">
                  <a16:creationId xmlns:a16="http://schemas.microsoft.com/office/drawing/2014/main" id="{0A0D3EA8-416C-AFE1-EAA1-F711F601FC3F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6" name="橢圓 1845">
              <a:extLst>
                <a:ext uri="{FF2B5EF4-FFF2-40B4-BE49-F238E27FC236}">
                  <a16:creationId xmlns:a16="http://schemas.microsoft.com/office/drawing/2014/main" id="{2DBF7B37-DA97-1FF3-DA69-0F75B96CBFFA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7" name="橢圓 1846">
              <a:extLst>
                <a:ext uri="{FF2B5EF4-FFF2-40B4-BE49-F238E27FC236}">
                  <a16:creationId xmlns:a16="http://schemas.microsoft.com/office/drawing/2014/main" id="{790D7D7E-2DBF-3796-4654-EECAAABE0446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8" name="橢圓 1847">
              <a:extLst>
                <a:ext uri="{FF2B5EF4-FFF2-40B4-BE49-F238E27FC236}">
                  <a16:creationId xmlns:a16="http://schemas.microsoft.com/office/drawing/2014/main" id="{1A50F6A4-0458-6ABA-393C-E24E2D02C61C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9" name="橢圓 1848">
              <a:extLst>
                <a:ext uri="{FF2B5EF4-FFF2-40B4-BE49-F238E27FC236}">
                  <a16:creationId xmlns:a16="http://schemas.microsoft.com/office/drawing/2014/main" id="{265F26EB-C53B-E81F-227A-B426501BBECC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0" name="橢圓 1849">
              <a:extLst>
                <a:ext uri="{FF2B5EF4-FFF2-40B4-BE49-F238E27FC236}">
                  <a16:creationId xmlns:a16="http://schemas.microsoft.com/office/drawing/2014/main" id="{24379965-0742-7D6E-78EA-C07AE8DE8FE3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51" name="群組 1850">
            <a:extLst>
              <a:ext uri="{FF2B5EF4-FFF2-40B4-BE49-F238E27FC236}">
                <a16:creationId xmlns:a16="http://schemas.microsoft.com/office/drawing/2014/main" id="{BE587230-E215-F173-FF51-318D87D3E8EB}"/>
              </a:ext>
            </a:extLst>
          </p:cNvPr>
          <p:cNvGrpSpPr/>
          <p:nvPr/>
        </p:nvGrpSpPr>
        <p:grpSpPr>
          <a:xfrm>
            <a:off x="16312234" y="27086967"/>
            <a:ext cx="1104167" cy="203431"/>
            <a:chOff x="9172034" y="2645569"/>
            <a:chExt cx="2998535" cy="552450"/>
          </a:xfrm>
        </p:grpSpPr>
        <p:sp>
          <p:nvSpPr>
            <p:cNvPr id="1852" name="手繪多邊形: 圖案 1851">
              <a:extLst>
                <a:ext uri="{FF2B5EF4-FFF2-40B4-BE49-F238E27FC236}">
                  <a16:creationId xmlns:a16="http://schemas.microsoft.com/office/drawing/2014/main" id="{9A4585CB-8403-0902-DF7E-E53F8A010AB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3" name="橢圓 1852">
              <a:extLst>
                <a:ext uri="{FF2B5EF4-FFF2-40B4-BE49-F238E27FC236}">
                  <a16:creationId xmlns:a16="http://schemas.microsoft.com/office/drawing/2014/main" id="{353DECAB-BA82-3724-F321-C0DDF0CDE9F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4" name="橢圓 1853">
              <a:extLst>
                <a:ext uri="{FF2B5EF4-FFF2-40B4-BE49-F238E27FC236}">
                  <a16:creationId xmlns:a16="http://schemas.microsoft.com/office/drawing/2014/main" id="{C7949557-D66B-BAA9-B89D-25602989171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5" name="橢圓 1854">
              <a:extLst>
                <a:ext uri="{FF2B5EF4-FFF2-40B4-BE49-F238E27FC236}">
                  <a16:creationId xmlns:a16="http://schemas.microsoft.com/office/drawing/2014/main" id="{32C364DF-D9FF-419F-A8FE-3187C20EC2A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6" name="橢圓 1855">
              <a:extLst>
                <a:ext uri="{FF2B5EF4-FFF2-40B4-BE49-F238E27FC236}">
                  <a16:creationId xmlns:a16="http://schemas.microsoft.com/office/drawing/2014/main" id="{57876D4E-9EB1-A41C-A449-8D9F3EC8413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7" name="橢圓 1856">
              <a:extLst>
                <a:ext uri="{FF2B5EF4-FFF2-40B4-BE49-F238E27FC236}">
                  <a16:creationId xmlns:a16="http://schemas.microsoft.com/office/drawing/2014/main" id="{A07DC687-9D55-8967-4AA9-F0326E660DEE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8" name="橢圓 1857">
              <a:extLst>
                <a:ext uri="{FF2B5EF4-FFF2-40B4-BE49-F238E27FC236}">
                  <a16:creationId xmlns:a16="http://schemas.microsoft.com/office/drawing/2014/main" id="{66BC3BFA-E82B-27C2-42ED-EF367D9E2495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9" name="橢圓 1858">
              <a:extLst>
                <a:ext uri="{FF2B5EF4-FFF2-40B4-BE49-F238E27FC236}">
                  <a16:creationId xmlns:a16="http://schemas.microsoft.com/office/drawing/2014/main" id="{57B1A1D8-58FE-8AA6-1C85-2C126B5ED2C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0" name="橢圓 1859">
              <a:extLst>
                <a:ext uri="{FF2B5EF4-FFF2-40B4-BE49-F238E27FC236}">
                  <a16:creationId xmlns:a16="http://schemas.microsoft.com/office/drawing/2014/main" id="{565539F3-9C4C-74E8-A4D0-EE1EFFA8B80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1" name="橢圓 1860">
              <a:extLst>
                <a:ext uri="{FF2B5EF4-FFF2-40B4-BE49-F238E27FC236}">
                  <a16:creationId xmlns:a16="http://schemas.microsoft.com/office/drawing/2014/main" id="{F5135FEE-9EBD-F702-73FE-14EF07EC59C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2" name="橢圓 1861">
              <a:extLst>
                <a:ext uri="{FF2B5EF4-FFF2-40B4-BE49-F238E27FC236}">
                  <a16:creationId xmlns:a16="http://schemas.microsoft.com/office/drawing/2014/main" id="{1DF58823-CF65-8D8A-454B-6B3E30D7B91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3" name="橢圓 1862">
              <a:extLst>
                <a:ext uri="{FF2B5EF4-FFF2-40B4-BE49-F238E27FC236}">
                  <a16:creationId xmlns:a16="http://schemas.microsoft.com/office/drawing/2014/main" id="{9DC80888-9139-C461-419A-5914C3DFD32E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4" name="橢圓 1863">
              <a:extLst>
                <a:ext uri="{FF2B5EF4-FFF2-40B4-BE49-F238E27FC236}">
                  <a16:creationId xmlns:a16="http://schemas.microsoft.com/office/drawing/2014/main" id="{1BD3071A-C7AB-76DD-9A91-08BD4204268A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5" name="橢圓 1864">
              <a:extLst>
                <a:ext uri="{FF2B5EF4-FFF2-40B4-BE49-F238E27FC236}">
                  <a16:creationId xmlns:a16="http://schemas.microsoft.com/office/drawing/2014/main" id="{D762DE8A-71A8-6994-42F6-889F47C1CEBD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6" name="橢圓 1865">
              <a:extLst>
                <a:ext uri="{FF2B5EF4-FFF2-40B4-BE49-F238E27FC236}">
                  <a16:creationId xmlns:a16="http://schemas.microsoft.com/office/drawing/2014/main" id="{49F36ACF-8002-B227-173D-AF7AD07BF857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67" name="群組 1866">
            <a:extLst>
              <a:ext uri="{FF2B5EF4-FFF2-40B4-BE49-F238E27FC236}">
                <a16:creationId xmlns:a16="http://schemas.microsoft.com/office/drawing/2014/main" id="{35E16ED0-1218-CBBF-0CA6-25F94A71B0EA}"/>
              </a:ext>
            </a:extLst>
          </p:cNvPr>
          <p:cNvGrpSpPr/>
          <p:nvPr/>
        </p:nvGrpSpPr>
        <p:grpSpPr>
          <a:xfrm rot="10800000">
            <a:off x="15337463" y="27079959"/>
            <a:ext cx="845366" cy="203431"/>
            <a:chOff x="9874850" y="2645569"/>
            <a:chExt cx="2295719" cy="552450"/>
          </a:xfrm>
        </p:grpSpPr>
        <p:sp>
          <p:nvSpPr>
            <p:cNvPr id="1868" name="手繪多邊形: 圖案 1867">
              <a:extLst>
                <a:ext uri="{FF2B5EF4-FFF2-40B4-BE49-F238E27FC236}">
                  <a16:creationId xmlns:a16="http://schemas.microsoft.com/office/drawing/2014/main" id="{97F4793E-BE36-2850-0F68-39073C3B7A6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9" name="橢圓 1868">
              <a:extLst>
                <a:ext uri="{FF2B5EF4-FFF2-40B4-BE49-F238E27FC236}">
                  <a16:creationId xmlns:a16="http://schemas.microsoft.com/office/drawing/2014/main" id="{2001754B-F83E-D8BF-A1AD-EB01380F828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0" name="橢圓 1869">
              <a:extLst>
                <a:ext uri="{FF2B5EF4-FFF2-40B4-BE49-F238E27FC236}">
                  <a16:creationId xmlns:a16="http://schemas.microsoft.com/office/drawing/2014/main" id="{06E0998D-371E-E852-4060-71976637935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1" name="橢圓 1870">
              <a:extLst>
                <a:ext uri="{FF2B5EF4-FFF2-40B4-BE49-F238E27FC236}">
                  <a16:creationId xmlns:a16="http://schemas.microsoft.com/office/drawing/2014/main" id="{8490E6CD-602F-DB03-23F5-81037CBCDB5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2" name="橢圓 1871">
              <a:extLst>
                <a:ext uri="{FF2B5EF4-FFF2-40B4-BE49-F238E27FC236}">
                  <a16:creationId xmlns:a16="http://schemas.microsoft.com/office/drawing/2014/main" id="{03209C01-3EA7-8517-B976-C5BFF21D7AC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3" name="橢圓 1872">
              <a:extLst>
                <a:ext uri="{FF2B5EF4-FFF2-40B4-BE49-F238E27FC236}">
                  <a16:creationId xmlns:a16="http://schemas.microsoft.com/office/drawing/2014/main" id="{3FC778BC-D114-954C-C0B0-3E76B8EB09CB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4" name="橢圓 1873">
              <a:extLst>
                <a:ext uri="{FF2B5EF4-FFF2-40B4-BE49-F238E27FC236}">
                  <a16:creationId xmlns:a16="http://schemas.microsoft.com/office/drawing/2014/main" id="{D739987D-F125-AE2F-478F-EFA80983BC85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5" name="橢圓 1874">
              <a:extLst>
                <a:ext uri="{FF2B5EF4-FFF2-40B4-BE49-F238E27FC236}">
                  <a16:creationId xmlns:a16="http://schemas.microsoft.com/office/drawing/2014/main" id="{C080BA26-8749-1317-0AF1-E144D54429FD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6" name="橢圓 1875">
              <a:extLst>
                <a:ext uri="{FF2B5EF4-FFF2-40B4-BE49-F238E27FC236}">
                  <a16:creationId xmlns:a16="http://schemas.microsoft.com/office/drawing/2014/main" id="{729DEB39-487F-CADB-A30B-AB65FE85029B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7" name="橢圓 1876">
              <a:extLst>
                <a:ext uri="{FF2B5EF4-FFF2-40B4-BE49-F238E27FC236}">
                  <a16:creationId xmlns:a16="http://schemas.microsoft.com/office/drawing/2014/main" id="{C35924DE-1722-49CE-292B-B24DB15F78A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78" name="橢圓 1877">
              <a:extLst>
                <a:ext uri="{FF2B5EF4-FFF2-40B4-BE49-F238E27FC236}">
                  <a16:creationId xmlns:a16="http://schemas.microsoft.com/office/drawing/2014/main" id="{67ECB667-B635-C371-7105-E49244CD88B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79" name="群組 1878">
            <a:extLst>
              <a:ext uri="{FF2B5EF4-FFF2-40B4-BE49-F238E27FC236}">
                <a16:creationId xmlns:a16="http://schemas.microsoft.com/office/drawing/2014/main" id="{C1C701C7-D172-24B3-B822-01025903F57E}"/>
              </a:ext>
            </a:extLst>
          </p:cNvPr>
          <p:cNvGrpSpPr/>
          <p:nvPr/>
        </p:nvGrpSpPr>
        <p:grpSpPr>
          <a:xfrm>
            <a:off x="13984990" y="27074944"/>
            <a:ext cx="845366" cy="203431"/>
            <a:chOff x="9874850" y="2645569"/>
            <a:chExt cx="2295719" cy="552450"/>
          </a:xfrm>
        </p:grpSpPr>
        <p:sp>
          <p:nvSpPr>
            <p:cNvPr id="1880" name="手繪多邊形: 圖案 1879">
              <a:extLst>
                <a:ext uri="{FF2B5EF4-FFF2-40B4-BE49-F238E27FC236}">
                  <a16:creationId xmlns:a16="http://schemas.microsoft.com/office/drawing/2014/main" id="{23E45131-3BA5-4AEC-DBDC-2A6DAF11DF5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1" name="橢圓 1880">
              <a:extLst>
                <a:ext uri="{FF2B5EF4-FFF2-40B4-BE49-F238E27FC236}">
                  <a16:creationId xmlns:a16="http://schemas.microsoft.com/office/drawing/2014/main" id="{97024523-8FE4-A622-A246-FD49057F8AAF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2" name="橢圓 1881">
              <a:extLst>
                <a:ext uri="{FF2B5EF4-FFF2-40B4-BE49-F238E27FC236}">
                  <a16:creationId xmlns:a16="http://schemas.microsoft.com/office/drawing/2014/main" id="{ECC3A85F-6F1D-39F0-CBA1-ED4C399C67F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3" name="橢圓 1882">
              <a:extLst>
                <a:ext uri="{FF2B5EF4-FFF2-40B4-BE49-F238E27FC236}">
                  <a16:creationId xmlns:a16="http://schemas.microsoft.com/office/drawing/2014/main" id="{BC7B43F0-DA2B-5039-85F6-3D0446815FA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4" name="橢圓 1883">
              <a:extLst>
                <a:ext uri="{FF2B5EF4-FFF2-40B4-BE49-F238E27FC236}">
                  <a16:creationId xmlns:a16="http://schemas.microsoft.com/office/drawing/2014/main" id="{D21FF8A5-6EE8-4683-B0C2-A82831B0D740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5" name="橢圓 1884">
              <a:extLst>
                <a:ext uri="{FF2B5EF4-FFF2-40B4-BE49-F238E27FC236}">
                  <a16:creationId xmlns:a16="http://schemas.microsoft.com/office/drawing/2014/main" id="{44A97CE2-1D47-C4E8-5DC5-3CC663007C1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6" name="橢圓 1885">
              <a:extLst>
                <a:ext uri="{FF2B5EF4-FFF2-40B4-BE49-F238E27FC236}">
                  <a16:creationId xmlns:a16="http://schemas.microsoft.com/office/drawing/2014/main" id="{AFEA0D73-C81F-87F4-C333-8FA8AA29D4F3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7" name="橢圓 1886">
              <a:extLst>
                <a:ext uri="{FF2B5EF4-FFF2-40B4-BE49-F238E27FC236}">
                  <a16:creationId xmlns:a16="http://schemas.microsoft.com/office/drawing/2014/main" id="{650A1EEA-4E2E-EE19-5820-A5810B796B2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8" name="橢圓 1887">
              <a:extLst>
                <a:ext uri="{FF2B5EF4-FFF2-40B4-BE49-F238E27FC236}">
                  <a16:creationId xmlns:a16="http://schemas.microsoft.com/office/drawing/2014/main" id="{9BE35E1B-D182-0FB8-3D2E-EB014EED8A3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9" name="橢圓 1888">
              <a:extLst>
                <a:ext uri="{FF2B5EF4-FFF2-40B4-BE49-F238E27FC236}">
                  <a16:creationId xmlns:a16="http://schemas.microsoft.com/office/drawing/2014/main" id="{E0EE0E78-51F0-3640-9FCE-B66870C0C56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0" name="橢圓 1889">
              <a:extLst>
                <a:ext uri="{FF2B5EF4-FFF2-40B4-BE49-F238E27FC236}">
                  <a16:creationId xmlns:a16="http://schemas.microsoft.com/office/drawing/2014/main" id="{3168DE90-2EEE-8A66-E900-E7F2B7052FF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91" name="群組 1890">
            <a:extLst>
              <a:ext uri="{FF2B5EF4-FFF2-40B4-BE49-F238E27FC236}">
                <a16:creationId xmlns:a16="http://schemas.microsoft.com/office/drawing/2014/main" id="{F44CCE2A-973C-6AC9-0053-8710FFEB31F6}"/>
              </a:ext>
            </a:extLst>
          </p:cNvPr>
          <p:cNvGrpSpPr/>
          <p:nvPr/>
        </p:nvGrpSpPr>
        <p:grpSpPr>
          <a:xfrm rot="5400000">
            <a:off x="18616682" y="26431527"/>
            <a:ext cx="1104167" cy="203431"/>
            <a:chOff x="9172034" y="2645569"/>
            <a:chExt cx="2998535" cy="552450"/>
          </a:xfrm>
        </p:grpSpPr>
        <p:sp>
          <p:nvSpPr>
            <p:cNvPr id="1892" name="手繪多邊形: 圖案 1891">
              <a:extLst>
                <a:ext uri="{FF2B5EF4-FFF2-40B4-BE49-F238E27FC236}">
                  <a16:creationId xmlns:a16="http://schemas.microsoft.com/office/drawing/2014/main" id="{41A3D087-A13D-440E-F699-8DC6D72BBA0E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3" name="橢圓 1892">
              <a:extLst>
                <a:ext uri="{FF2B5EF4-FFF2-40B4-BE49-F238E27FC236}">
                  <a16:creationId xmlns:a16="http://schemas.microsoft.com/office/drawing/2014/main" id="{BBB990D2-C2FD-A261-3101-C0EA9EB2D271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4" name="橢圓 1893">
              <a:extLst>
                <a:ext uri="{FF2B5EF4-FFF2-40B4-BE49-F238E27FC236}">
                  <a16:creationId xmlns:a16="http://schemas.microsoft.com/office/drawing/2014/main" id="{91364E83-8E0F-9EA3-8B51-E82DC2A9B76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5" name="橢圓 1894">
              <a:extLst>
                <a:ext uri="{FF2B5EF4-FFF2-40B4-BE49-F238E27FC236}">
                  <a16:creationId xmlns:a16="http://schemas.microsoft.com/office/drawing/2014/main" id="{85F6A357-BA7D-4269-BD83-9378A9B013D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6" name="橢圓 1895">
              <a:extLst>
                <a:ext uri="{FF2B5EF4-FFF2-40B4-BE49-F238E27FC236}">
                  <a16:creationId xmlns:a16="http://schemas.microsoft.com/office/drawing/2014/main" id="{C50FD2EA-865B-247F-5D63-D585A8B4AAC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7" name="橢圓 1896">
              <a:extLst>
                <a:ext uri="{FF2B5EF4-FFF2-40B4-BE49-F238E27FC236}">
                  <a16:creationId xmlns:a16="http://schemas.microsoft.com/office/drawing/2014/main" id="{C83279B9-6575-3709-B556-2AE76518BB3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8" name="橢圓 1897">
              <a:extLst>
                <a:ext uri="{FF2B5EF4-FFF2-40B4-BE49-F238E27FC236}">
                  <a16:creationId xmlns:a16="http://schemas.microsoft.com/office/drawing/2014/main" id="{E7243EA1-F835-B550-2DB9-C3BFB54DF498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99" name="橢圓 1898">
              <a:extLst>
                <a:ext uri="{FF2B5EF4-FFF2-40B4-BE49-F238E27FC236}">
                  <a16:creationId xmlns:a16="http://schemas.microsoft.com/office/drawing/2014/main" id="{A04E76AA-96F8-9134-8723-051B495B595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0" name="橢圓 1899">
              <a:extLst>
                <a:ext uri="{FF2B5EF4-FFF2-40B4-BE49-F238E27FC236}">
                  <a16:creationId xmlns:a16="http://schemas.microsoft.com/office/drawing/2014/main" id="{7FC1073C-CA8E-1F29-143A-8C8879B4C02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1" name="橢圓 1900">
              <a:extLst>
                <a:ext uri="{FF2B5EF4-FFF2-40B4-BE49-F238E27FC236}">
                  <a16:creationId xmlns:a16="http://schemas.microsoft.com/office/drawing/2014/main" id="{1367D3AF-80E2-6E4E-1575-0E9AD04C830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2" name="橢圓 1901">
              <a:extLst>
                <a:ext uri="{FF2B5EF4-FFF2-40B4-BE49-F238E27FC236}">
                  <a16:creationId xmlns:a16="http://schemas.microsoft.com/office/drawing/2014/main" id="{C9E01EC6-2C64-8B71-FBBD-2AD210D3BF36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3" name="橢圓 1902">
              <a:extLst>
                <a:ext uri="{FF2B5EF4-FFF2-40B4-BE49-F238E27FC236}">
                  <a16:creationId xmlns:a16="http://schemas.microsoft.com/office/drawing/2014/main" id="{8A6434A6-5B1B-6E1D-DE1B-E391CA4B3E4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4" name="橢圓 1903">
              <a:extLst>
                <a:ext uri="{FF2B5EF4-FFF2-40B4-BE49-F238E27FC236}">
                  <a16:creationId xmlns:a16="http://schemas.microsoft.com/office/drawing/2014/main" id="{541571BF-3D98-D0FF-820F-8E7B1EE5CDFB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5" name="橢圓 1904">
              <a:extLst>
                <a:ext uri="{FF2B5EF4-FFF2-40B4-BE49-F238E27FC236}">
                  <a16:creationId xmlns:a16="http://schemas.microsoft.com/office/drawing/2014/main" id="{8CBD7211-DE36-CFDA-0430-AF2A7746F712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6" name="橢圓 1905">
              <a:extLst>
                <a:ext uri="{FF2B5EF4-FFF2-40B4-BE49-F238E27FC236}">
                  <a16:creationId xmlns:a16="http://schemas.microsoft.com/office/drawing/2014/main" id="{5C4020E6-61DD-4C79-362F-45CDCF5AC078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07" name="群組 1906">
            <a:extLst>
              <a:ext uri="{FF2B5EF4-FFF2-40B4-BE49-F238E27FC236}">
                <a16:creationId xmlns:a16="http://schemas.microsoft.com/office/drawing/2014/main" id="{DF10CD0F-D8F4-3189-C94D-C81D26067314}"/>
              </a:ext>
            </a:extLst>
          </p:cNvPr>
          <p:cNvGrpSpPr/>
          <p:nvPr/>
        </p:nvGrpSpPr>
        <p:grpSpPr>
          <a:xfrm rot="18623957">
            <a:off x="18939032" y="24499367"/>
            <a:ext cx="634949" cy="248241"/>
            <a:chOff x="9172034" y="2645569"/>
            <a:chExt cx="2998535" cy="552450"/>
          </a:xfrm>
        </p:grpSpPr>
        <p:sp>
          <p:nvSpPr>
            <p:cNvPr id="1908" name="手繪多邊形: 圖案 1907">
              <a:extLst>
                <a:ext uri="{FF2B5EF4-FFF2-40B4-BE49-F238E27FC236}">
                  <a16:creationId xmlns:a16="http://schemas.microsoft.com/office/drawing/2014/main" id="{0A9A8E4C-33CC-5B9F-91BE-6F8647008C9F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09" name="橢圓 1908">
              <a:extLst>
                <a:ext uri="{FF2B5EF4-FFF2-40B4-BE49-F238E27FC236}">
                  <a16:creationId xmlns:a16="http://schemas.microsoft.com/office/drawing/2014/main" id="{E0CE3EB6-2585-18BF-2821-12E099A9B73C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0" name="橢圓 1909">
              <a:extLst>
                <a:ext uri="{FF2B5EF4-FFF2-40B4-BE49-F238E27FC236}">
                  <a16:creationId xmlns:a16="http://schemas.microsoft.com/office/drawing/2014/main" id="{36C031BC-FAC0-C6F3-F831-9CBEE67B48D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1" name="橢圓 1910">
              <a:extLst>
                <a:ext uri="{FF2B5EF4-FFF2-40B4-BE49-F238E27FC236}">
                  <a16:creationId xmlns:a16="http://schemas.microsoft.com/office/drawing/2014/main" id="{1FE017F1-0E35-B805-020F-71D5989A833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2" name="橢圓 1911">
              <a:extLst>
                <a:ext uri="{FF2B5EF4-FFF2-40B4-BE49-F238E27FC236}">
                  <a16:creationId xmlns:a16="http://schemas.microsoft.com/office/drawing/2014/main" id="{959739FE-5D12-0F08-C08A-C7376C3F1C8B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3" name="橢圓 1912">
              <a:extLst>
                <a:ext uri="{FF2B5EF4-FFF2-40B4-BE49-F238E27FC236}">
                  <a16:creationId xmlns:a16="http://schemas.microsoft.com/office/drawing/2014/main" id="{6CF2250E-B63A-9F94-413F-2A1FBB641C5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4" name="橢圓 1913">
              <a:extLst>
                <a:ext uri="{FF2B5EF4-FFF2-40B4-BE49-F238E27FC236}">
                  <a16:creationId xmlns:a16="http://schemas.microsoft.com/office/drawing/2014/main" id="{8F4EB8CB-6AE1-7858-5BC9-04D7383D7AC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5" name="橢圓 1914">
              <a:extLst>
                <a:ext uri="{FF2B5EF4-FFF2-40B4-BE49-F238E27FC236}">
                  <a16:creationId xmlns:a16="http://schemas.microsoft.com/office/drawing/2014/main" id="{AEC9DCD3-53C2-8705-5BCC-D97DB491DDE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6" name="橢圓 1915">
              <a:extLst>
                <a:ext uri="{FF2B5EF4-FFF2-40B4-BE49-F238E27FC236}">
                  <a16:creationId xmlns:a16="http://schemas.microsoft.com/office/drawing/2014/main" id="{CA81B487-405A-682E-E2C5-9CF5ADB827D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7" name="橢圓 1916">
              <a:extLst>
                <a:ext uri="{FF2B5EF4-FFF2-40B4-BE49-F238E27FC236}">
                  <a16:creationId xmlns:a16="http://schemas.microsoft.com/office/drawing/2014/main" id="{117FC1AA-2F03-F0DE-FFD0-9B2D18055650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8" name="橢圓 1917">
              <a:extLst>
                <a:ext uri="{FF2B5EF4-FFF2-40B4-BE49-F238E27FC236}">
                  <a16:creationId xmlns:a16="http://schemas.microsoft.com/office/drawing/2014/main" id="{2777C5D3-6FC2-35D1-0622-F0AF93E9E4D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9" name="橢圓 1918">
              <a:extLst>
                <a:ext uri="{FF2B5EF4-FFF2-40B4-BE49-F238E27FC236}">
                  <a16:creationId xmlns:a16="http://schemas.microsoft.com/office/drawing/2014/main" id="{1AC6F673-6DD8-1C26-14F0-9B28587C4AD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0" name="橢圓 1919">
              <a:extLst>
                <a:ext uri="{FF2B5EF4-FFF2-40B4-BE49-F238E27FC236}">
                  <a16:creationId xmlns:a16="http://schemas.microsoft.com/office/drawing/2014/main" id="{3BAE6F0B-D48D-857F-4497-CFCEE1513120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1" name="橢圓 1920">
              <a:extLst>
                <a:ext uri="{FF2B5EF4-FFF2-40B4-BE49-F238E27FC236}">
                  <a16:creationId xmlns:a16="http://schemas.microsoft.com/office/drawing/2014/main" id="{C3068285-BBC2-8FBC-B5A6-9A68D9B2DF7B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2" name="橢圓 1921">
              <a:extLst>
                <a:ext uri="{FF2B5EF4-FFF2-40B4-BE49-F238E27FC236}">
                  <a16:creationId xmlns:a16="http://schemas.microsoft.com/office/drawing/2014/main" id="{DB59BFA4-334E-E865-1922-C5862C952072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23" name="群組 1922">
            <a:extLst>
              <a:ext uri="{FF2B5EF4-FFF2-40B4-BE49-F238E27FC236}">
                <a16:creationId xmlns:a16="http://schemas.microsoft.com/office/drawing/2014/main" id="{95079393-1AED-2728-8FDF-B4B415EB62F7}"/>
              </a:ext>
            </a:extLst>
          </p:cNvPr>
          <p:cNvGrpSpPr/>
          <p:nvPr/>
        </p:nvGrpSpPr>
        <p:grpSpPr>
          <a:xfrm rot="10800000">
            <a:off x="15269273" y="22675814"/>
            <a:ext cx="845366" cy="203431"/>
            <a:chOff x="9874850" y="2645569"/>
            <a:chExt cx="2295719" cy="552450"/>
          </a:xfrm>
        </p:grpSpPr>
        <p:sp>
          <p:nvSpPr>
            <p:cNvPr id="1924" name="手繪多邊形: 圖案 1923">
              <a:extLst>
                <a:ext uri="{FF2B5EF4-FFF2-40B4-BE49-F238E27FC236}">
                  <a16:creationId xmlns:a16="http://schemas.microsoft.com/office/drawing/2014/main" id="{2C14501E-EA5A-7CB2-F774-DEB3B4979642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5" name="橢圓 1924">
              <a:extLst>
                <a:ext uri="{FF2B5EF4-FFF2-40B4-BE49-F238E27FC236}">
                  <a16:creationId xmlns:a16="http://schemas.microsoft.com/office/drawing/2014/main" id="{CEF523BB-4D6B-5051-FDCD-65640501C62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6" name="橢圓 1925">
              <a:extLst>
                <a:ext uri="{FF2B5EF4-FFF2-40B4-BE49-F238E27FC236}">
                  <a16:creationId xmlns:a16="http://schemas.microsoft.com/office/drawing/2014/main" id="{73B76B91-CEC8-8764-9478-C8548FC11AD0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7" name="橢圓 1926">
              <a:extLst>
                <a:ext uri="{FF2B5EF4-FFF2-40B4-BE49-F238E27FC236}">
                  <a16:creationId xmlns:a16="http://schemas.microsoft.com/office/drawing/2014/main" id="{71969581-8110-DE73-AB23-668576096F9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8" name="橢圓 1927">
              <a:extLst>
                <a:ext uri="{FF2B5EF4-FFF2-40B4-BE49-F238E27FC236}">
                  <a16:creationId xmlns:a16="http://schemas.microsoft.com/office/drawing/2014/main" id="{5BB8CCD1-9710-AE7E-D8CB-F5B6FBAE8E3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29" name="橢圓 1928">
              <a:extLst>
                <a:ext uri="{FF2B5EF4-FFF2-40B4-BE49-F238E27FC236}">
                  <a16:creationId xmlns:a16="http://schemas.microsoft.com/office/drawing/2014/main" id="{AD06167E-1B78-AE62-D6DE-CADCF4D01805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0" name="橢圓 1929">
              <a:extLst>
                <a:ext uri="{FF2B5EF4-FFF2-40B4-BE49-F238E27FC236}">
                  <a16:creationId xmlns:a16="http://schemas.microsoft.com/office/drawing/2014/main" id="{91395DC3-8C20-C8D0-6F20-3266A8E7B7E1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1" name="橢圓 1930">
              <a:extLst>
                <a:ext uri="{FF2B5EF4-FFF2-40B4-BE49-F238E27FC236}">
                  <a16:creationId xmlns:a16="http://schemas.microsoft.com/office/drawing/2014/main" id="{229A515B-750F-D760-E1DA-D7AF307830A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2" name="橢圓 1931">
              <a:extLst>
                <a:ext uri="{FF2B5EF4-FFF2-40B4-BE49-F238E27FC236}">
                  <a16:creationId xmlns:a16="http://schemas.microsoft.com/office/drawing/2014/main" id="{49F3D0F0-1448-2672-1C2D-6BDAD02C3F9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3" name="橢圓 1932">
              <a:extLst>
                <a:ext uri="{FF2B5EF4-FFF2-40B4-BE49-F238E27FC236}">
                  <a16:creationId xmlns:a16="http://schemas.microsoft.com/office/drawing/2014/main" id="{0A2F9457-1164-7DC9-41B0-500E9187853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4" name="橢圓 1933">
              <a:extLst>
                <a:ext uri="{FF2B5EF4-FFF2-40B4-BE49-F238E27FC236}">
                  <a16:creationId xmlns:a16="http://schemas.microsoft.com/office/drawing/2014/main" id="{14908DD7-7616-5A39-BD87-9FCC84B92D55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35" name="群組 1934">
            <a:extLst>
              <a:ext uri="{FF2B5EF4-FFF2-40B4-BE49-F238E27FC236}">
                <a16:creationId xmlns:a16="http://schemas.microsoft.com/office/drawing/2014/main" id="{FE9788D8-F620-69F7-974B-18526E0ED94B}"/>
              </a:ext>
            </a:extLst>
          </p:cNvPr>
          <p:cNvGrpSpPr/>
          <p:nvPr/>
        </p:nvGrpSpPr>
        <p:grpSpPr>
          <a:xfrm rot="10800000">
            <a:off x="17029147" y="22675815"/>
            <a:ext cx="845366" cy="203431"/>
            <a:chOff x="9874850" y="2645569"/>
            <a:chExt cx="2295719" cy="552450"/>
          </a:xfrm>
        </p:grpSpPr>
        <p:sp>
          <p:nvSpPr>
            <p:cNvPr id="1936" name="手繪多邊形: 圖案 1935">
              <a:extLst>
                <a:ext uri="{FF2B5EF4-FFF2-40B4-BE49-F238E27FC236}">
                  <a16:creationId xmlns:a16="http://schemas.microsoft.com/office/drawing/2014/main" id="{E0AA74AC-B934-5BF2-C1FB-4834BBE7601C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7" name="橢圓 1936">
              <a:extLst>
                <a:ext uri="{FF2B5EF4-FFF2-40B4-BE49-F238E27FC236}">
                  <a16:creationId xmlns:a16="http://schemas.microsoft.com/office/drawing/2014/main" id="{B27ECFBB-BEBD-C690-992D-A1418ABC5F6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8" name="橢圓 1937">
              <a:extLst>
                <a:ext uri="{FF2B5EF4-FFF2-40B4-BE49-F238E27FC236}">
                  <a16:creationId xmlns:a16="http://schemas.microsoft.com/office/drawing/2014/main" id="{26AB95F9-9D5D-0405-E376-5749016C7D31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39" name="橢圓 1938">
              <a:extLst>
                <a:ext uri="{FF2B5EF4-FFF2-40B4-BE49-F238E27FC236}">
                  <a16:creationId xmlns:a16="http://schemas.microsoft.com/office/drawing/2014/main" id="{E70A51F5-9834-3CF9-9E2F-2354E4C1475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0" name="橢圓 1939">
              <a:extLst>
                <a:ext uri="{FF2B5EF4-FFF2-40B4-BE49-F238E27FC236}">
                  <a16:creationId xmlns:a16="http://schemas.microsoft.com/office/drawing/2014/main" id="{13B0154C-A757-3AF9-B487-B7D4E792F410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1" name="橢圓 1940">
              <a:extLst>
                <a:ext uri="{FF2B5EF4-FFF2-40B4-BE49-F238E27FC236}">
                  <a16:creationId xmlns:a16="http://schemas.microsoft.com/office/drawing/2014/main" id="{BD2F20BB-B42C-DF9C-1567-7002EBF8DD8B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2" name="橢圓 1941">
              <a:extLst>
                <a:ext uri="{FF2B5EF4-FFF2-40B4-BE49-F238E27FC236}">
                  <a16:creationId xmlns:a16="http://schemas.microsoft.com/office/drawing/2014/main" id="{CE3E1359-8E60-7868-8C5D-7FA09D85593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3" name="橢圓 1942">
              <a:extLst>
                <a:ext uri="{FF2B5EF4-FFF2-40B4-BE49-F238E27FC236}">
                  <a16:creationId xmlns:a16="http://schemas.microsoft.com/office/drawing/2014/main" id="{D82676B3-8AA3-DD8F-EACA-63DEB538C32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4" name="橢圓 1943">
              <a:extLst>
                <a:ext uri="{FF2B5EF4-FFF2-40B4-BE49-F238E27FC236}">
                  <a16:creationId xmlns:a16="http://schemas.microsoft.com/office/drawing/2014/main" id="{AA2498B2-B83A-8299-BB31-DABCCE619DC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5" name="橢圓 1944">
              <a:extLst>
                <a:ext uri="{FF2B5EF4-FFF2-40B4-BE49-F238E27FC236}">
                  <a16:creationId xmlns:a16="http://schemas.microsoft.com/office/drawing/2014/main" id="{FDD0ACC3-1EAF-8195-0181-771C270334F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6" name="橢圓 1945">
              <a:extLst>
                <a:ext uri="{FF2B5EF4-FFF2-40B4-BE49-F238E27FC236}">
                  <a16:creationId xmlns:a16="http://schemas.microsoft.com/office/drawing/2014/main" id="{7DA07B48-4E89-B826-8A24-B108C7250EF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47" name="群組 1946">
            <a:extLst>
              <a:ext uri="{FF2B5EF4-FFF2-40B4-BE49-F238E27FC236}">
                <a16:creationId xmlns:a16="http://schemas.microsoft.com/office/drawing/2014/main" id="{079E54F8-C266-0E41-25C2-D9755577C434}"/>
              </a:ext>
            </a:extLst>
          </p:cNvPr>
          <p:cNvGrpSpPr/>
          <p:nvPr/>
        </p:nvGrpSpPr>
        <p:grpSpPr>
          <a:xfrm rot="10800000">
            <a:off x="16157529" y="22675814"/>
            <a:ext cx="845366" cy="203431"/>
            <a:chOff x="9874850" y="2645569"/>
            <a:chExt cx="2295719" cy="552450"/>
          </a:xfrm>
        </p:grpSpPr>
        <p:sp>
          <p:nvSpPr>
            <p:cNvPr id="1948" name="手繪多邊形: 圖案 1947">
              <a:extLst>
                <a:ext uri="{FF2B5EF4-FFF2-40B4-BE49-F238E27FC236}">
                  <a16:creationId xmlns:a16="http://schemas.microsoft.com/office/drawing/2014/main" id="{3CDB3FDC-7C94-FAE3-FB4A-7ADFF27061E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49" name="橢圓 1948">
              <a:extLst>
                <a:ext uri="{FF2B5EF4-FFF2-40B4-BE49-F238E27FC236}">
                  <a16:creationId xmlns:a16="http://schemas.microsoft.com/office/drawing/2014/main" id="{A4C9DE94-0474-6A96-1D74-E18F19360D2C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0" name="橢圓 1949">
              <a:extLst>
                <a:ext uri="{FF2B5EF4-FFF2-40B4-BE49-F238E27FC236}">
                  <a16:creationId xmlns:a16="http://schemas.microsoft.com/office/drawing/2014/main" id="{4EA5F34C-41A0-D4D3-25B7-CBA04535372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1" name="橢圓 1950">
              <a:extLst>
                <a:ext uri="{FF2B5EF4-FFF2-40B4-BE49-F238E27FC236}">
                  <a16:creationId xmlns:a16="http://schemas.microsoft.com/office/drawing/2014/main" id="{1938F90F-748E-A32C-5E23-BE99BD73FC1E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2" name="橢圓 1951">
              <a:extLst>
                <a:ext uri="{FF2B5EF4-FFF2-40B4-BE49-F238E27FC236}">
                  <a16:creationId xmlns:a16="http://schemas.microsoft.com/office/drawing/2014/main" id="{CC8E39F9-240D-5541-9B05-BBAE90B3682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3" name="橢圓 1952">
              <a:extLst>
                <a:ext uri="{FF2B5EF4-FFF2-40B4-BE49-F238E27FC236}">
                  <a16:creationId xmlns:a16="http://schemas.microsoft.com/office/drawing/2014/main" id="{107DA30F-8753-E705-7CA9-AB4BC1100EC9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4" name="橢圓 1953">
              <a:extLst>
                <a:ext uri="{FF2B5EF4-FFF2-40B4-BE49-F238E27FC236}">
                  <a16:creationId xmlns:a16="http://schemas.microsoft.com/office/drawing/2014/main" id="{995142A2-4BC5-DBFC-7FCE-80D79BCB625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5" name="橢圓 1954">
              <a:extLst>
                <a:ext uri="{FF2B5EF4-FFF2-40B4-BE49-F238E27FC236}">
                  <a16:creationId xmlns:a16="http://schemas.microsoft.com/office/drawing/2014/main" id="{1E2F5ADF-0F9A-5F2F-085E-B53440EB31D5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6" name="橢圓 1955">
              <a:extLst>
                <a:ext uri="{FF2B5EF4-FFF2-40B4-BE49-F238E27FC236}">
                  <a16:creationId xmlns:a16="http://schemas.microsoft.com/office/drawing/2014/main" id="{2D0D03D5-31A6-CBEE-CE73-69D50A3068A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7" name="橢圓 1956">
              <a:extLst>
                <a:ext uri="{FF2B5EF4-FFF2-40B4-BE49-F238E27FC236}">
                  <a16:creationId xmlns:a16="http://schemas.microsoft.com/office/drawing/2014/main" id="{0D89B269-C3B3-35CC-523E-3AC17D5D2A07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58" name="橢圓 1957">
              <a:extLst>
                <a:ext uri="{FF2B5EF4-FFF2-40B4-BE49-F238E27FC236}">
                  <a16:creationId xmlns:a16="http://schemas.microsoft.com/office/drawing/2014/main" id="{BFA16B94-BBA9-96B2-EE11-AC1A6A84CA5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59" name="群組 1958">
            <a:extLst>
              <a:ext uri="{FF2B5EF4-FFF2-40B4-BE49-F238E27FC236}">
                <a16:creationId xmlns:a16="http://schemas.microsoft.com/office/drawing/2014/main" id="{BDF3B5DD-46D8-8FF8-8426-1A335B23B380}"/>
              </a:ext>
            </a:extLst>
          </p:cNvPr>
          <p:cNvGrpSpPr/>
          <p:nvPr/>
        </p:nvGrpSpPr>
        <p:grpSpPr>
          <a:xfrm rot="10800000">
            <a:off x="14035555" y="22675814"/>
            <a:ext cx="845366" cy="203431"/>
            <a:chOff x="9874850" y="2645569"/>
            <a:chExt cx="2295719" cy="552450"/>
          </a:xfrm>
        </p:grpSpPr>
        <p:sp>
          <p:nvSpPr>
            <p:cNvPr id="1960" name="手繪多邊形: 圖案 1959">
              <a:extLst>
                <a:ext uri="{FF2B5EF4-FFF2-40B4-BE49-F238E27FC236}">
                  <a16:creationId xmlns:a16="http://schemas.microsoft.com/office/drawing/2014/main" id="{04FFB342-FC57-B497-9E53-AE03EA17835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1" name="橢圓 1960">
              <a:extLst>
                <a:ext uri="{FF2B5EF4-FFF2-40B4-BE49-F238E27FC236}">
                  <a16:creationId xmlns:a16="http://schemas.microsoft.com/office/drawing/2014/main" id="{3B2E95DC-B313-9E9D-7199-873D321379D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2" name="橢圓 1961">
              <a:extLst>
                <a:ext uri="{FF2B5EF4-FFF2-40B4-BE49-F238E27FC236}">
                  <a16:creationId xmlns:a16="http://schemas.microsoft.com/office/drawing/2014/main" id="{1A30AB97-04FE-A7EC-DDB2-967F7BF11C2C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3" name="橢圓 1962">
              <a:extLst>
                <a:ext uri="{FF2B5EF4-FFF2-40B4-BE49-F238E27FC236}">
                  <a16:creationId xmlns:a16="http://schemas.microsoft.com/office/drawing/2014/main" id="{463697CA-0BB7-0068-120E-5447D688EDB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4" name="橢圓 1963">
              <a:extLst>
                <a:ext uri="{FF2B5EF4-FFF2-40B4-BE49-F238E27FC236}">
                  <a16:creationId xmlns:a16="http://schemas.microsoft.com/office/drawing/2014/main" id="{086F575F-E17E-3ED1-FF58-17F1EB33AB15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5" name="橢圓 1964">
              <a:extLst>
                <a:ext uri="{FF2B5EF4-FFF2-40B4-BE49-F238E27FC236}">
                  <a16:creationId xmlns:a16="http://schemas.microsoft.com/office/drawing/2014/main" id="{DC59C3D6-7868-8021-DCC0-01E385B6E7AA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6" name="橢圓 1965">
              <a:extLst>
                <a:ext uri="{FF2B5EF4-FFF2-40B4-BE49-F238E27FC236}">
                  <a16:creationId xmlns:a16="http://schemas.microsoft.com/office/drawing/2014/main" id="{17CFDB0A-C339-2867-6D69-26B6C9B8DA0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7" name="橢圓 1966">
              <a:extLst>
                <a:ext uri="{FF2B5EF4-FFF2-40B4-BE49-F238E27FC236}">
                  <a16:creationId xmlns:a16="http://schemas.microsoft.com/office/drawing/2014/main" id="{4FA8DD36-BA43-3CD9-4C25-E4226AF5808C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8" name="橢圓 1967">
              <a:extLst>
                <a:ext uri="{FF2B5EF4-FFF2-40B4-BE49-F238E27FC236}">
                  <a16:creationId xmlns:a16="http://schemas.microsoft.com/office/drawing/2014/main" id="{B7A07FD0-13DC-6A46-F9A4-D252AFD235B5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69" name="橢圓 1968">
              <a:extLst>
                <a:ext uri="{FF2B5EF4-FFF2-40B4-BE49-F238E27FC236}">
                  <a16:creationId xmlns:a16="http://schemas.microsoft.com/office/drawing/2014/main" id="{F6D3FEC9-BF5F-DF6B-A013-DAC1D4D982A7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0" name="橢圓 1969">
              <a:extLst>
                <a:ext uri="{FF2B5EF4-FFF2-40B4-BE49-F238E27FC236}">
                  <a16:creationId xmlns:a16="http://schemas.microsoft.com/office/drawing/2014/main" id="{8B6AE2DD-FBA4-FE2D-76D4-65CDAE6CFCD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71" name="群組 1970">
            <a:extLst>
              <a:ext uri="{FF2B5EF4-FFF2-40B4-BE49-F238E27FC236}">
                <a16:creationId xmlns:a16="http://schemas.microsoft.com/office/drawing/2014/main" id="{09D381CE-CA77-FF02-B11E-8D877DBC7CFA}"/>
              </a:ext>
            </a:extLst>
          </p:cNvPr>
          <p:cNvGrpSpPr/>
          <p:nvPr/>
        </p:nvGrpSpPr>
        <p:grpSpPr>
          <a:xfrm>
            <a:off x="12711937" y="22675814"/>
            <a:ext cx="845366" cy="203431"/>
            <a:chOff x="9874850" y="2645569"/>
            <a:chExt cx="2295719" cy="552450"/>
          </a:xfrm>
        </p:grpSpPr>
        <p:sp>
          <p:nvSpPr>
            <p:cNvPr id="1972" name="手繪多邊形: 圖案 1971">
              <a:extLst>
                <a:ext uri="{FF2B5EF4-FFF2-40B4-BE49-F238E27FC236}">
                  <a16:creationId xmlns:a16="http://schemas.microsoft.com/office/drawing/2014/main" id="{EAA98A16-83EC-C8B4-A87B-26C120FF238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3" name="橢圓 1972">
              <a:extLst>
                <a:ext uri="{FF2B5EF4-FFF2-40B4-BE49-F238E27FC236}">
                  <a16:creationId xmlns:a16="http://schemas.microsoft.com/office/drawing/2014/main" id="{8EBD9B08-98CA-EF1C-609A-1CE11F87C2B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4" name="橢圓 1973">
              <a:extLst>
                <a:ext uri="{FF2B5EF4-FFF2-40B4-BE49-F238E27FC236}">
                  <a16:creationId xmlns:a16="http://schemas.microsoft.com/office/drawing/2014/main" id="{41B2BC1A-947E-2667-6EC2-0584B17436A8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5" name="橢圓 1974">
              <a:extLst>
                <a:ext uri="{FF2B5EF4-FFF2-40B4-BE49-F238E27FC236}">
                  <a16:creationId xmlns:a16="http://schemas.microsoft.com/office/drawing/2014/main" id="{DA8E2B77-DEB7-DC8F-1310-DF1FE8C5AA9E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6" name="橢圓 1975">
              <a:extLst>
                <a:ext uri="{FF2B5EF4-FFF2-40B4-BE49-F238E27FC236}">
                  <a16:creationId xmlns:a16="http://schemas.microsoft.com/office/drawing/2014/main" id="{16C392CB-751C-6E67-15E4-0E854B24C79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7" name="橢圓 1976">
              <a:extLst>
                <a:ext uri="{FF2B5EF4-FFF2-40B4-BE49-F238E27FC236}">
                  <a16:creationId xmlns:a16="http://schemas.microsoft.com/office/drawing/2014/main" id="{F6082A32-1D3A-59AD-3E42-C7043E5EDDD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8" name="橢圓 1977">
              <a:extLst>
                <a:ext uri="{FF2B5EF4-FFF2-40B4-BE49-F238E27FC236}">
                  <a16:creationId xmlns:a16="http://schemas.microsoft.com/office/drawing/2014/main" id="{9AB427DC-26C5-DE4D-2D29-57CF77201A55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79" name="橢圓 1978">
              <a:extLst>
                <a:ext uri="{FF2B5EF4-FFF2-40B4-BE49-F238E27FC236}">
                  <a16:creationId xmlns:a16="http://schemas.microsoft.com/office/drawing/2014/main" id="{091718A9-D262-EA9D-4548-A1330AC763C1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0" name="橢圓 1979">
              <a:extLst>
                <a:ext uri="{FF2B5EF4-FFF2-40B4-BE49-F238E27FC236}">
                  <a16:creationId xmlns:a16="http://schemas.microsoft.com/office/drawing/2014/main" id="{432367EA-2E82-F4E1-E860-E63EF57C501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1" name="橢圓 1980">
              <a:extLst>
                <a:ext uri="{FF2B5EF4-FFF2-40B4-BE49-F238E27FC236}">
                  <a16:creationId xmlns:a16="http://schemas.microsoft.com/office/drawing/2014/main" id="{F93CDEA7-EE04-6FBA-B0FC-7AE62E1C33B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2" name="橢圓 1981">
              <a:extLst>
                <a:ext uri="{FF2B5EF4-FFF2-40B4-BE49-F238E27FC236}">
                  <a16:creationId xmlns:a16="http://schemas.microsoft.com/office/drawing/2014/main" id="{B9DB5533-F928-8ECE-652B-973E7BC90639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83" name="群組 1982">
            <a:extLst>
              <a:ext uri="{FF2B5EF4-FFF2-40B4-BE49-F238E27FC236}">
                <a16:creationId xmlns:a16="http://schemas.microsoft.com/office/drawing/2014/main" id="{A462ECDC-3127-34B9-3C4B-A48D3E74BB30}"/>
              </a:ext>
            </a:extLst>
          </p:cNvPr>
          <p:cNvGrpSpPr/>
          <p:nvPr/>
        </p:nvGrpSpPr>
        <p:grpSpPr>
          <a:xfrm>
            <a:off x="8805333" y="22675814"/>
            <a:ext cx="845366" cy="203431"/>
            <a:chOff x="9874850" y="2645569"/>
            <a:chExt cx="2295719" cy="552450"/>
          </a:xfrm>
        </p:grpSpPr>
        <p:sp>
          <p:nvSpPr>
            <p:cNvPr id="1984" name="手繪多邊形: 圖案 1983">
              <a:extLst>
                <a:ext uri="{FF2B5EF4-FFF2-40B4-BE49-F238E27FC236}">
                  <a16:creationId xmlns:a16="http://schemas.microsoft.com/office/drawing/2014/main" id="{6FE9A460-F259-0096-5A5D-1FF529D8150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5" name="橢圓 1984">
              <a:extLst>
                <a:ext uri="{FF2B5EF4-FFF2-40B4-BE49-F238E27FC236}">
                  <a16:creationId xmlns:a16="http://schemas.microsoft.com/office/drawing/2014/main" id="{A9FD1FE5-5EBD-7CDA-30B8-EA90CB38D2A9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6" name="橢圓 1985">
              <a:extLst>
                <a:ext uri="{FF2B5EF4-FFF2-40B4-BE49-F238E27FC236}">
                  <a16:creationId xmlns:a16="http://schemas.microsoft.com/office/drawing/2014/main" id="{A6DFC93A-BC48-64A2-B19B-8CE6B8D1AD0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7" name="橢圓 1986">
              <a:extLst>
                <a:ext uri="{FF2B5EF4-FFF2-40B4-BE49-F238E27FC236}">
                  <a16:creationId xmlns:a16="http://schemas.microsoft.com/office/drawing/2014/main" id="{2134565C-0D44-43B1-641B-52B2CEC8140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8" name="橢圓 1987">
              <a:extLst>
                <a:ext uri="{FF2B5EF4-FFF2-40B4-BE49-F238E27FC236}">
                  <a16:creationId xmlns:a16="http://schemas.microsoft.com/office/drawing/2014/main" id="{39CFAA8D-A51F-CEAC-1E93-7BD0BAECD47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9" name="橢圓 1988">
              <a:extLst>
                <a:ext uri="{FF2B5EF4-FFF2-40B4-BE49-F238E27FC236}">
                  <a16:creationId xmlns:a16="http://schemas.microsoft.com/office/drawing/2014/main" id="{6F305E38-85B9-8FA6-9EDF-5BC9AB731A7E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0" name="橢圓 1989">
              <a:extLst>
                <a:ext uri="{FF2B5EF4-FFF2-40B4-BE49-F238E27FC236}">
                  <a16:creationId xmlns:a16="http://schemas.microsoft.com/office/drawing/2014/main" id="{40573771-9E1B-9A79-5F18-8675D72FD95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1" name="橢圓 1990">
              <a:extLst>
                <a:ext uri="{FF2B5EF4-FFF2-40B4-BE49-F238E27FC236}">
                  <a16:creationId xmlns:a16="http://schemas.microsoft.com/office/drawing/2014/main" id="{8BB5EFD5-D2CB-6A18-BB2F-E8351498E10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2" name="橢圓 1991">
              <a:extLst>
                <a:ext uri="{FF2B5EF4-FFF2-40B4-BE49-F238E27FC236}">
                  <a16:creationId xmlns:a16="http://schemas.microsoft.com/office/drawing/2014/main" id="{999E22E6-7C4C-05D6-112C-84B95E077F7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3" name="橢圓 1992">
              <a:extLst>
                <a:ext uri="{FF2B5EF4-FFF2-40B4-BE49-F238E27FC236}">
                  <a16:creationId xmlns:a16="http://schemas.microsoft.com/office/drawing/2014/main" id="{5C407844-42F3-1A0C-A99E-7C5E44C1C3A0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4" name="橢圓 1993">
              <a:extLst>
                <a:ext uri="{FF2B5EF4-FFF2-40B4-BE49-F238E27FC236}">
                  <a16:creationId xmlns:a16="http://schemas.microsoft.com/office/drawing/2014/main" id="{D9955CEA-AAA7-DFBA-8500-B9FFEB12BE05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95" name="群組 1994">
            <a:extLst>
              <a:ext uri="{FF2B5EF4-FFF2-40B4-BE49-F238E27FC236}">
                <a16:creationId xmlns:a16="http://schemas.microsoft.com/office/drawing/2014/main" id="{2AA02EDB-4133-43FC-F9FC-21AF1B8DC0E3}"/>
              </a:ext>
            </a:extLst>
          </p:cNvPr>
          <p:cNvGrpSpPr/>
          <p:nvPr/>
        </p:nvGrpSpPr>
        <p:grpSpPr>
          <a:xfrm>
            <a:off x="9689974" y="22675814"/>
            <a:ext cx="845366" cy="203431"/>
            <a:chOff x="9874850" y="2645569"/>
            <a:chExt cx="2295719" cy="552450"/>
          </a:xfrm>
        </p:grpSpPr>
        <p:sp>
          <p:nvSpPr>
            <p:cNvPr id="1996" name="手繪多邊形: 圖案 1995">
              <a:extLst>
                <a:ext uri="{FF2B5EF4-FFF2-40B4-BE49-F238E27FC236}">
                  <a16:creationId xmlns:a16="http://schemas.microsoft.com/office/drawing/2014/main" id="{CE28257C-25BF-9E68-2980-F91E6A8DCD1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7" name="橢圓 1996">
              <a:extLst>
                <a:ext uri="{FF2B5EF4-FFF2-40B4-BE49-F238E27FC236}">
                  <a16:creationId xmlns:a16="http://schemas.microsoft.com/office/drawing/2014/main" id="{16649135-0D9F-78D6-DB74-6B37432BB74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8" name="橢圓 1997">
              <a:extLst>
                <a:ext uri="{FF2B5EF4-FFF2-40B4-BE49-F238E27FC236}">
                  <a16:creationId xmlns:a16="http://schemas.microsoft.com/office/drawing/2014/main" id="{8D916F42-B171-4F27-3C0C-FC704FC5D98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99" name="橢圓 1998">
              <a:extLst>
                <a:ext uri="{FF2B5EF4-FFF2-40B4-BE49-F238E27FC236}">
                  <a16:creationId xmlns:a16="http://schemas.microsoft.com/office/drawing/2014/main" id="{64D99511-685D-79ED-AF10-36987FC4342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0" name="橢圓 1999">
              <a:extLst>
                <a:ext uri="{FF2B5EF4-FFF2-40B4-BE49-F238E27FC236}">
                  <a16:creationId xmlns:a16="http://schemas.microsoft.com/office/drawing/2014/main" id="{A6F01C59-F1A9-1FBF-C5D7-4CD105D6EC4C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1" name="橢圓 2000">
              <a:extLst>
                <a:ext uri="{FF2B5EF4-FFF2-40B4-BE49-F238E27FC236}">
                  <a16:creationId xmlns:a16="http://schemas.microsoft.com/office/drawing/2014/main" id="{AC194B8E-0A8C-4F47-ED32-DC2156279199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2" name="橢圓 2001">
              <a:extLst>
                <a:ext uri="{FF2B5EF4-FFF2-40B4-BE49-F238E27FC236}">
                  <a16:creationId xmlns:a16="http://schemas.microsoft.com/office/drawing/2014/main" id="{71EB7EC1-B743-651E-913B-38E905819319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3" name="橢圓 2002">
              <a:extLst>
                <a:ext uri="{FF2B5EF4-FFF2-40B4-BE49-F238E27FC236}">
                  <a16:creationId xmlns:a16="http://schemas.microsoft.com/office/drawing/2014/main" id="{DE57409D-76E3-6509-F929-1B019572DC5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4" name="橢圓 2003">
              <a:extLst>
                <a:ext uri="{FF2B5EF4-FFF2-40B4-BE49-F238E27FC236}">
                  <a16:creationId xmlns:a16="http://schemas.microsoft.com/office/drawing/2014/main" id="{C1D8CDFA-164B-20C6-8F42-E0F388612B3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5" name="橢圓 2004">
              <a:extLst>
                <a:ext uri="{FF2B5EF4-FFF2-40B4-BE49-F238E27FC236}">
                  <a16:creationId xmlns:a16="http://schemas.microsoft.com/office/drawing/2014/main" id="{EB8041D3-15CB-6E71-F862-A7D3DE2D64C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6" name="橢圓 2005">
              <a:extLst>
                <a:ext uri="{FF2B5EF4-FFF2-40B4-BE49-F238E27FC236}">
                  <a16:creationId xmlns:a16="http://schemas.microsoft.com/office/drawing/2014/main" id="{EF7E8ED6-CEAA-1E00-BACC-2107C8E087F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07" name="群組 2006">
            <a:extLst>
              <a:ext uri="{FF2B5EF4-FFF2-40B4-BE49-F238E27FC236}">
                <a16:creationId xmlns:a16="http://schemas.microsoft.com/office/drawing/2014/main" id="{BD9A9527-730E-7448-6EE2-032E75D95655}"/>
              </a:ext>
            </a:extLst>
          </p:cNvPr>
          <p:cNvGrpSpPr/>
          <p:nvPr/>
        </p:nvGrpSpPr>
        <p:grpSpPr>
          <a:xfrm rot="10800000">
            <a:off x="10811095" y="22675814"/>
            <a:ext cx="845366" cy="203431"/>
            <a:chOff x="9874850" y="2645569"/>
            <a:chExt cx="2295719" cy="552450"/>
          </a:xfrm>
        </p:grpSpPr>
        <p:sp>
          <p:nvSpPr>
            <p:cNvPr id="2008" name="手繪多邊形: 圖案 2007">
              <a:extLst>
                <a:ext uri="{FF2B5EF4-FFF2-40B4-BE49-F238E27FC236}">
                  <a16:creationId xmlns:a16="http://schemas.microsoft.com/office/drawing/2014/main" id="{57A28317-6F3E-123A-300D-8EDB0CA40D7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9" name="橢圓 2008">
              <a:extLst>
                <a:ext uri="{FF2B5EF4-FFF2-40B4-BE49-F238E27FC236}">
                  <a16:creationId xmlns:a16="http://schemas.microsoft.com/office/drawing/2014/main" id="{5C683872-FA5B-F7E2-7ED5-C8C4645009A4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0" name="橢圓 2009">
              <a:extLst>
                <a:ext uri="{FF2B5EF4-FFF2-40B4-BE49-F238E27FC236}">
                  <a16:creationId xmlns:a16="http://schemas.microsoft.com/office/drawing/2014/main" id="{959D342C-8AEA-EC38-A922-C0937ECD1AB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1" name="橢圓 2010">
              <a:extLst>
                <a:ext uri="{FF2B5EF4-FFF2-40B4-BE49-F238E27FC236}">
                  <a16:creationId xmlns:a16="http://schemas.microsoft.com/office/drawing/2014/main" id="{EB881254-0696-4A46-DB7D-59096AF22523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2" name="橢圓 2011">
              <a:extLst>
                <a:ext uri="{FF2B5EF4-FFF2-40B4-BE49-F238E27FC236}">
                  <a16:creationId xmlns:a16="http://schemas.microsoft.com/office/drawing/2014/main" id="{B83F7B88-CCB8-660F-F2A4-DBFCEF93594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3" name="橢圓 2012">
              <a:extLst>
                <a:ext uri="{FF2B5EF4-FFF2-40B4-BE49-F238E27FC236}">
                  <a16:creationId xmlns:a16="http://schemas.microsoft.com/office/drawing/2014/main" id="{AA7F8A8D-3286-FA03-9350-6797252FDF1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4" name="橢圓 2013">
              <a:extLst>
                <a:ext uri="{FF2B5EF4-FFF2-40B4-BE49-F238E27FC236}">
                  <a16:creationId xmlns:a16="http://schemas.microsoft.com/office/drawing/2014/main" id="{E70D870C-C8B6-5BF6-EC8C-6AA3F9A4A96A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5" name="橢圓 2014">
              <a:extLst>
                <a:ext uri="{FF2B5EF4-FFF2-40B4-BE49-F238E27FC236}">
                  <a16:creationId xmlns:a16="http://schemas.microsoft.com/office/drawing/2014/main" id="{AE399856-8C8E-610E-517D-9D21E128A71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6" name="橢圓 2015">
              <a:extLst>
                <a:ext uri="{FF2B5EF4-FFF2-40B4-BE49-F238E27FC236}">
                  <a16:creationId xmlns:a16="http://schemas.microsoft.com/office/drawing/2014/main" id="{D03D9BE0-DFBF-653C-8039-E9E210AF6070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7" name="橢圓 2016">
              <a:extLst>
                <a:ext uri="{FF2B5EF4-FFF2-40B4-BE49-F238E27FC236}">
                  <a16:creationId xmlns:a16="http://schemas.microsoft.com/office/drawing/2014/main" id="{89DE7495-66CB-45D8-C1E3-C759B0836A0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8" name="橢圓 2017">
              <a:extLst>
                <a:ext uri="{FF2B5EF4-FFF2-40B4-BE49-F238E27FC236}">
                  <a16:creationId xmlns:a16="http://schemas.microsoft.com/office/drawing/2014/main" id="{84344C67-A3F9-019E-1165-9D502B160B08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19" name="群組 2018">
            <a:extLst>
              <a:ext uri="{FF2B5EF4-FFF2-40B4-BE49-F238E27FC236}">
                <a16:creationId xmlns:a16="http://schemas.microsoft.com/office/drawing/2014/main" id="{EAD282B1-2283-0206-A558-1F4D8EB99AD4}"/>
              </a:ext>
            </a:extLst>
          </p:cNvPr>
          <p:cNvGrpSpPr/>
          <p:nvPr/>
        </p:nvGrpSpPr>
        <p:grpSpPr>
          <a:xfrm rot="10800000">
            <a:off x="11770023" y="22675814"/>
            <a:ext cx="845366" cy="203431"/>
            <a:chOff x="9874850" y="2645569"/>
            <a:chExt cx="2295719" cy="552450"/>
          </a:xfrm>
        </p:grpSpPr>
        <p:sp>
          <p:nvSpPr>
            <p:cNvPr id="2020" name="手繪多邊形: 圖案 2019">
              <a:extLst>
                <a:ext uri="{FF2B5EF4-FFF2-40B4-BE49-F238E27FC236}">
                  <a16:creationId xmlns:a16="http://schemas.microsoft.com/office/drawing/2014/main" id="{812001D6-4C1C-556F-2A5F-6678B37913FA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1" name="橢圓 2020">
              <a:extLst>
                <a:ext uri="{FF2B5EF4-FFF2-40B4-BE49-F238E27FC236}">
                  <a16:creationId xmlns:a16="http://schemas.microsoft.com/office/drawing/2014/main" id="{1146CA6C-4905-EF96-10FB-0DF84D4E0AE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2" name="橢圓 2021">
              <a:extLst>
                <a:ext uri="{FF2B5EF4-FFF2-40B4-BE49-F238E27FC236}">
                  <a16:creationId xmlns:a16="http://schemas.microsoft.com/office/drawing/2014/main" id="{ABCF8459-7C5C-FFD4-6923-7C7DA378E824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3" name="橢圓 2022">
              <a:extLst>
                <a:ext uri="{FF2B5EF4-FFF2-40B4-BE49-F238E27FC236}">
                  <a16:creationId xmlns:a16="http://schemas.microsoft.com/office/drawing/2014/main" id="{1985D5BF-6396-5DAD-DB0D-DDC92D65555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4" name="橢圓 2023">
              <a:extLst>
                <a:ext uri="{FF2B5EF4-FFF2-40B4-BE49-F238E27FC236}">
                  <a16:creationId xmlns:a16="http://schemas.microsoft.com/office/drawing/2014/main" id="{A8F82BF0-4B10-8289-FDF8-A2BE0C31C9E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5" name="橢圓 2024">
              <a:extLst>
                <a:ext uri="{FF2B5EF4-FFF2-40B4-BE49-F238E27FC236}">
                  <a16:creationId xmlns:a16="http://schemas.microsoft.com/office/drawing/2014/main" id="{8E5B2B0A-2C9B-72FD-8A1C-12771A8DA26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6" name="橢圓 2025">
              <a:extLst>
                <a:ext uri="{FF2B5EF4-FFF2-40B4-BE49-F238E27FC236}">
                  <a16:creationId xmlns:a16="http://schemas.microsoft.com/office/drawing/2014/main" id="{ACB790FB-F432-5732-473B-5B1B6536E733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7" name="橢圓 2026">
              <a:extLst>
                <a:ext uri="{FF2B5EF4-FFF2-40B4-BE49-F238E27FC236}">
                  <a16:creationId xmlns:a16="http://schemas.microsoft.com/office/drawing/2014/main" id="{1642F475-D69A-47A6-B159-E1AC075AE92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8" name="橢圓 2027">
              <a:extLst>
                <a:ext uri="{FF2B5EF4-FFF2-40B4-BE49-F238E27FC236}">
                  <a16:creationId xmlns:a16="http://schemas.microsoft.com/office/drawing/2014/main" id="{19EF64F0-D3AE-3BB5-C695-84C121B48C6C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9" name="橢圓 2028">
              <a:extLst>
                <a:ext uri="{FF2B5EF4-FFF2-40B4-BE49-F238E27FC236}">
                  <a16:creationId xmlns:a16="http://schemas.microsoft.com/office/drawing/2014/main" id="{FF602429-6A0B-B42D-C1CE-2972C5D9257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0" name="橢圓 2029">
              <a:extLst>
                <a:ext uri="{FF2B5EF4-FFF2-40B4-BE49-F238E27FC236}">
                  <a16:creationId xmlns:a16="http://schemas.microsoft.com/office/drawing/2014/main" id="{DB6C27FF-94D2-A8C2-F96A-C4C46F4B579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31" name="群組 2030">
            <a:extLst>
              <a:ext uri="{FF2B5EF4-FFF2-40B4-BE49-F238E27FC236}">
                <a16:creationId xmlns:a16="http://schemas.microsoft.com/office/drawing/2014/main" id="{7BB82515-3609-7025-4B49-A5556B83ECC3}"/>
              </a:ext>
            </a:extLst>
          </p:cNvPr>
          <p:cNvGrpSpPr/>
          <p:nvPr/>
        </p:nvGrpSpPr>
        <p:grpSpPr>
          <a:xfrm>
            <a:off x="6526950" y="24813577"/>
            <a:ext cx="454341" cy="454341"/>
            <a:chOff x="8591164" y="11676656"/>
            <a:chExt cx="1944790" cy="1944790"/>
          </a:xfrm>
        </p:grpSpPr>
        <p:sp>
          <p:nvSpPr>
            <p:cNvPr id="2032" name="橢圓 2031">
              <a:extLst>
                <a:ext uri="{FF2B5EF4-FFF2-40B4-BE49-F238E27FC236}">
                  <a16:creationId xmlns:a16="http://schemas.microsoft.com/office/drawing/2014/main" id="{0E4E5D1C-EE96-95CB-2FAE-4C30F0B097CC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3" name="橢圓 2032">
              <a:extLst>
                <a:ext uri="{FF2B5EF4-FFF2-40B4-BE49-F238E27FC236}">
                  <a16:creationId xmlns:a16="http://schemas.microsoft.com/office/drawing/2014/main" id="{9AA29503-5136-0C88-63DC-B34BD8DF4E46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4" name="手繪多邊形: 圖案 2033">
              <a:extLst>
                <a:ext uri="{FF2B5EF4-FFF2-40B4-BE49-F238E27FC236}">
                  <a16:creationId xmlns:a16="http://schemas.microsoft.com/office/drawing/2014/main" id="{6C219399-E6B5-9081-B22F-D3FAB5638862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5" name="矩形 2034">
              <a:extLst>
                <a:ext uri="{FF2B5EF4-FFF2-40B4-BE49-F238E27FC236}">
                  <a16:creationId xmlns:a16="http://schemas.microsoft.com/office/drawing/2014/main" id="{4A03EC7C-D649-E60E-BCA8-0574711DA3A2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6" name="矩形 2035">
              <a:extLst>
                <a:ext uri="{FF2B5EF4-FFF2-40B4-BE49-F238E27FC236}">
                  <a16:creationId xmlns:a16="http://schemas.microsoft.com/office/drawing/2014/main" id="{EB372DB6-3F63-75F8-FFA3-8C4D512B4D02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7" name="橢圓 2036">
              <a:extLst>
                <a:ext uri="{FF2B5EF4-FFF2-40B4-BE49-F238E27FC236}">
                  <a16:creationId xmlns:a16="http://schemas.microsoft.com/office/drawing/2014/main" id="{DB1D8A92-5563-3326-BD1D-CDDFDC19521B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38" name="矩形 2037">
              <a:extLst>
                <a:ext uri="{FF2B5EF4-FFF2-40B4-BE49-F238E27FC236}">
                  <a16:creationId xmlns:a16="http://schemas.microsoft.com/office/drawing/2014/main" id="{A17A388F-07FA-70DF-1295-9B7FD441EBFF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39" name="群組 2038">
            <a:extLst>
              <a:ext uri="{FF2B5EF4-FFF2-40B4-BE49-F238E27FC236}">
                <a16:creationId xmlns:a16="http://schemas.microsoft.com/office/drawing/2014/main" id="{3E7DE8C6-E28F-7DFA-DFA8-CC74E0B2C26E}"/>
              </a:ext>
            </a:extLst>
          </p:cNvPr>
          <p:cNvGrpSpPr/>
          <p:nvPr/>
        </p:nvGrpSpPr>
        <p:grpSpPr>
          <a:xfrm>
            <a:off x="6521022" y="24273723"/>
            <a:ext cx="458979" cy="498985"/>
            <a:chOff x="27090037" y="5565115"/>
            <a:chExt cx="1825188" cy="1984275"/>
          </a:xfrm>
        </p:grpSpPr>
        <p:sp>
          <p:nvSpPr>
            <p:cNvPr id="2040" name="矩形 2039">
              <a:extLst>
                <a:ext uri="{FF2B5EF4-FFF2-40B4-BE49-F238E27FC236}">
                  <a16:creationId xmlns:a16="http://schemas.microsoft.com/office/drawing/2014/main" id="{1D7AEB1C-E0DD-CCB3-563A-F9BB1CC55B43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1" name="矩形 2040">
              <a:extLst>
                <a:ext uri="{FF2B5EF4-FFF2-40B4-BE49-F238E27FC236}">
                  <a16:creationId xmlns:a16="http://schemas.microsoft.com/office/drawing/2014/main" id="{346F06F7-88E3-DFC0-25D2-5B5DDAADB3E7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2" name="手繪多邊形: 圖案 2041">
              <a:extLst>
                <a:ext uri="{FF2B5EF4-FFF2-40B4-BE49-F238E27FC236}">
                  <a16:creationId xmlns:a16="http://schemas.microsoft.com/office/drawing/2014/main" id="{27BB248A-5516-7E1F-1F24-B0CB9347B33A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2043" name="表格 2042">
            <a:extLst>
              <a:ext uri="{FF2B5EF4-FFF2-40B4-BE49-F238E27FC236}">
                <a16:creationId xmlns:a16="http://schemas.microsoft.com/office/drawing/2014/main" id="{D2E08A83-D2ED-0896-1401-BE456DCF2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08720"/>
              </p:ext>
            </p:extLst>
          </p:nvPr>
        </p:nvGraphicFramePr>
        <p:xfrm>
          <a:off x="15692418" y="29398632"/>
          <a:ext cx="1151844" cy="605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84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60583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pSp>
        <p:nvGrpSpPr>
          <p:cNvPr id="2044" name="群組 2043">
            <a:extLst>
              <a:ext uri="{FF2B5EF4-FFF2-40B4-BE49-F238E27FC236}">
                <a16:creationId xmlns:a16="http://schemas.microsoft.com/office/drawing/2014/main" id="{2AB72A50-E024-A393-7729-318C34607871}"/>
              </a:ext>
            </a:extLst>
          </p:cNvPr>
          <p:cNvGrpSpPr/>
          <p:nvPr/>
        </p:nvGrpSpPr>
        <p:grpSpPr>
          <a:xfrm>
            <a:off x="15719378" y="29458321"/>
            <a:ext cx="650706" cy="477863"/>
            <a:chOff x="35957814" y="11827957"/>
            <a:chExt cx="2307894" cy="1694860"/>
          </a:xfrm>
        </p:grpSpPr>
        <p:sp>
          <p:nvSpPr>
            <p:cNvPr id="2045" name="手繪多邊形: 圖案 2044">
              <a:extLst>
                <a:ext uri="{FF2B5EF4-FFF2-40B4-BE49-F238E27FC236}">
                  <a16:creationId xmlns:a16="http://schemas.microsoft.com/office/drawing/2014/main" id="{6E94F701-E1A3-CF6D-B0FF-A4C51DFE413B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6" name="橢圓 2045">
              <a:extLst>
                <a:ext uri="{FF2B5EF4-FFF2-40B4-BE49-F238E27FC236}">
                  <a16:creationId xmlns:a16="http://schemas.microsoft.com/office/drawing/2014/main" id="{D04F3015-1A39-129E-3025-2DF2D0724E1A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7" name="手繪多邊形: 圖案 2046">
              <a:extLst>
                <a:ext uri="{FF2B5EF4-FFF2-40B4-BE49-F238E27FC236}">
                  <a16:creationId xmlns:a16="http://schemas.microsoft.com/office/drawing/2014/main" id="{2E349B65-2A71-4A39-AF4B-A54645FEE14A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8" name="等腰三角形 2047">
              <a:extLst>
                <a:ext uri="{FF2B5EF4-FFF2-40B4-BE49-F238E27FC236}">
                  <a16:creationId xmlns:a16="http://schemas.microsoft.com/office/drawing/2014/main" id="{E9D353C0-4ACA-6FA5-98E5-EDEE64BAC71F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9" name="橢圓 2048">
              <a:extLst>
                <a:ext uri="{FF2B5EF4-FFF2-40B4-BE49-F238E27FC236}">
                  <a16:creationId xmlns:a16="http://schemas.microsoft.com/office/drawing/2014/main" id="{C07F305E-3BF6-B853-6B5E-088FC81DBA1A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50" name="手繪多邊形: 圖案 2049">
              <a:extLst>
                <a:ext uri="{FF2B5EF4-FFF2-40B4-BE49-F238E27FC236}">
                  <a16:creationId xmlns:a16="http://schemas.microsoft.com/office/drawing/2014/main" id="{D8AE9FB2-A2C9-9598-E93D-A4D1F0C79CC9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51" name="手繪多邊形: 圖案 2050">
              <a:extLst>
                <a:ext uri="{FF2B5EF4-FFF2-40B4-BE49-F238E27FC236}">
                  <a16:creationId xmlns:a16="http://schemas.microsoft.com/office/drawing/2014/main" id="{04F1AA67-91AB-DB60-0BFA-0D467A1DF1AB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52" name="橢圓 2051">
              <a:extLst>
                <a:ext uri="{FF2B5EF4-FFF2-40B4-BE49-F238E27FC236}">
                  <a16:creationId xmlns:a16="http://schemas.microsoft.com/office/drawing/2014/main" id="{28CEA227-C60A-399F-7EF3-E0655DE56C8A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53" name="群組 2052">
            <a:extLst>
              <a:ext uri="{FF2B5EF4-FFF2-40B4-BE49-F238E27FC236}">
                <a16:creationId xmlns:a16="http://schemas.microsoft.com/office/drawing/2014/main" id="{9D1FB9AD-5985-D3B1-C641-5201779EBCA5}"/>
              </a:ext>
            </a:extLst>
          </p:cNvPr>
          <p:cNvGrpSpPr/>
          <p:nvPr/>
        </p:nvGrpSpPr>
        <p:grpSpPr>
          <a:xfrm>
            <a:off x="20291966" y="28789797"/>
            <a:ext cx="638911" cy="557374"/>
            <a:chOff x="17750627" y="14626066"/>
            <a:chExt cx="2275166" cy="1984812"/>
          </a:xfrm>
        </p:grpSpPr>
        <p:sp>
          <p:nvSpPr>
            <p:cNvPr id="2054" name="手繪多邊形: 圖案 2053">
              <a:extLst>
                <a:ext uri="{FF2B5EF4-FFF2-40B4-BE49-F238E27FC236}">
                  <a16:creationId xmlns:a16="http://schemas.microsoft.com/office/drawing/2014/main" id="{135A16F1-EC16-DC22-1D5C-F05CD944F56C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55" name="手繪多邊形: 圖案 2054">
              <a:extLst>
                <a:ext uri="{FF2B5EF4-FFF2-40B4-BE49-F238E27FC236}">
                  <a16:creationId xmlns:a16="http://schemas.microsoft.com/office/drawing/2014/main" id="{6C68B996-9243-3547-849A-AB0470650746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56" name="手繪多邊形: 圖案 2055">
              <a:extLst>
                <a:ext uri="{FF2B5EF4-FFF2-40B4-BE49-F238E27FC236}">
                  <a16:creationId xmlns:a16="http://schemas.microsoft.com/office/drawing/2014/main" id="{FD33D8D8-3E8A-A706-0415-C80AAE2F399E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57" name="矩形 2056">
              <a:extLst>
                <a:ext uri="{FF2B5EF4-FFF2-40B4-BE49-F238E27FC236}">
                  <a16:creationId xmlns:a16="http://schemas.microsoft.com/office/drawing/2014/main" id="{F55033D8-535C-297B-BCCF-BD7E116B3FB7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58" name="群組 2057">
            <a:extLst>
              <a:ext uri="{FF2B5EF4-FFF2-40B4-BE49-F238E27FC236}">
                <a16:creationId xmlns:a16="http://schemas.microsoft.com/office/drawing/2014/main" id="{2035CCF7-5458-9B59-F96A-3C740C36CBEC}"/>
              </a:ext>
            </a:extLst>
          </p:cNvPr>
          <p:cNvGrpSpPr/>
          <p:nvPr/>
        </p:nvGrpSpPr>
        <p:grpSpPr>
          <a:xfrm>
            <a:off x="20558526" y="20862590"/>
            <a:ext cx="638911" cy="557374"/>
            <a:chOff x="17750627" y="14626066"/>
            <a:chExt cx="2275166" cy="1984812"/>
          </a:xfrm>
        </p:grpSpPr>
        <p:sp>
          <p:nvSpPr>
            <p:cNvPr id="2059" name="手繪多邊形: 圖案 2058">
              <a:extLst>
                <a:ext uri="{FF2B5EF4-FFF2-40B4-BE49-F238E27FC236}">
                  <a16:creationId xmlns:a16="http://schemas.microsoft.com/office/drawing/2014/main" id="{DE89BBEF-04C4-DC4A-58C1-4AF78757B033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0" name="手繪多邊形: 圖案 2059">
              <a:extLst>
                <a:ext uri="{FF2B5EF4-FFF2-40B4-BE49-F238E27FC236}">
                  <a16:creationId xmlns:a16="http://schemas.microsoft.com/office/drawing/2014/main" id="{412F60DC-ECFD-7631-72BB-8B4D81556DFD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1" name="手繪多邊形: 圖案 2060">
              <a:extLst>
                <a:ext uri="{FF2B5EF4-FFF2-40B4-BE49-F238E27FC236}">
                  <a16:creationId xmlns:a16="http://schemas.microsoft.com/office/drawing/2014/main" id="{1411E70E-5308-4FA3-1FA6-FD2F1196088E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2" name="矩形 2061">
              <a:extLst>
                <a:ext uri="{FF2B5EF4-FFF2-40B4-BE49-F238E27FC236}">
                  <a16:creationId xmlns:a16="http://schemas.microsoft.com/office/drawing/2014/main" id="{451782F4-CD1F-A5B2-3911-38AB7BA7168F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63" name="群組 2062">
            <a:extLst>
              <a:ext uri="{FF2B5EF4-FFF2-40B4-BE49-F238E27FC236}">
                <a16:creationId xmlns:a16="http://schemas.microsoft.com/office/drawing/2014/main" id="{AE949AFF-32D7-D89B-E5F0-FE1DE31D6077}"/>
              </a:ext>
            </a:extLst>
          </p:cNvPr>
          <p:cNvGrpSpPr/>
          <p:nvPr/>
        </p:nvGrpSpPr>
        <p:grpSpPr>
          <a:xfrm>
            <a:off x="19148478" y="20408228"/>
            <a:ext cx="638911" cy="557374"/>
            <a:chOff x="17750627" y="14626066"/>
            <a:chExt cx="2275166" cy="1984812"/>
          </a:xfrm>
        </p:grpSpPr>
        <p:sp>
          <p:nvSpPr>
            <p:cNvPr id="2064" name="手繪多邊形: 圖案 2063">
              <a:extLst>
                <a:ext uri="{FF2B5EF4-FFF2-40B4-BE49-F238E27FC236}">
                  <a16:creationId xmlns:a16="http://schemas.microsoft.com/office/drawing/2014/main" id="{D9E64503-356C-02A1-A90E-F510E004A145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5" name="手繪多邊形: 圖案 2064">
              <a:extLst>
                <a:ext uri="{FF2B5EF4-FFF2-40B4-BE49-F238E27FC236}">
                  <a16:creationId xmlns:a16="http://schemas.microsoft.com/office/drawing/2014/main" id="{FC8EC8E6-914D-FF53-6F86-CC914751F697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6" name="手繪多邊形: 圖案 2065">
              <a:extLst>
                <a:ext uri="{FF2B5EF4-FFF2-40B4-BE49-F238E27FC236}">
                  <a16:creationId xmlns:a16="http://schemas.microsoft.com/office/drawing/2014/main" id="{D8675872-0A16-96F8-D882-7F39F5382E21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7" name="矩形 2066">
              <a:extLst>
                <a:ext uri="{FF2B5EF4-FFF2-40B4-BE49-F238E27FC236}">
                  <a16:creationId xmlns:a16="http://schemas.microsoft.com/office/drawing/2014/main" id="{55186E58-2B58-7433-924A-4118CDC86C6D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68" name="群組 2067">
            <a:extLst>
              <a:ext uri="{FF2B5EF4-FFF2-40B4-BE49-F238E27FC236}">
                <a16:creationId xmlns:a16="http://schemas.microsoft.com/office/drawing/2014/main" id="{9A8B46DE-0156-9D7F-EBF5-B099BF551D5C}"/>
              </a:ext>
            </a:extLst>
          </p:cNvPr>
          <p:cNvGrpSpPr/>
          <p:nvPr/>
        </p:nvGrpSpPr>
        <p:grpSpPr>
          <a:xfrm>
            <a:off x="11928531" y="11187693"/>
            <a:ext cx="638911" cy="557374"/>
            <a:chOff x="17750627" y="14626066"/>
            <a:chExt cx="2275166" cy="1984812"/>
          </a:xfrm>
        </p:grpSpPr>
        <p:sp>
          <p:nvSpPr>
            <p:cNvPr id="2069" name="手繪多邊形: 圖案 2068">
              <a:extLst>
                <a:ext uri="{FF2B5EF4-FFF2-40B4-BE49-F238E27FC236}">
                  <a16:creationId xmlns:a16="http://schemas.microsoft.com/office/drawing/2014/main" id="{88337D1B-23AD-0272-985B-1C96AAAE879B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0" name="手繪多邊形: 圖案 2069">
              <a:extLst>
                <a:ext uri="{FF2B5EF4-FFF2-40B4-BE49-F238E27FC236}">
                  <a16:creationId xmlns:a16="http://schemas.microsoft.com/office/drawing/2014/main" id="{1866F5D9-0B53-CC19-FA21-82B9FB312753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1" name="手繪多邊形: 圖案 2070">
              <a:extLst>
                <a:ext uri="{FF2B5EF4-FFF2-40B4-BE49-F238E27FC236}">
                  <a16:creationId xmlns:a16="http://schemas.microsoft.com/office/drawing/2014/main" id="{0B633977-4480-A7FE-AEF2-17D742E04C86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2" name="矩形 2071">
              <a:extLst>
                <a:ext uri="{FF2B5EF4-FFF2-40B4-BE49-F238E27FC236}">
                  <a16:creationId xmlns:a16="http://schemas.microsoft.com/office/drawing/2014/main" id="{7104F0D3-2CF9-F1DA-4994-433D973EA36D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73" name="群組 2072">
            <a:extLst>
              <a:ext uri="{FF2B5EF4-FFF2-40B4-BE49-F238E27FC236}">
                <a16:creationId xmlns:a16="http://schemas.microsoft.com/office/drawing/2014/main" id="{0FD9FB66-29C6-22CF-CF68-9960C364043A}"/>
              </a:ext>
            </a:extLst>
          </p:cNvPr>
          <p:cNvGrpSpPr/>
          <p:nvPr/>
        </p:nvGrpSpPr>
        <p:grpSpPr>
          <a:xfrm>
            <a:off x="12214520" y="12765465"/>
            <a:ext cx="638911" cy="557374"/>
            <a:chOff x="17750627" y="14626066"/>
            <a:chExt cx="2275166" cy="1984812"/>
          </a:xfrm>
        </p:grpSpPr>
        <p:sp>
          <p:nvSpPr>
            <p:cNvPr id="2074" name="手繪多邊形: 圖案 2073">
              <a:extLst>
                <a:ext uri="{FF2B5EF4-FFF2-40B4-BE49-F238E27FC236}">
                  <a16:creationId xmlns:a16="http://schemas.microsoft.com/office/drawing/2014/main" id="{28F3A0D9-A8A6-A75E-2B15-3CA95A9C4D92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5" name="手繪多邊形: 圖案 2074">
              <a:extLst>
                <a:ext uri="{FF2B5EF4-FFF2-40B4-BE49-F238E27FC236}">
                  <a16:creationId xmlns:a16="http://schemas.microsoft.com/office/drawing/2014/main" id="{11EAFD06-9E94-4CB7-B673-85318BEE4440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6" name="手繪多邊形: 圖案 2075">
              <a:extLst>
                <a:ext uri="{FF2B5EF4-FFF2-40B4-BE49-F238E27FC236}">
                  <a16:creationId xmlns:a16="http://schemas.microsoft.com/office/drawing/2014/main" id="{30A9131F-9CD0-37C4-D878-D7A47CDFB9CF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7" name="矩形 2076">
              <a:extLst>
                <a:ext uri="{FF2B5EF4-FFF2-40B4-BE49-F238E27FC236}">
                  <a16:creationId xmlns:a16="http://schemas.microsoft.com/office/drawing/2014/main" id="{6875D3E2-F4EB-53BE-E419-E44333346EB5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78" name="群組 2077">
            <a:extLst>
              <a:ext uri="{FF2B5EF4-FFF2-40B4-BE49-F238E27FC236}">
                <a16:creationId xmlns:a16="http://schemas.microsoft.com/office/drawing/2014/main" id="{FC0EF4BA-A5B4-8C04-EE3A-8CA216AD322D}"/>
              </a:ext>
            </a:extLst>
          </p:cNvPr>
          <p:cNvGrpSpPr/>
          <p:nvPr/>
        </p:nvGrpSpPr>
        <p:grpSpPr>
          <a:xfrm>
            <a:off x="3450580" y="12611328"/>
            <a:ext cx="638911" cy="557374"/>
            <a:chOff x="17750627" y="14626066"/>
            <a:chExt cx="2275166" cy="1984812"/>
          </a:xfrm>
        </p:grpSpPr>
        <p:sp>
          <p:nvSpPr>
            <p:cNvPr id="2079" name="手繪多邊形: 圖案 2078">
              <a:extLst>
                <a:ext uri="{FF2B5EF4-FFF2-40B4-BE49-F238E27FC236}">
                  <a16:creationId xmlns:a16="http://schemas.microsoft.com/office/drawing/2014/main" id="{85A7CFEC-B7D9-91A2-09F5-1FF259A7922F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0" name="手繪多邊形: 圖案 2079">
              <a:extLst>
                <a:ext uri="{FF2B5EF4-FFF2-40B4-BE49-F238E27FC236}">
                  <a16:creationId xmlns:a16="http://schemas.microsoft.com/office/drawing/2014/main" id="{DB0A4623-B638-6C32-55C7-93F63D4456E2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1" name="手繪多邊形: 圖案 2080">
              <a:extLst>
                <a:ext uri="{FF2B5EF4-FFF2-40B4-BE49-F238E27FC236}">
                  <a16:creationId xmlns:a16="http://schemas.microsoft.com/office/drawing/2014/main" id="{5578BDAF-BD2F-B481-FE28-9A1540072C29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2" name="矩形 2081">
              <a:extLst>
                <a:ext uri="{FF2B5EF4-FFF2-40B4-BE49-F238E27FC236}">
                  <a16:creationId xmlns:a16="http://schemas.microsoft.com/office/drawing/2014/main" id="{475CA29A-1D5B-34C7-6599-9B4752D3D6E0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83" name="群組 2082">
            <a:extLst>
              <a:ext uri="{FF2B5EF4-FFF2-40B4-BE49-F238E27FC236}">
                <a16:creationId xmlns:a16="http://schemas.microsoft.com/office/drawing/2014/main" id="{25788D4E-AB24-E665-4D3F-B8D92D16FB11}"/>
              </a:ext>
            </a:extLst>
          </p:cNvPr>
          <p:cNvGrpSpPr/>
          <p:nvPr/>
        </p:nvGrpSpPr>
        <p:grpSpPr>
          <a:xfrm>
            <a:off x="4746802" y="12407675"/>
            <a:ext cx="638911" cy="557374"/>
            <a:chOff x="17750627" y="14626066"/>
            <a:chExt cx="2275166" cy="1984812"/>
          </a:xfrm>
        </p:grpSpPr>
        <p:sp>
          <p:nvSpPr>
            <p:cNvPr id="2084" name="手繪多邊形: 圖案 2083">
              <a:extLst>
                <a:ext uri="{FF2B5EF4-FFF2-40B4-BE49-F238E27FC236}">
                  <a16:creationId xmlns:a16="http://schemas.microsoft.com/office/drawing/2014/main" id="{FF7FA4A0-6A27-9B8E-8999-669B45C17366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5" name="手繪多邊形: 圖案 2084">
              <a:extLst>
                <a:ext uri="{FF2B5EF4-FFF2-40B4-BE49-F238E27FC236}">
                  <a16:creationId xmlns:a16="http://schemas.microsoft.com/office/drawing/2014/main" id="{75C63A48-8D1E-7467-91C6-167DDE436BD9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6" name="手繪多邊形: 圖案 2085">
              <a:extLst>
                <a:ext uri="{FF2B5EF4-FFF2-40B4-BE49-F238E27FC236}">
                  <a16:creationId xmlns:a16="http://schemas.microsoft.com/office/drawing/2014/main" id="{5CC8BCEF-A094-B802-79CE-767CBB5D5182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7" name="矩形 2086">
              <a:extLst>
                <a:ext uri="{FF2B5EF4-FFF2-40B4-BE49-F238E27FC236}">
                  <a16:creationId xmlns:a16="http://schemas.microsoft.com/office/drawing/2014/main" id="{6E908E7D-D4AE-7584-CC9F-D628D83F1EF8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88" name="群組 2087">
            <a:extLst>
              <a:ext uri="{FF2B5EF4-FFF2-40B4-BE49-F238E27FC236}">
                <a16:creationId xmlns:a16="http://schemas.microsoft.com/office/drawing/2014/main" id="{52122A43-2596-8090-49A7-C8429096B58F}"/>
              </a:ext>
            </a:extLst>
          </p:cNvPr>
          <p:cNvGrpSpPr/>
          <p:nvPr/>
        </p:nvGrpSpPr>
        <p:grpSpPr>
          <a:xfrm>
            <a:off x="9888122" y="11510244"/>
            <a:ext cx="638911" cy="557374"/>
            <a:chOff x="17750627" y="14626066"/>
            <a:chExt cx="2275166" cy="1984812"/>
          </a:xfrm>
        </p:grpSpPr>
        <p:sp>
          <p:nvSpPr>
            <p:cNvPr id="2089" name="手繪多邊形: 圖案 2088">
              <a:extLst>
                <a:ext uri="{FF2B5EF4-FFF2-40B4-BE49-F238E27FC236}">
                  <a16:creationId xmlns:a16="http://schemas.microsoft.com/office/drawing/2014/main" id="{EE875A9F-4FE2-F4C6-0015-644795E421FF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90" name="手繪多邊形: 圖案 2089">
              <a:extLst>
                <a:ext uri="{FF2B5EF4-FFF2-40B4-BE49-F238E27FC236}">
                  <a16:creationId xmlns:a16="http://schemas.microsoft.com/office/drawing/2014/main" id="{67CA7109-1112-276D-0544-B82A4970D33C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91" name="手繪多邊形: 圖案 2090">
              <a:extLst>
                <a:ext uri="{FF2B5EF4-FFF2-40B4-BE49-F238E27FC236}">
                  <a16:creationId xmlns:a16="http://schemas.microsoft.com/office/drawing/2014/main" id="{8B69ADB2-9981-855F-F871-49BC5C380B7A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92" name="矩形 2091">
              <a:extLst>
                <a:ext uri="{FF2B5EF4-FFF2-40B4-BE49-F238E27FC236}">
                  <a16:creationId xmlns:a16="http://schemas.microsoft.com/office/drawing/2014/main" id="{0C1B903B-0706-2A27-3E81-1EFA7A062956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93" name="群組 2092">
            <a:extLst>
              <a:ext uri="{FF2B5EF4-FFF2-40B4-BE49-F238E27FC236}">
                <a16:creationId xmlns:a16="http://schemas.microsoft.com/office/drawing/2014/main" id="{42992063-A88A-3F9D-957A-06111513647E}"/>
              </a:ext>
            </a:extLst>
          </p:cNvPr>
          <p:cNvGrpSpPr/>
          <p:nvPr/>
        </p:nvGrpSpPr>
        <p:grpSpPr>
          <a:xfrm>
            <a:off x="6501565" y="22984404"/>
            <a:ext cx="505240" cy="505160"/>
            <a:chOff x="8741054" y="5565115"/>
            <a:chExt cx="1914131" cy="1913830"/>
          </a:xfrm>
        </p:grpSpPr>
        <p:sp>
          <p:nvSpPr>
            <p:cNvPr id="2094" name="矩形 2093">
              <a:extLst>
                <a:ext uri="{FF2B5EF4-FFF2-40B4-BE49-F238E27FC236}">
                  <a16:creationId xmlns:a16="http://schemas.microsoft.com/office/drawing/2014/main" id="{E34583E6-4739-E490-9318-29F8C1B9BBD6}"/>
                </a:ext>
              </a:extLst>
            </p:cNvPr>
            <p:cNvSpPr/>
            <p:nvPr/>
          </p:nvSpPr>
          <p:spPr>
            <a:xfrm>
              <a:off x="8741054" y="5565115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95" name="手繪多邊形: 圖案 2094">
              <a:extLst>
                <a:ext uri="{FF2B5EF4-FFF2-40B4-BE49-F238E27FC236}">
                  <a16:creationId xmlns:a16="http://schemas.microsoft.com/office/drawing/2014/main" id="{F8F898B5-F118-E258-C0CC-E15F368AFD43}"/>
                </a:ext>
              </a:extLst>
            </p:cNvPr>
            <p:cNvSpPr/>
            <p:nvPr/>
          </p:nvSpPr>
          <p:spPr>
            <a:xfrm>
              <a:off x="8842796" y="5636915"/>
              <a:ext cx="1690688" cy="1740693"/>
            </a:xfrm>
            <a:custGeom>
              <a:avLst/>
              <a:gdLst>
                <a:gd name="connsiteX0" fmla="*/ 0 w 1690688"/>
                <a:gd name="connsiteY0" fmla="*/ 633412 h 1740693"/>
                <a:gd name="connsiteX1" fmla="*/ 873919 w 1690688"/>
                <a:gd name="connsiteY1" fmla="*/ 0 h 1740693"/>
                <a:gd name="connsiteX2" fmla="*/ 1690688 w 1690688"/>
                <a:gd name="connsiteY2" fmla="*/ 628650 h 1740693"/>
                <a:gd name="connsiteX3" fmla="*/ 1500188 w 1690688"/>
                <a:gd name="connsiteY3" fmla="*/ 631031 h 1740693"/>
                <a:gd name="connsiteX4" fmla="*/ 1502569 w 1690688"/>
                <a:gd name="connsiteY4" fmla="*/ 1733550 h 1740693"/>
                <a:gd name="connsiteX5" fmla="*/ 1231107 w 1690688"/>
                <a:gd name="connsiteY5" fmla="*/ 1735931 h 1740693"/>
                <a:gd name="connsiteX6" fmla="*/ 1231107 w 1690688"/>
                <a:gd name="connsiteY6" fmla="*/ 485775 h 1740693"/>
                <a:gd name="connsiteX7" fmla="*/ 476250 w 1690688"/>
                <a:gd name="connsiteY7" fmla="*/ 490537 h 1740693"/>
                <a:gd name="connsiteX8" fmla="*/ 478632 w 1690688"/>
                <a:gd name="connsiteY8" fmla="*/ 1740693 h 1740693"/>
                <a:gd name="connsiteX9" fmla="*/ 211932 w 1690688"/>
                <a:gd name="connsiteY9" fmla="*/ 1733550 h 1740693"/>
                <a:gd name="connsiteX10" fmla="*/ 209550 w 1690688"/>
                <a:gd name="connsiteY10" fmla="*/ 631031 h 1740693"/>
                <a:gd name="connsiteX11" fmla="*/ 0 w 1690688"/>
                <a:gd name="connsiteY11" fmla="*/ 633412 h 174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88" h="1740693">
                  <a:moveTo>
                    <a:pt x="0" y="633412"/>
                  </a:moveTo>
                  <a:lnTo>
                    <a:pt x="873919" y="0"/>
                  </a:lnTo>
                  <a:lnTo>
                    <a:pt x="1690688" y="628650"/>
                  </a:lnTo>
                  <a:lnTo>
                    <a:pt x="1500188" y="631031"/>
                  </a:lnTo>
                  <a:cubicBezTo>
                    <a:pt x="1500982" y="998537"/>
                    <a:pt x="1501775" y="1366044"/>
                    <a:pt x="1502569" y="1733550"/>
                  </a:cubicBezTo>
                  <a:lnTo>
                    <a:pt x="1231107" y="1735931"/>
                  </a:lnTo>
                  <a:lnTo>
                    <a:pt x="1231107" y="485775"/>
                  </a:lnTo>
                  <a:lnTo>
                    <a:pt x="476250" y="490537"/>
                  </a:lnTo>
                  <a:lnTo>
                    <a:pt x="478632" y="1740693"/>
                  </a:lnTo>
                  <a:lnTo>
                    <a:pt x="211932" y="1733550"/>
                  </a:lnTo>
                  <a:lnTo>
                    <a:pt x="209550" y="631031"/>
                  </a:lnTo>
                  <a:lnTo>
                    <a:pt x="0" y="633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96" name="橢圓 2095">
              <a:extLst>
                <a:ext uri="{FF2B5EF4-FFF2-40B4-BE49-F238E27FC236}">
                  <a16:creationId xmlns:a16="http://schemas.microsoft.com/office/drawing/2014/main" id="{720789CE-E82F-CC71-C2AF-6E9D1AEF2F65}"/>
                </a:ext>
              </a:extLst>
            </p:cNvPr>
            <p:cNvSpPr/>
            <p:nvPr/>
          </p:nvSpPr>
          <p:spPr>
            <a:xfrm>
              <a:off x="9666756" y="6221441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97" name="手繪多邊形: 圖案 2096">
              <a:extLst>
                <a:ext uri="{FF2B5EF4-FFF2-40B4-BE49-F238E27FC236}">
                  <a16:creationId xmlns:a16="http://schemas.microsoft.com/office/drawing/2014/main" id="{FBF60849-C276-D0AB-67A4-20EE2FEF7501}"/>
                </a:ext>
              </a:extLst>
            </p:cNvPr>
            <p:cNvSpPr/>
            <p:nvPr/>
          </p:nvSpPr>
          <p:spPr>
            <a:xfrm>
              <a:off x="9183602" y="6486470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098" name="直線單箭頭接點 2097">
            <a:extLst>
              <a:ext uri="{FF2B5EF4-FFF2-40B4-BE49-F238E27FC236}">
                <a16:creationId xmlns:a16="http://schemas.microsoft.com/office/drawing/2014/main" id="{22C9A108-2426-453A-17F5-8DAF4C20DFAD}"/>
              </a:ext>
            </a:extLst>
          </p:cNvPr>
          <p:cNvCxnSpPr>
            <a:cxnSpLocks/>
          </p:cNvCxnSpPr>
          <p:nvPr/>
        </p:nvCxnSpPr>
        <p:spPr>
          <a:xfrm>
            <a:off x="18679534" y="20893953"/>
            <a:ext cx="403238" cy="1513130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9" name="直線單箭頭接點 2098">
            <a:extLst>
              <a:ext uri="{FF2B5EF4-FFF2-40B4-BE49-F238E27FC236}">
                <a16:creationId xmlns:a16="http://schemas.microsoft.com/office/drawing/2014/main" id="{CC9A61C7-33BB-B6E8-FEC9-0034305C1F3B}"/>
              </a:ext>
            </a:extLst>
          </p:cNvPr>
          <p:cNvCxnSpPr>
            <a:cxnSpLocks/>
          </p:cNvCxnSpPr>
          <p:nvPr/>
        </p:nvCxnSpPr>
        <p:spPr>
          <a:xfrm>
            <a:off x="14903671" y="26018091"/>
            <a:ext cx="263495" cy="89672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0" name="直線單箭頭接點 2099">
            <a:extLst>
              <a:ext uri="{FF2B5EF4-FFF2-40B4-BE49-F238E27FC236}">
                <a16:creationId xmlns:a16="http://schemas.microsoft.com/office/drawing/2014/main" id="{5C721D0F-10A8-169A-94FE-3410935E3B53}"/>
              </a:ext>
            </a:extLst>
          </p:cNvPr>
          <p:cNvCxnSpPr>
            <a:cxnSpLocks/>
          </p:cNvCxnSpPr>
          <p:nvPr/>
        </p:nvCxnSpPr>
        <p:spPr>
          <a:xfrm flipH="1">
            <a:off x="13696194" y="26091841"/>
            <a:ext cx="22875" cy="817185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1" name="直線單箭頭接點 2100">
            <a:extLst>
              <a:ext uri="{FF2B5EF4-FFF2-40B4-BE49-F238E27FC236}">
                <a16:creationId xmlns:a16="http://schemas.microsoft.com/office/drawing/2014/main" id="{83F25BD5-2121-5D38-BB83-65A85978D20B}"/>
              </a:ext>
            </a:extLst>
          </p:cNvPr>
          <p:cNvCxnSpPr>
            <a:cxnSpLocks/>
          </p:cNvCxnSpPr>
          <p:nvPr/>
        </p:nvCxnSpPr>
        <p:spPr>
          <a:xfrm flipH="1">
            <a:off x="9024079" y="25419288"/>
            <a:ext cx="1624782" cy="142205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2" name="直線單箭頭接點 2101">
            <a:extLst>
              <a:ext uri="{FF2B5EF4-FFF2-40B4-BE49-F238E27FC236}">
                <a16:creationId xmlns:a16="http://schemas.microsoft.com/office/drawing/2014/main" id="{F05C8C11-B5D0-B08D-3C55-F6F6279B68CA}"/>
              </a:ext>
            </a:extLst>
          </p:cNvPr>
          <p:cNvCxnSpPr>
            <a:cxnSpLocks/>
          </p:cNvCxnSpPr>
          <p:nvPr/>
        </p:nvCxnSpPr>
        <p:spPr>
          <a:xfrm flipH="1" flipV="1">
            <a:off x="15026852" y="29096740"/>
            <a:ext cx="3204441" cy="153536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3" name="直線單箭頭接點 2102">
            <a:extLst>
              <a:ext uri="{FF2B5EF4-FFF2-40B4-BE49-F238E27FC236}">
                <a16:creationId xmlns:a16="http://schemas.microsoft.com/office/drawing/2014/main" id="{8A5A9787-D490-A71F-B1A0-24B69E82F364}"/>
              </a:ext>
            </a:extLst>
          </p:cNvPr>
          <p:cNvCxnSpPr>
            <a:cxnSpLocks/>
          </p:cNvCxnSpPr>
          <p:nvPr/>
        </p:nvCxnSpPr>
        <p:spPr>
          <a:xfrm flipV="1">
            <a:off x="11332958" y="29073769"/>
            <a:ext cx="2623179" cy="504199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4" name="直線單箭頭接點 2103">
            <a:extLst>
              <a:ext uri="{FF2B5EF4-FFF2-40B4-BE49-F238E27FC236}">
                <a16:creationId xmlns:a16="http://schemas.microsoft.com/office/drawing/2014/main" id="{C0070B4C-AA44-571B-ABF3-3567476EF67D}"/>
              </a:ext>
            </a:extLst>
          </p:cNvPr>
          <p:cNvCxnSpPr>
            <a:cxnSpLocks/>
          </p:cNvCxnSpPr>
          <p:nvPr/>
        </p:nvCxnSpPr>
        <p:spPr>
          <a:xfrm flipH="1" flipV="1">
            <a:off x="14795175" y="24981724"/>
            <a:ext cx="1190063" cy="357565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5" name="直線單箭頭接點 2104">
            <a:extLst>
              <a:ext uri="{FF2B5EF4-FFF2-40B4-BE49-F238E27FC236}">
                <a16:creationId xmlns:a16="http://schemas.microsoft.com/office/drawing/2014/main" id="{26D55E38-8C24-5B0B-6E35-228BDCEA27B8}"/>
              </a:ext>
            </a:extLst>
          </p:cNvPr>
          <p:cNvCxnSpPr>
            <a:cxnSpLocks/>
          </p:cNvCxnSpPr>
          <p:nvPr/>
        </p:nvCxnSpPr>
        <p:spPr>
          <a:xfrm flipV="1">
            <a:off x="12973971" y="25004355"/>
            <a:ext cx="982166" cy="52766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6" name="直線單箭頭接點 2105">
            <a:extLst>
              <a:ext uri="{FF2B5EF4-FFF2-40B4-BE49-F238E27FC236}">
                <a16:creationId xmlns:a16="http://schemas.microsoft.com/office/drawing/2014/main" id="{ADFBBABC-3AC1-D00A-064E-1416A6B76910}"/>
              </a:ext>
            </a:extLst>
          </p:cNvPr>
          <p:cNvCxnSpPr>
            <a:cxnSpLocks/>
          </p:cNvCxnSpPr>
          <p:nvPr/>
        </p:nvCxnSpPr>
        <p:spPr>
          <a:xfrm>
            <a:off x="18256729" y="26002235"/>
            <a:ext cx="263495" cy="89672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7" name="直線單箭頭接點 2106">
            <a:extLst>
              <a:ext uri="{FF2B5EF4-FFF2-40B4-BE49-F238E27FC236}">
                <a16:creationId xmlns:a16="http://schemas.microsoft.com/office/drawing/2014/main" id="{EB33FFC1-5FF9-A9D1-59B6-138CD407ABA1}"/>
              </a:ext>
            </a:extLst>
          </p:cNvPr>
          <p:cNvCxnSpPr>
            <a:cxnSpLocks/>
          </p:cNvCxnSpPr>
          <p:nvPr/>
        </p:nvCxnSpPr>
        <p:spPr>
          <a:xfrm>
            <a:off x="5155189" y="20965602"/>
            <a:ext cx="602346" cy="141756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08" name="群組 2107">
            <a:extLst>
              <a:ext uri="{FF2B5EF4-FFF2-40B4-BE49-F238E27FC236}">
                <a16:creationId xmlns:a16="http://schemas.microsoft.com/office/drawing/2014/main" id="{82161762-6B4C-6A77-44F9-6226AECAC6ED}"/>
              </a:ext>
            </a:extLst>
          </p:cNvPr>
          <p:cNvGrpSpPr/>
          <p:nvPr/>
        </p:nvGrpSpPr>
        <p:grpSpPr>
          <a:xfrm rot="12288424">
            <a:off x="6814286" y="26848261"/>
            <a:ext cx="935002" cy="243374"/>
            <a:chOff x="8293514" y="2645569"/>
            <a:chExt cx="3877055" cy="552450"/>
          </a:xfrm>
        </p:grpSpPr>
        <p:sp>
          <p:nvSpPr>
            <p:cNvPr id="2109" name="手繪多邊形: 圖案 2108">
              <a:extLst>
                <a:ext uri="{FF2B5EF4-FFF2-40B4-BE49-F238E27FC236}">
                  <a16:creationId xmlns:a16="http://schemas.microsoft.com/office/drawing/2014/main" id="{BFB3E070-3A85-ABE1-19E6-360FEFE46FC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0" name="橢圓 2109">
              <a:extLst>
                <a:ext uri="{FF2B5EF4-FFF2-40B4-BE49-F238E27FC236}">
                  <a16:creationId xmlns:a16="http://schemas.microsoft.com/office/drawing/2014/main" id="{BAFC51D2-EC19-4798-553E-920980A8B7AB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1" name="橢圓 2110">
              <a:extLst>
                <a:ext uri="{FF2B5EF4-FFF2-40B4-BE49-F238E27FC236}">
                  <a16:creationId xmlns:a16="http://schemas.microsoft.com/office/drawing/2014/main" id="{0481B4BA-E047-485C-766E-AD279187BD3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2" name="橢圓 2111">
              <a:extLst>
                <a:ext uri="{FF2B5EF4-FFF2-40B4-BE49-F238E27FC236}">
                  <a16:creationId xmlns:a16="http://schemas.microsoft.com/office/drawing/2014/main" id="{6E326F39-4BA2-D646-6FE4-4ED4F5DEA4D4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3" name="橢圓 2112">
              <a:extLst>
                <a:ext uri="{FF2B5EF4-FFF2-40B4-BE49-F238E27FC236}">
                  <a16:creationId xmlns:a16="http://schemas.microsoft.com/office/drawing/2014/main" id="{F944DF72-692D-030C-1FDA-A650B29908BD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4" name="橢圓 2113">
              <a:extLst>
                <a:ext uri="{FF2B5EF4-FFF2-40B4-BE49-F238E27FC236}">
                  <a16:creationId xmlns:a16="http://schemas.microsoft.com/office/drawing/2014/main" id="{2EA91F3A-55E0-CA33-D51F-79CCFBDC0FBB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5" name="橢圓 2114">
              <a:extLst>
                <a:ext uri="{FF2B5EF4-FFF2-40B4-BE49-F238E27FC236}">
                  <a16:creationId xmlns:a16="http://schemas.microsoft.com/office/drawing/2014/main" id="{7D47A225-C944-B39E-F008-D652BBBAD15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6" name="橢圓 2115">
              <a:extLst>
                <a:ext uri="{FF2B5EF4-FFF2-40B4-BE49-F238E27FC236}">
                  <a16:creationId xmlns:a16="http://schemas.microsoft.com/office/drawing/2014/main" id="{959298C3-F568-08C2-8C07-679F2DF599A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7" name="橢圓 2116">
              <a:extLst>
                <a:ext uri="{FF2B5EF4-FFF2-40B4-BE49-F238E27FC236}">
                  <a16:creationId xmlns:a16="http://schemas.microsoft.com/office/drawing/2014/main" id="{BA348F79-A497-D009-4DE0-590ACE88361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8" name="橢圓 2117">
              <a:extLst>
                <a:ext uri="{FF2B5EF4-FFF2-40B4-BE49-F238E27FC236}">
                  <a16:creationId xmlns:a16="http://schemas.microsoft.com/office/drawing/2014/main" id="{9CDEFE10-C5D0-C585-0240-DB6E12D11B0B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19" name="橢圓 2118">
              <a:extLst>
                <a:ext uri="{FF2B5EF4-FFF2-40B4-BE49-F238E27FC236}">
                  <a16:creationId xmlns:a16="http://schemas.microsoft.com/office/drawing/2014/main" id="{316EBA6A-DC85-53C3-F50A-00F376E2A92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0" name="橢圓 2119">
              <a:extLst>
                <a:ext uri="{FF2B5EF4-FFF2-40B4-BE49-F238E27FC236}">
                  <a16:creationId xmlns:a16="http://schemas.microsoft.com/office/drawing/2014/main" id="{54368854-1F6C-688B-1297-229CB7B26EF4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1" name="橢圓 2120">
              <a:extLst>
                <a:ext uri="{FF2B5EF4-FFF2-40B4-BE49-F238E27FC236}">
                  <a16:creationId xmlns:a16="http://schemas.microsoft.com/office/drawing/2014/main" id="{511508C5-EE71-D20A-27A6-4FC4DAFFF186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2" name="橢圓 2121">
              <a:extLst>
                <a:ext uri="{FF2B5EF4-FFF2-40B4-BE49-F238E27FC236}">
                  <a16:creationId xmlns:a16="http://schemas.microsoft.com/office/drawing/2014/main" id="{6DBD9915-008D-173B-1512-0E7CFECD5E71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3" name="橢圓 2122">
              <a:extLst>
                <a:ext uri="{FF2B5EF4-FFF2-40B4-BE49-F238E27FC236}">
                  <a16:creationId xmlns:a16="http://schemas.microsoft.com/office/drawing/2014/main" id="{278B65C6-7922-37BE-FFE0-1445C42092BC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4" name="橢圓 2123">
              <a:extLst>
                <a:ext uri="{FF2B5EF4-FFF2-40B4-BE49-F238E27FC236}">
                  <a16:creationId xmlns:a16="http://schemas.microsoft.com/office/drawing/2014/main" id="{6D9F06ED-A046-D6C3-22A8-BD74F116A140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5" name="橢圓 2124">
              <a:extLst>
                <a:ext uri="{FF2B5EF4-FFF2-40B4-BE49-F238E27FC236}">
                  <a16:creationId xmlns:a16="http://schemas.microsoft.com/office/drawing/2014/main" id="{3841369E-ABB7-9A77-E2F5-EC4FEE1CDA2E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6" name="橢圓 2125">
              <a:extLst>
                <a:ext uri="{FF2B5EF4-FFF2-40B4-BE49-F238E27FC236}">
                  <a16:creationId xmlns:a16="http://schemas.microsoft.com/office/drawing/2014/main" id="{6915AB2B-1742-98E1-6987-14F73AD6134D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7" name="橢圓 2126">
              <a:extLst>
                <a:ext uri="{FF2B5EF4-FFF2-40B4-BE49-F238E27FC236}">
                  <a16:creationId xmlns:a16="http://schemas.microsoft.com/office/drawing/2014/main" id="{489A0D8B-F5F3-61A6-B623-D883C4800C4C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8" name="橢圓 2127">
              <a:extLst>
                <a:ext uri="{FF2B5EF4-FFF2-40B4-BE49-F238E27FC236}">
                  <a16:creationId xmlns:a16="http://schemas.microsoft.com/office/drawing/2014/main" id="{1F34C031-94DB-DF8A-17A3-1BD183F8F4A2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29" name="群組 2128">
            <a:extLst>
              <a:ext uri="{FF2B5EF4-FFF2-40B4-BE49-F238E27FC236}">
                <a16:creationId xmlns:a16="http://schemas.microsoft.com/office/drawing/2014/main" id="{53169B31-354D-18E0-281D-B0987A023D94}"/>
              </a:ext>
            </a:extLst>
          </p:cNvPr>
          <p:cNvGrpSpPr/>
          <p:nvPr/>
        </p:nvGrpSpPr>
        <p:grpSpPr>
          <a:xfrm rot="16200000">
            <a:off x="18749841" y="25306112"/>
            <a:ext cx="832471" cy="237434"/>
            <a:chOff x="9172034" y="2645569"/>
            <a:chExt cx="2998535" cy="552450"/>
          </a:xfrm>
        </p:grpSpPr>
        <p:sp>
          <p:nvSpPr>
            <p:cNvPr id="2130" name="手繪多邊形: 圖案 2129">
              <a:extLst>
                <a:ext uri="{FF2B5EF4-FFF2-40B4-BE49-F238E27FC236}">
                  <a16:creationId xmlns:a16="http://schemas.microsoft.com/office/drawing/2014/main" id="{5CC21ACA-42B5-98F1-C598-C7320E1CF79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1" name="橢圓 2130">
              <a:extLst>
                <a:ext uri="{FF2B5EF4-FFF2-40B4-BE49-F238E27FC236}">
                  <a16:creationId xmlns:a16="http://schemas.microsoft.com/office/drawing/2014/main" id="{D07E017E-96C5-3DC7-4131-63993565990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2" name="橢圓 2131">
              <a:extLst>
                <a:ext uri="{FF2B5EF4-FFF2-40B4-BE49-F238E27FC236}">
                  <a16:creationId xmlns:a16="http://schemas.microsoft.com/office/drawing/2014/main" id="{F81E7620-4BA4-BC93-C0E1-A6F3081C7C0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3" name="橢圓 2132">
              <a:extLst>
                <a:ext uri="{FF2B5EF4-FFF2-40B4-BE49-F238E27FC236}">
                  <a16:creationId xmlns:a16="http://schemas.microsoft.com/office/drawing/2014/main" id="{795DB5E4-A9E4-CC27-5B54-9C3A0BDBFD2E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4" name="橢圓 2133">
              <a:extLst>
                <a:ext uri="{FF2B5EF4-FFF2-40B4-BE49-F238E27FC236}">
                  <a16:creationId xmlns:a16="http://schemas.microsoft.com/office/drawing/2014/main" id="{D318FDC0-A68D-E6B8-E7E6-D86EA84B176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5" name="橢圓 2134">
              <a:extLst>
                <a:ext uri="{FF2B5EF4-FFF2-40B4-BE49-F238E27FC236}">
                  <a16:creationId xmlns:a16="http://schemas.microsoft.com/office/drawing/2014/main" id="{004680FE-BA30-4FD1-4C46-4EBED0F045B6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6" name="橢圓 2135">
              <a:extLst>
                <a:ext uri="{FF2B5EF4-FFF2-40B4-BE49-F238E27FC236}">
                  <a16:creationId xmlns:a16="http://schemas.microsoft.com/office/drawing/2014/main" id="{E45C990F-CF87-05B1-20BA-351283EEEA1F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7" name="橢圓 2136">
              <a:extLst>
                <a:ext uri="{FF2B5EF4-FFF2-40B4-BE49-F238E27FC236}">
                  <a16:creationId xmlns:a16="http://schemas.microsoft.com/office/drawing/2014/main" id="{34C05585-4612-214B-54A3-4171834CE4B5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8" name="橢圓 2137">
              <a:extLst>
                <a:ext uri="{FF2B5EF4-FFF2-40B4-BE49-F238E27FC236}">
                  <a16:creationId xmlns:a16="http://schemas.microsoft.com/office/drawing/2014/main" id="{D5154DDA-F3EC-175F-F243-591603BB22B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39" name="橢圓 2138">
              <a:extLst>
                <a:ext uri="{FF2B5EF4-FFF2-40B4-BE49-F238E27FC236}">
                  <a16:creationId xmlns:a16="http://schemas.microsoft.com/office/drawing/2014/main" id="{453E60B0-BD3D-C809-9E9F-BA76916641F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0" name="橢圓 2139">
              <a:extLst>
                <a:ext uri="{FF2B5EF4-FFF2-40B4-BE49-F238E27FC236}">
                  <a16:creationId xmlns:a16="http://schemas.microsoft.com/office/drawing/2014/main" id="{46599825-0CEF-750D-B665-F54CEE287C2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1" name="橢圓 2140">
              <a:extLst>
                <a:ext uri="{FF2B5EF4-FFF2-40B4-BE49-F238E27FC236}">
                  <a16:creationId xmlns:a16="http://schemas.microsoft.com/office/drawing/2014/main" id="{66DB2CD7-79CE-4EF1-15A5-AA35744842E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2" name="橢圓 2141">
              <a:extLst>
                <a:ext uri="{FF2B5EF4-FFF2-40B4-BE49-F238E27FC236}">
                  <a16:creationId xmlns:a16="http://schemas.microsoft.com/office/drawing/2014/main" id="{23E21475-ED14-AD82-E1AE-A58AC25CFD47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3" name="橢圓 2142">
              <a:extLst>
                <a:ext uri="{FF2B5EF4-FFF2-40B4-BE49-F238E27FC236}">
                  <a16:creationId xmlns:a16="http://schemas.microsoft.com/office/drawing/2014/main" id="{35445E84-7391-9E0C-8FA6-742D0749422A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4" name="橢圓 2143">
              <a:extLst>
                <a:ext uri="{FF2B5EF4-FFF2-40B4-BE49-F238E27FC236}">
                  <a16:creationId xmlns:a16="http://schemas.microsoft.com/office/drawing/2014/main" id="{48BCFCB9-ACDE-DA0A-3138-5C3EBCBB7ED4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45" name="群組 2144">
            <a:extLst>
              <a:ext uri="{FF2B5EF4-FFF2-40B4-BE49-F238E27FC236}">
                <a16:creationId xmlns:a16="http://schemas.microsoft.com/office/drawing/2014/main" id="{2CEFFDFE-16D9-A494-F310-10668D1C3F61}"/>
              </a:ext>
            </a:extLst>
          </p:cNvPr>
          <p:cNvGrpSpPr/>
          <p:nvPr/>
        </p:nvGrpSpPr>
        <p:grpSpPr>
          <a:xfrm rot="16200000">
            <a:off x="13531103" y="27548587"/>
            <a:ext cx="511380" cy="203431"/>
            <a:chOff x="9874850" y="2645569"/>
            <a:chExt cx="2295719" cy="552450"/>
          </a:xfrm>
        </p:grpSpPr>
        <p:sp>
          <p:nvSpPr>
            <p:cNvPr id="2146" name="手繪多邊形: 圖案 2145">
              <a:extLst>
                <a:ext uri="{FF2B5EF4-FFF2-40B4-BE49-F238E27FC236}">
                  <a16:creationId xmlns:a16="http://schemas.microsoft.com/office/drawing/2014/main" id="{272C2CA1-4E3B-1C81-4311-D687EC7F099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7" name="橢圓 2146">
              <a:extLst>
                <a:ext uri="{FF2B5EF4-FFF2-40B4-BE49-F238E27FC236}">
                  <a16:creationId xmlns:a16="http://schemas.microsoft.com/office/drawing/2014/main" id="{33F4759B-2CC1-DEE7-EF40-BC4C04EE2710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8" name="橢圓 2147">
              <a:extLst>
                <a:ext uri="{FF2B5EF4-FFF2-40B4-BE49-F238E27FC236}">
                  <a16:creationId xmlns:a16="http://schemas.microsoft.com/office/drawing/2014/main" id="{35EF04EB-D2F2-20FA-2D6E-8C95CEBD016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49" name="橢圓 2148">
              <a:extLst>
                <a:ext uri="{FF2B5EF4-FFF2-40B4-BE49-F238E27FC236}">
                  <a16:creationId xmlns:a16="http://schemas.microsoft.com/office/drawing/2014/main" id="{85E1073E-BEC1-8973-6127-00DD519F98EB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0" name="橢圓 2149">
              <a:extLst>
                <a:ext uri="{FF2B5EF4-FFF2-40B4-BE49-F238E27FC236}">
                  <a16:creationId xmlns:a16="http://schemas.microsoft.com/office/drawing/2014/main" id="{4C9A3F25-B0C1-BBA3-55F4-6E5F08EAF01E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1" name="橢圓 2150">
              <a:extLst>
                <a:ext uri="{FF2B5EF4-FFF2-40B4-BE49-F238E27FC236}">
                  <a16:creationId xmlns:a16="http://schemas.microsoft.com/office/drawing/2014/main" id="{2E0ECEB4-72A0-462D-6FB8-F12CF0D852C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2" name="橢圓 2151">
              <a:extLst>
                <a:ext uri="{FF2B5EF4-FFF2-40B4-BE49-F238E27FC236}">
                  <a16:creationId xmlns:a16="http://schemas.microsoft.com/office/drawing/2014/main" id="{B08B6D96-7E82-4349-0710-59BBADB40B0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3" name="橢圓 2152">
              <a:extLst>
                <a:ext uri="{FF2B5EF4-FFF2-40B4-BE49-F238E27FC236}">
                  <a16:creationId xmlns:a16="http://schemas.microsoft.com/office/drawing/2014/main" id="{343CC7D4-BBBC-BA60-6D3E-96BFC2BF1015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4" name="橢圓 2153">
              <a:extLst>
                <a:ext uri="{FF2B5EF4-FFF2-40B4-BE49-F238E27FC236}">
                  <a16:creationId xmlns:a16="http://schemas.microsoft.com/office/drawing/2014/main" id="{DE69B62C-F7AB-F1DC-F1B4-8E88E95E915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5" name="橢圓 2154">
              <a:extLst>
                <a:ext uri="{FF2B5EF4-FFF2-40B4-BE49-F238E27FC236}">
                  <a16:creationId xmlns:a16="http://schemas.microsoft.com/office/drawing/2014/main" id="{9BCC384C-24D0-70EB-B38B-8B08CEFC6C6A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6" name="橢圓 2155">
              <a:extLst>
                <a:ext uri="{FF2B5EF4-FFF2-40B4-BE49-F238E27FC236}">
                  <a16:creationId xmlns:a16="http://schemas.microsoft.com/office/drawing/2014/main" id="{D926AC64-CD0D-5C4D-3488-A945B99E2AA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57" name="群組 2156">
            <a:extLst>
              <a:ext uri="{FF2B5EF4-FFF2-40B4-BE49-F238E27FC236}">
                <a16:creationId xmlns:a16="http://schemas.microsoft.com/office/drawing/2014/main" id="{F69CB8FD-1275-7743-7E6B-E2BE49C7D837}"/>
              </a:ext>
            </a:extLst>
          </p:cNvPr>
          <p:cNvGrpSpPr/>
          <p:nvPr/>
        </p:nvGrpSpPr>
        <p:grpSpPr>
          <a:xfrm rot="16200000">
            <a:off x="14863706" y="27529114"/>
            <a:ext cx="511380" cy="203431"/>
            <a:chOff x="9874850" y="2645569"/>
            <a:chExt cx="2295719" cy="552450"/>
          </a:xfrm>
        </p:grpSpPr>
        <p:sp>
          <p:nvSpPr>
            <p:cNvPr id="2158" name="手繪多邊形: 圖案 2157">
              <a:extLst>
                <a:ext uri="{FF2B5EF4-FFF2-40B4-BE49-F238E27FC236}">
                  <a16:creationId xmlns:a16="http://schemas.microsoft.com/office/drawing/2014/main" id="{FAC65FA5-C2CD-9321-204F-3B022811F77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59" name="橢圓 2158">
              <a:extLst>
                <a:ext uri="{FF2B5EF4-FFF2-40B4-BE49-F238E27FC236}">
                  <a16:creationId xmlns:a16="http://schemas.microsoft.com/office/drawing/2014/main" id="{200AC025-6DF2-EF9A-1A18-1FFA178E3819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0" name="橢圓 2159">
              <a:extLst>
                <a:ext uri="{FF2B5EF4-FFF2-40B4-BE49-F238E27FC236}">
                  <a16:creationId xmlns:a16="http://schemas.microsoft.com/office/drawing/2014/main" id="{4B29BAC7-68CB-598D-0D0F-CE2CF81494D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1" name="橢圓 2160">
              <a:extLst>
                <a:ext uri="{FF2B5EF4-FFF2-40B4-BE49-F238E27FC236}">
                  <a16:creationId xmlns:a16="http://schemas.microsoft.com/office/drawing/2014/main" id="{9A5D08DC-2FC8-63E8-31FC-2C2F1DFC16DF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2" name="橢圓 2161">
              <a:extLst>
                <a:ext uri="{FF2B5EF4-FFF2-40B4-BE49-F238E27FC236}">
                  <a16:creationId xmlns:a16="http://schemas.microsoft.com/office/drawing/2014/main" id="{8C867D90-F703-9C43-444C-67FA1733A23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3" name="橢圓 2162">
              <a:extLst>
                <a:ext uri="{FF2B5EF4-FFF2-40B4-BE49-F238E27FC236}">
                  <a16:creationId xmlns:a16="http://schemas.microsoft.com/office/drawing/2014/main" id="{7CE84205-461A-6A8F-C122-06B1B75090C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4" name="橢圓 2163">
              <a:extLst>
                <a:ext uri="{FF2B5EF4-FFF2-40B4-BE49-F238E27FC236}">
                  <a16:creationId xmlns:a16="http://schemas.microsoft.com/office/drawing/2014/main" id="{BC7FE3C2-958A-FE60-86E5-AF098917F03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5" name="橢圓 2164">
              <a:extLst>
                <a:ext uri="{FF2B5EF4-FFF2-40B4-BE49-F238E27FC236}">
                  <a16:creationId xmlns:a16="http://schemas.microsoft.com/office/drawing/2014/main" id="{3C2767A7-4398-A793-0F31-1DF682D3526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6" name="橢圓 2165">
              <a:extLst>
                <a:ext uri="{FF2B5EF4-FFF2-40B4-BE49-F238E27FC236}">
                  <a16:creationId xmlns:a16="http://schemas.microsoft.com/office/drawing/2014/main" id="{8E0B2FFA-E070-DA13-388B-90A7E29AE7E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7" name="橢圓 2166">
              <a:extLst>
                <a:ext uri="{FF2B5EF4-FFF2-40B4-BE49-F238E27FC236}">
                  <a16:creationId xmlns:a16="http://schemas.microsoft.com/office/drawing/2014/main" id="{C9EF313F-E919-5C8B-4B63-81AC7A96498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68" name="橢圓 2167">
              <a:extLst>
                <a:ext uri="{FF2B5EF4-FFF2-40B4-BE49-F238E27FC236}">
                  <a16:creationId xmlns:a16="http://schemas.microsoft.com/office/drawing/2014/main" id="{6886F298-CD56-C9D2-265C-CDEFCD23783E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69" name="群組 2168">
            <a:extLst>
              <a:ext uri="{FF2B5EF4-FFF2-40B4-BE49-F238E27FC236}">
                <a16:creationId xmlns:a16="http://schemas.microsoft.com/office/drawing/2014/main" id="{B9BAD3DE-2AD7-4E06-E10F-F0A2B8BB2CE3}"/>
              </a:ext>
            </a:extLst>
          </p:cNvPr>
          <p:cNvGrpSpPr/>
          <p:nvPr/>
        </p:nvGrpSpPr>
        <p:grpSpPr>
          <a:xfrm rot="16200000">
            <a:off x="18893909" y="27537670"/>
            <a:ext cx="511380" cy="203431"/>
            <a:chOff x="9874850" y="2645569"/>
            <a:chExt cx="2295719" cy="552450"/>
          </a:xfrm>
        </p:grpSpPr>
        <p:sp>
          <p:nvSpPr>
            <p:cNvPr id="2170" name="手繪多邊形: 圖案 2169">
              <a:extLst>
                <a:ext uri="{FF2B5EF4-FFF2-40B4-BE49-F238E27FC236}">
                  <a16:creationId xmlns:a16="http://schemas.microsoft.com/office/drawing/2014/main" id="{44476067-356E-271F-B906-0E9600E2CCE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1" name="橢圓 2170">
              <a:extLst>
                <a:ext uri="{FF2B5EF4-FFF2-40B4-BE49-F238E27FC236}">
                  <a16:creationId xmlns:a16="http://schemas.microsoft.com/office/drawing/2014/main" id="{29813D8D-27A1-A067-1998-4E5AE6B309B1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2" name="橢圓 2171">
              <a:extLst>
                <a:ext uri="{FF2B5EF4-FFF2-40B4-BE49-F238E27FC236}">
                  <a16:creationId xmlns:a16="http://schemas.microsoft.com/office/drawing/2014/main" id="{1A281D3C-56FF-E921-7D03-CCF9923F20B6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3" name="橢圓 2172">
              <a:extLst>
                <a:ext uri="{FF2B5EF4-FFF2-40B4-BE49-F238E27FC236}">
                  <a16:creationId xmlns:a16="http://schemas.microsoft.com/office/drawing/2014/main" id="{7E7EE9E1-B0FE-38B2-1648-D371D5E81B3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4" name="橢圓 2173">
              <a:extLst>
                <a:ext uri="{FF2B5EF4-FFF2-40B4-BE49-F238E27FC236}">
                  <a16:creationId xmlns:a16="http://schemas.microsoft.com/office/drawing/2014/main" id="{78C551E9-2786-D591-7A05-1FE818F6FDF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5" name="橢圓 2174">
              <a:extLst>
                <a:ext uri="{FF2B5EF4-FFF2-40B4-BE49-F238E27FC236}">
                  <a16:creationId xmlns:a16="http://schemas.microsoft.com/office/drawing/2014/main" id="{3FE6EA23-8B53-47BB-4530-7DB8B844433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6" name="橢圓 2175">
              <a:extLst>
                <a:ext uri="{FF2B5EF4-FFF2-40B4-BE49-F238E27FC236}">
                  <a16:creationId xmlns:a16="http://schemas.microsoft.com/office/drawing/2014/main" id="{BF283ADE-A23F-9DF6-B3F6-48822F5088A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7" name="橢圓 2176">
              <a:extLst>
                <a:ext uri="{FF2B5EF4-FFF2-40B4-BE49-F238E27FC236}">
                  <a16:creationId xmlns:a16="http://schemas.microsoft.com/office/drawing/2014/main" id="{1052EBC2-10E7-4187-BAD3-F74A91C1042C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8" name="橢圓 2177">
              <a:extLst>
                <a:ext uri="{FF2B5EF4-FFF2-40B4-BE49-F238E27FC236}">
                  <a16:creationId xmlns:a16="http://schemas.microsoft.com/office/drawing/2014/main" id="{3E7C162A-21BF-74C4-CF77-D270FDDD932F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9" name="橢圓 2178">
              <a:extLst>
                <a:ext uri="{FF2B5EF4-FFF2-40B4-BE49-F238E27FC236}">
                  <a16:creationId xmlns:a16="http://schemas.microsoft.com/office/drawing/2014/main" id="{FFD2E47B-7C6D-3E9C-3B84-9A9238D8615B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0" name="橢圓 2179">
              <a:extLst>
                <a:ext uri="{FF2B5EF4-FFF2-40B4-BE49-F238E27FC236}">
                  <a16:creationId xmlns:a16="http://schemas.microsoft.com/office/drawing/2014/main" id="{6BBB6008-9C2D-BB9B-B3C4-0D4F7FCB87C7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81" name="群組 2180">
            <a:extLst>
              <a:ext uri="{FF2B5EF4-FFF2-40B4-BE49-F238E27FC236}">
                <a16:creationId xmlns:a16="http://schemas.microsoft.com/office/drawing/2014/main" id="{BCFA922B-BA7C-0C48-B52E-C19141A0F3E3}"/>
              </a:ext>
            </a:extLst>
          </p:cNvPr>
          <p:cNvGrpSpPr/>
          <p:nvPr/>
        </p:nvGrpSpPr>
        <p:grpSpPr>
          <a:xfrm rot="16200000">
            <a:off x="8263906" y="27539595"/>
            <a:ext cx="511380" cy="203431"/>
            <a:chOff x="9874850" y="2645569"/>
            <a:chExt cx="2295719" cy="552450"/>
          </a:xfrm>
        </p:grpSpPr>
        <p:sp>
          <p:nvSpPr>
            <p:cNvPr id="2182" name="手繪多邊形: 圖案 2181">
              <a:extLst>
                <a:ext uri="{FF2B5EF4-FFF2-40B4-BE49-F238E27FC236}">
                  <a16:creationId xmlns:a16="http://schemas.microsoft.com/office/drawing/2014/main" id="{3AD696ED-8DF4-B85C-0AEF-32ECB6613822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3" name="橢圓 2182">
              <a:extLst>
                <a:ext uri="{FF2B5EF4-FFF2-40B4-BE49-F238E27FC236}">
                  <a16:creationId xmlns:a16="http://schemas.microsoft.com/office/drawing/2014/main" id="{AF9DB840-95CD-EC17-5165-C5CA0D597A86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4" name="橢圓 2183">
              <a:extLst>
                <a:ext uri="{FF2B5EF4-FFF2-40B4-BE49-F238E27FC236}">
                  <a16:creationId xmlns:a16="http://schemas.microsoft.com/office/drawing/2014/main" id="{0E6D0A66-3A86-49C7-37FC-40B926FC5B8F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5" name="橢圓 2184">
              <a:extLst>
                <a:ext uri="{FF2B5EF4-FFF2-40B4-BE49-F238E27FC236}">
                  <a16:creationId xmlns:a16="http://schemas.microsoft.com/office/drawing/2014/main" id="{40CFF0D8-72B9-F06C-FE79-C74463A0D77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6" name="橢圓 2185">
              <a:extLst>
                <a:ext uri="{FF2B5EF4-FFF2-40B4-BE49-F238E27FC236}">
                  <a16:creationId xmlns:a16="http://schemas.microsoft.com/office/drawing/2014/main" id="{35CD7303-84A7-4509-72D0-1CA4335E6AF8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7" name="橢圓 2186">
              <a:extLst>
                <a:ext uri="{FF2B5EF4-FFF2-40B4-BE49-F238E27FC236}">
                  <a16:creationId xmlns:a16="http://schemas.microsoft.com/office/drawing/2014/main" id="{C102A1E8-A4AD-6238-2044-D9EC7FD63677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8" name="橢圓 2187">
              <a:extLst>
                <a:ext uri="{FF2B5EF4-FFF2-40B4-BE49-F238E27FC236}">
                  <a16:creationId xmlns:a16="http://schemas.microsoft.com/office/drawing/2014/main" id="{0E39048A-6EEF-E0E1-EBEA-10E86D0BE8E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89" name="橢圓 2188">
              <a:extLst>
                <a:ext uri="{FF2B5EF4-FFF2-40B4-BE49-F238E27FC236}">
                  <a16:creationId xmlns:a16="http://schemas.microsoft.com/office/drawing/2014/main" id="{7BD95859-A31E-FD9C-3DA1-2C22DE1E05F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0" name="橢圓 2189">
              <a:extLst>
                <a:ext uri="{FF2B5EF4-FFF2-40B4-BE49-F238E27FC236}">
                  <a16:creationId xmlns:a16="http://schemas.microsoft.com/office/drawing/2014/main" id="{C1A3D54A-D369-EF01-06B9-BE2A8D46977B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1" name="橢圓 2190">
              <a:extLst>
                <a:ext uri="{FF2B5EF4-FFF2-40B4-BE49-F238E27FC236}">
                  <a16:creationId xmlns:a16="http://schemas.microsoft.com/office/drawing/2014/main" id="{ADB85B06-47B1-3B3D-E557-5175972BFA73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2" name="橢圓 2191">
              <a:extLst>
                <a:ext uri="{FF2B5EF4-FFF2-40B4-BE49-F238E27FC236}">
                  <a16:creationId xmlns:a16="http://schemas.microsoft.com/office/drawing/2014/main" id="{74664669-D622-6FF0-E52A-DA101C90E0A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93" name="群組 2192">
            <a:extLst>
              <a:ext uri="{FF2B5EF4-FFF2-40B4-BE49-F238E27FC236}">
                <a16:creationId xmlns:a16="http://schemas.microsoft.com/office/drawing/2014/main" id="{7D759184-FAEC-F1C8-4B00-AFB0C3B77161}"/>
              </a:ext>
            </a:extLst>
          </p:cNvPr>
          <p:cNvGrpSpPr/>
          <p:nvPr/>
        </p:nvGrpSpPr>
        <p:grpSpPr>
          <a:xfrm rot="16200000">
            <a:off x="14863706" y="23157330"/>
            <a:ext cx="511380" cy="203431"/>
            <a:chOff x="9874850" y="2645569"/>
            <a:chExt cx="2295719" cy="552450"/>
          </a:xfrm>
        </p:grpSpPr>
        <p:sp>
          <p:nvSpPr>
            <p:cNvPr id="2194" name="手繪多邊形: 圖案 2193">
              <a:extLst>
                <a:ext uri="{FF2B5EF4-FFF2-40B4-BE49-F238E27FC236}">
                  <a16:creationId xmlns:a16="http://schemas.microsoft.com/office/drawing/2014/main" id="{31CA5058-FD6C-58BE-69F2-9820F80F3CA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5" name="橢圓 2194">
              <a:extLst>
                <a:ext uri="{FF2B5EF4-FFF2-40B4-BE49-F238E27FC236}">
                  <a16:creationId xmlns:a16="http://schemas.microsoft.com/office/drawing/2014/main" id="{322E0D3B-A78F-C136-5887-7A10484A4362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6" name="橢圓 2195">
              <a:extLst>
                <a:ext uri="{FF2B5EF4-FFF2-40B4-BE49-F238E27FC236}">
                  <a16:creationId xmlns:a16="http://schemas.microsoft.com/office/drawing/2014/main" id="{78864852-3B2B-B413-0E6C-035C878D4C9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7" name="橢圓 2196">
              <a:extLst>
                <a:ext uri="{FF2B5EF4-FFF2-40B4-BE49-F238E27FC236}">
                  <a16:creationId xmlns:a16="http://schemas.microsoft.com/office/drawing/2014/main" id="{CA65FDD1-A303-7FB4-D587-D0497A792CA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8" name="橢圓 2197">
              <a:extLst>
                <a:ext uri="{FF2B5EF4-FFF2-40B4-BE49-F238E27FC236}">
                  <a16:creationId xmlns:a16="http://schemas.microsoft.com/office/drawing/2014/main" id="{210CC0D5-EE91-5BB2-5713-F4EC2DDD09D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99" name="橢圓 2198">
              <a:extLst>
                <a:ext uri="{FF2B5EF4-FFF2-40B4-BE49-F238E27FC236}">
                  <a16:creationId xmlns:a16="http://schemas.microsoft.com/office/drawing/2014/main" id="{6438E1EF-115B-0ED6-BCF3-C3070A5148A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0" name="橢圓 2199">
              <a:extLst>
                <a:ext uri="{FF2B5EF4-FFF2-40B4-BE49-F238E27FC236}">
                  <a16:creationId xmlns:a16="http://schemas.microsoft.com/office/drawing/2014/main" id="{C045A994-7BA5-0FE5-D0F3-97EAA0628B1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1" name="橢圓 2200">
              <a:extLst>
                <a:ext uri="{FF2B5EF4-FFF2-40B4-BE49-F238E27FC236}">
                  <a16:creationId xmlns:a16="http://schemas.microsoft.com/office/drawing/2014/main" id="{2A14747F-F103-6336-DF6C-BE7552A2140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2" name="橢圓 2201">
              <a:extLst>
                <a:ext uri="{FF2B5EF4-FFF2-40B4-BE49-F238E27FC236}">
                  <a16:creationId xmlns:a16="http://schemas.microsoft.com/office/drawing/2014/main" id="{4A30A326-7D5C-D364-3387-875661265F22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3" name="橢圓 2202">
              <a:extLst>
                <a:ext uri="{FF2B5EF4-FFF2-40B4-BE49-F238E27FC236}">
                  <a16:creationId xmlns:a16="http://schemas.microsoft.com/office/drawing/2014/main" id="{FD7CD378-3DD2-0379-5C88-42C39AF1AD8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4" name="橢圓 2203">
              <a:extLst>
                <a:ext uri="{FF2B5EF4-FFF2-40B4-BE49-F238E27FC236}">
                  <a16:creationId xmlns:a16="http://schemas.microsoft.com/office/drawing/2014/main" id="{347F19D9-5272-6627-CBD0-3E810A8EFE0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05" name="群組 2204">
            <a:extLst>
              <a:ext uri="{FF2B5EF4-FFF2-40B4-BE49-F238E27FC236}">
                <a16:creationId xmlns:a16="http://schemas.microsoft.com/office/drawing/2014/main" id="{F3558713-335D-D389-9081-53FA98198015}"/>
              </a:ext>
            </a:extLst>
          </p:cNvPr>
          <p:cNvGrpSpPr/>
          <p:nvPr/>
        </p:nvGrpSpPr>
        <p:grpSpPr>
          <a:xfrm rot="16200000">
            <a:off x="10330838" y="23177963"/>
            <a:ext cx="511380" cy="203431"/>
            <a:chOff x="9874850" y="2645569"/>
            <a:chExt cx="2295719" cy="552450"/>
          </a:xfrm>
        </p:grpSpPr>
        <p:sp>
          <p:nvSpPr>
            <p:cNvPr id="2206" name="手繪多邊形: 圖案 2205">
              <a:extLst>
                <a:ext uri="{FF2B5EF4-FFF2-40B4-BE49-F238E27FC236}">
                  <a16:creationId xmlns:a16="http://schemas.microsoft.com/office/drawing/2014/main" id="{7319A85B-E7F8-E1DA-2E7E-F91760956A9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7" name="橢圓 2206">
              <a:extLst>
                <a:ext uri="{FF2B5EF4-FFF2-40B4-BE49-F238E27FC236}">
                  <a16:creationId xmlns:a16="http://schemas.microsoft.com/office/drawing/2014/main" id="{D2E79D84-F379-04A1-3C0D-9EEB57B2F7D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8" name="橢圓 2207">
              <a:extLst>
                <a:ext uri="{FF2B5EF4-FFF2-40B4-BE49-F238E27FC236}">
                  <a16:creationId xmlns:a16="http://schemas.microsoft.com/office/drawing/2014/main" id="{38AEF94C-AB3D-DE6C-CF71-DA6445E0F349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9" name="橢圓 2208">
              <a:extLst>
                <a:ext uri="{FF2B5EF4-FFF2-40B4-BE49-F238E27FC236}">
                  <a16:creationId xmlns:a16="http://schemas.microsoft.com/office/drawing/2014/main" id="{D32AA8CB-4F26-9EC7-A03E-A083D0B4A0AE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0" name="橢圓 2209">
              <a:extLst>
                <a:ext uri="{FF2B5EF4-FFF2-40B4-BE49-F238E27FC236}">
                  <a16:creationId xmlns:a16="http://schemas.microsoft.com/office/drawing/2014/main" id="{3330E720-D4F6-D0EF-9AB7-B004E934EDB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1" name="橢圓 2210">
              <a:extLst>
                <a:ext uri="{FF2B5EF4-FFF2-40B4-BE49-F238E27FC236}">
                  <a16:creationId xmlns:a16="http://schemas.microsoft.com/office/drawing/2014/main" id="{F911671F-5F6E-9BD3-F2F4-7265E9EB42F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2" name="橢圓 2211">
              <a:extLst>
                <a:ext uri="{FF2B5EF4-FFF2-40B4-BE49-F238E27FC236}">
                  <a16:creationId xmlns:a16="http://schemas.microsoft.com/office/drawing/2014/main" id="{5B48032A-997A-0720-14CA-976C86D4B0C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3" name="橢圓 2212">
              <a:extLst>
                <a:ext uri="{FF2B5EF4-FFF2-40B4-BE49-F238E27FC236}">
                  <a16:creationId xmlns:a16="http://schemas.microsoft.com/office/drawing/2014/main" id="{4FED6351-E032-1378-9795-7A8F0B7F45E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4" name="橢圓 2213">
              <a:extLst>
                <a:ext uri="{FF2B5EF4-FFF2-40B4-BE49-F238E27FC236}">
                  <a16:creationId xmlns:a16="http://schemas.microsoft.com/office/drawing/2014/main" id="{2CCE24F2-CFED-7D82-47B5-D12936AD27F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5" name="橢圓 2214">
              <a:extLst>
                <a:ext uri="{FF2B5EF4-FFF2-40B4-BE49-F238E27FC236}">
                  <a16:creationId xmlns:a16="http://schemas.microsoft.com/office/drawing/2014/main" id="{2B3A1F49-A0AA-1ADB-0625-784FBF55BFF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6" name="橢圓 2215">
              <a:extLst>
                <a:ext uri="{FF2B5EF4-FFF2-40B4-BE49-F238E27FC236}">
                  <a16:creationId xmlns:a16="http://schemas.microsoft.com/office/drawing/2014/main" id="{80C55930-85BE-8703-5B09-60EB13EAE2A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17" name="群組 2216">
            <a:extLst>
              <a:ext uri="{FF2B5EF4-FFF2-40B4-BE49-F238E27FC236}">
                <a16:creationId xmlns:a16="http://schemas.microsoft.com/office/drawing/2014/main" id="{364C0D88-1A3B-6B1C-F428-8FBEA602D8E6}"/>
              </a:ext>
            </a:extLst>
          </p:cNvPr>
          <p:cNvGrpSpPr/>
          <p:nvPr/>
        </p:nvGrpSpPr>
        <p:grpSpPr>
          <a:xfrm>
            <a:off x="19491423" y="24230637"/>
            <a:ext cx="634949" cy="248241"/>
            <a:chOff x="9172034" y="2645569"/>
            <a:chExt cx="2998535" cy="552450"/>
          </a:xfrm>
        </p:grpSpPr>
        <p:sp>
          <p:nvSpPr>
            <p:cNvPr id="2218" name="手繪多邊形: 圖案 2217">
              <a:extLst>
                <a:ext uri="{FF2B5EF4-FFF2-40B4-BE49-F238E27FC236}">
                  <a16:creationId xmlns:a16="http://schemas.microsoft.com/office/drawing/2014/main" id="{1B5C0ED7-F81E-26E9-1968-26D0D785F098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19" name="橢圓 2218">
              <a:extLst>
                <a:ext uri="{FF2B5EF4-FFF2-40B4-BE49-F238E27FC236}">
                  <a16:creationId xmlns:a16="http://schemas.microsoft.com/office/drawing/2014/main" id="{C4FB1E77-D110-DB93-679D-64AF323326A6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0" name="橢圓 2219">
              <a:extLst>
                <a:ext uri="{FF2B5EF4-FFF2-40B4-BE49-F238E27FC236}">
                  <a16:creationId xmlns:a16="http://schemas.microsoft.com/office/drawing/2014/main" id="{91F1A130-1459-552F-6DB6-5F31242290B0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1" name="橢圓 2220">
              <a:extLst>
                <a:ext uri="{FF2B5EF4-FFF2-40B4-BE49-F238E27FC236}">
                  <a16:creationId xmlns:a16="http://schemas.microsoft.com/office/drawing/2014/main" id="{81F426F9-B917-0286-FA68-AA4E1EC2F8F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2" name="橢圓 2221">
              <a:extLst>
                <a:ext uri="{FF2B5EF4-FFF2-40B4-BE49-F238E27FC236}">
                  <a16:creationId xmlns:a16="http://schemas.microsoft.com/office/drawing/2014/main" id="{6C300CAB-9C8D-F74D-AA16-6738AFC70941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3" name="橢圓 2222">
              <a:extLst>
                <a:ext uri="{FF2B5EF4-FFF2-40B4-BE49-F238E27FC236}">
                  <a16:creationId xmlns:a16="http://schemas.microsoft.com/office/drawing/2014/main" id="{730BDA14-E6FA-34A3-01A5-7C50ACFB8809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4" name="橢圓 2223">
              <a:extLst>
                <a:ext uri="{FF2B5EF4-FFF2-40B4-BE49-F238E27FC236}">
                  <a16:creationId xmlns:a16="http://schemas.microsoft.com/office/drawing/2014/main" id="{4BC2B052-24E3-EE07-DA23-23CED691F459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5" name="橢圓 2224">
              <a:extLst>
                <a:ext uri="{FF2B5EF4-FFF2-40B4-BE49-F238E27FC236}">
                  <a16:creationId xmlns:a16="http://schemas.microsoft.com/office/drawing/2014/main" id="{03DC65B4-7099-9E11-BBCE-FA035A75588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6" name="橢圓 2225">
              <a:extLst>
                <a:ext uri="{FF2B5EF4-FFF2-40B4-BE49-F238E27FC236}">
                  <a16:creationId xmlns:a16="http://schemas.microsoft.com/office/drawing/2014/main" id="{620B2AC5-F280-6B88-AD20-1A15C0C98A4A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7" name="橢圓 2226">
              <a:extLst>
                <a:ext uri="{FF2B5EF4-FFF2-40B4-BE49-F238E27FC236}">
                  <a16:creationId xmlns:a16="http://schemas.microsoft.com/office/drawing/2014/main" id="{F3B6613C-A3B9-F2D5-8049-30AED16E9F2C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8" name="橢圓 2227">
              <a:extLst>
                <a:ext uri="{FF2B5EF4-FFF2-40B4-BE49-F238E27FC236}">
                  <a16:creationId xmlns:a16="http://schemas.microsoft.com/office/drawing/2014/main" id="{2277AAF3-9156-4AF5-FBA0-EC7ED7DC479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29" name="橢圓 2228">
              <a:extLst>
                <a:ext uri="{FF2B5EF4-FFF2-40B4-BE49-F238E27FC236}">
                  <a16:creationId xmlns:a16="http://schemas.microsoft.com/office/drawing/2014/main" id="{D3154FC7-1EE4-C06B-59B9-6D8ABCEB1AF7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0" name="橢圓 2229">
              <a:extLst>
                <a:ext uri="{FF2B5EF4-FFF2-40B4-BE49-F238E27FC236}">
                  <a16:creationId xmlns:a16="http://schemas.microsoft.com/office/drawing/2014/main" id="{5F17B905-524D-A785-883F-33BD20370B37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1" name="橢圓 2230">
              <a:extLst>
                <a:ext uri="{FF2B5EF4-FFF2-40B4-BE49-F238E27FC236}">
                  <a16:creationId xmlns:a16="http://schemas.microsoft.com/office/drawing/2014/main" id="{F2C07E6A-D1F8-6C77-F833-4BA5412CC841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2" name="橢圓 2231">
              <a:extLst>
                <a:ext uri="{FF2B5EF4-FFF2-40B4-BE49-F238E27FC236}">
                  <a16:creationId xmlns:a16="http://schemas.microsoft.com/office/drawing/2014/main" id="{58FB4130-38FA-7DDF-7DCB-D7761D4017EC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33" name="群組 2232">
            <a:extLst>
              <a:ext uri="{FF2B5EF4-FFF2-40B4-BE49-F238E27FC236}">
                <a16:creationId xmlns:a16="http://schemas.microsoft.com/office/drawing/2014/main" id="{155D3378-930D-59BF-BE60-9C041C26DD7B}"/>
              </a:ext>
            </a:extLst>
          </p:cNvPr>
          <p:cNvGrpSpPr/>
          <p:nvPr/>
        </p:nvGrpSpPr>
        <p:grpSpPr>
          <a:xfrm rot="12288424">
            <a:off x="7595265" y="26876678"/>
            <a:ext cx="935002" cy="243374"/>
            <a:chOff x="8293514" y="2645569"/>
            <a:chExt cx="3877055" cy="552450"/>
          </a:xfrm>
        </p:grpSpPr>
        <p:sp>
          <p:nvSpPr>
            <p:cNvPr id="2234" name="手繪多邊形: 圖案 2233">
              <a:extLst>
                <a:ext uri="{FF2B5EF4-FFF2-40B4-BE49-F238E27FC236}">
                  <a16:creationId xmlns:a16="http://schemas.microsoft.com/office/drawing/2014/main" id="{9E82343C-76A7-D729-85CA-A1A00B01F87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5" name="橢圓 2234">
              <a:extLst>
                <a:ext uri="{FF2B5EF4-FFF2-40B4-BE49-F238E27FC236}">
                  <a16:creationId xmlns:a16="http://schemas.microsoft.com/office/drawing/2014/main" id="{6EB2E43C-4DC4-CB76-F2D2-87E5F1C6E00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6" name="橢圓 2235">
              <a:extLst>
                <a:ext uri="{FF2B5EF4-FFF2-40B4-BE49-F238E27FC236}">
                  <a16:creationId xmlns:a16="http://schemas.microsoft.com/office/drawing/2014/main" id="{2F18D444-377D-EA0F-18B0-2502649B0E0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7" name="橢圓 2236">
              <a:extLst>
                <a:ext uri="{FF2B5EF4-FFF2-40B4-BE49-F238E27FC236}">
                  <a16:creationId xmlns:a16="http://schemas.microsoft.com/office/drawing/2014/main" id="{D171CDCE-F22A-9929-47CF-101EA4A7C86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8" name="橢圓 2237">
              <a:extLst>
                <a:ext uri="{FF2B5EF4-FFF2-40B4-BE49-F238E27FC236}">
                  <a16:creationId xmlns:a16="http://schemas.microsoft.com/office/drawing/2014/main" id="{0BC9C7AF-7FD4-D548-6674-6607E976E27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9" name="橢圓 2238">
              <a:extLst>
                <a:ext uri="{FF2B5EF4-FFF2-40B4-BE49-F238E27FC236}">
                  <a16:creationId xmlns:a16="http://schemas.microsoft.com/office/drawing/2014/main" id="{DAA1A96E-6618-7012-70C2-0CBEDA31BEC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0" name="橢圓 2239">
              <a:extLst>
                <a:ext uri="{FF2B5EF4-FFF2-40B4-BE49-F238E27FC236}">
                  <a16:creationId xmlns:a16="http://schemas.microsoft.com/office/drawing/2014/main" id="{0A41046E-D864-4E28-3704-C7EBA43D942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1" name="橢圓 2240">
              <a:extLst>
                <a:ext uri="{FF2B5EF4-FFF2-40B4-BE49-F238E27FC236}">
                  <a16:creationId xmlns:a16="http://schemas.microsoft.com/office/drawing/2014/main" id="{CEFE1784-E630-F37E-4C22-E451D29DF33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2" name="橢圓 2241">
              <a:extLst>
                <a:ext uri="{FF2B5EF4-FFF2-40B4-BE49-F238E27FC236}">
                  <a16:creationId xmlns:a16="http://schemas.microsoft.com/office/drawing/2014/main" id="{151B7190-6339-A537-FB17-736571B10FCC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3" name="橢圓 2242">
              <a:extLst>
                <a:ext uri="{FF2B5EF4-FFF2-40B4-BE49-F238E27FC236}">
                  <a16:creationId xmlns:a16="http://schemas.microsoft.com/office/drawing/2014/main" id="{45875AC8-23C5-77F5-D11D-2B859C9B470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4" name="橢圓 2243">
              <a:extLst>
                <a:ext uri="{FF2B5EF4-FFF2-40B4-BE49-F238E27FC236}">
                  <a16:creationId xmlns:a16="http://schemas.microsoft.com/office/drawing/2014/main" id="{8243DAB3-5AAA-7B88-1C97-99C295A0FDE6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5" name="橢圓 2244">
              <a:extLst>
                <a:ext uri="{FF2B5EF4-FFF2-40B4-BE49-F238E27FC236}">
                  <a16:creationId xmlns:a16="http://schemas.microsoft.com/office/drawing/2014/main" id="{F02E63A8-B112-7271-CD64-C4E0F80B9FDE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6" name="橢圓 2245">
              <a:extLst>
                <a:ext uri="{FF2B5EF4-FFF2-40B4-BE49-F238E27FC236}">
                  <a16:creationId xmlns:a16="http://schemas.microsoft.com/office/drawing/2014/main" id="{93061138-A809-F9CD-3434-3DB7E5282016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7" name="橢圓 2246">
              <a:extLst>
                <a:ext uri="{FF2B5EF4-FFF2-40B4-BE49-F238E27FC236}">
                  <a16:creationId xmlns:a16="http://schemas.microsoft.com/office/drawing/2014/main" id="{DD96CB21-F0B9-CCB8-9653-88D19423B3C4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8" name="橢圓 2247">
              <a:extLst>
                <a:ext uri="{FF2B5EF4-FFF2-40B4-BE49-F238E27FC236}">
                  <a16:creationId xmlns:a16="http://schemas.microsoft.com/office/drawing/2014/main" id="{E016FC3B-3EAC-2350-FA75-46205464BC16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49" name="橢圓 2248">
              <a:extLst>
                <a:ext uri="{FF2B5EF4-FFF2-40B4-BE49-F238E27FC236}">
                  <a16:creationId xmlns:a16="http://schemas.microsoft.com/office/drawing/2014/main" id="{BD8FF191-DD9C-E67A-39CB-135240A68A94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0" name="橢圓 2249">
              <a:extLst>
                <a:ext uri="{FF2B5EF4-FFF2-40B4-BE49-F238E27FC236}">
                  <a16:creationId xmlns:a16="http://schemas.microsoft.com/office/drawing/2014/main" id="{B2D36960-0AA7-03D0-11AC-D4F508E97110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1" name="橢圓 2250">
              <a:extLst>
                <a:ext uri="{FF2B5EF4-FFF2-40B4-BE49-F238E27FC236}">
                  <a16:creationId xmlns:a16="http://schemas.microsoft.com/office/drawing/2014/main" id="{6ED1472A-EC46-1253-D0A6-0DD9B16760F9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2" name="橢圓 2251">
              <a:extLst>
                <a:ext uri="{FF2B5EF4-FFF2-40B4-BE49-F238E27FC236}">
                  <a16:creationId xmlns:a16="http://schemas.microsoft.com/office/drawing/2014/main" id="{C13112D0-605D-7D03-D266-138809259494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3" name="橢圓 2252">
              <a:extLst>
                <a:ext uri="{FF2B5EF4-FFF2-40B4-BE49-F238E27FC236}">
                  <a16:creationId xmlns:a16="http://schemas.microsoft.com/office/drawing/2014/main" id="{A0D7B2A3-171C-0773-1C07-421B9E65EDE2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54" name="群組 2253">
            <a:extLst>
              <a:ext uri="{FF2B5EF4-FFF2-40B4-BE49-F238E27FC236}">
                <a16:creationId xmlns:a16="http://schemas.microsoft.com/office/drawing/2014/main" id="{F3857400-D40E-3C58-4FA6-6C9CCE1B387A}"/>
              </a:ext>
            </a:extLst>
          </p:cNvPr>
          <p:cNvGrpSpPr/>
          <p:nvPr/>
        </p:nvGrpSpPr>
        <p:grpSpPr>
          <a:xfrm rot="16200000">
            <a:off x="13549276" y="23157330"/>
            <a:ext cx="511380" cy="203431"/>
            <a:chOff x="9874850" y="2645569"/>
            <a:chExt cx="2295719" cy="552450"/>
          </a:xfrm>
        </p:grpSpPr>
        <p:sp>
          <p:nvSpPr>
            <p:cNvPr id="2255" name="手繪多邊形: 圖案 2254">
              <a:extLst>
                <a:ext uri="{FF2B5EF4-FFF2-40B4-BE49-F238E27FC236}">
                  <a16:creationId xmlns:a16="http://schemas.microsoft.com/office/drawing/2014/main" id="{4623F90E-FA9E-7371-CEF9-9FBC9D69A92C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6" name="橢圓 2255">
              <a:extLst>
                <a:ext uri="{FF2B5EF4-FFF2-40B4-BE49-F238E27FC236}">
                  <a16:creationId xmlns:a16="http://schemas.microsoft.com/office/drawing/2014/main" id="{437B083A-272E-2902-3DA3-DF2B3259DCFF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7" name="橢圓 2256">
              <a:extLst>
                <a:ext uri="{FF2B5EF4-FFF2-40B4-BE49-F238E27FC236}">
                  <a16:creationId xmlns:a16="http://schemas.microsoft.com/office/drawing/2014/main" id="{3F5F2639-9BE7-0EDB-BE5A-63E26370657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8" name="橢圓 2257">
              <a:extLst>
                <a:ext uri="{FF2B5EF4-FFF2-40B4-BE49-F238E27FC236}">
                  <a16:creationId xmlns:a16="http://schemas.microsoft.com/office/drawing/2014/main" id="{800A132C-FF45-A30B-C374-037813EA2653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9" name="橢圓 2258">
              <a:extLst>
                <a:ext uri="{FF2B5EF4-FFF2-40B4-BE49-F238E27FC236}">
                  <a16:creationId xmlns:a16="http://schemas.microsoft.com/office/drawing/2014/main" id="{787809F6-D238-0203-796B-9F9DD17C47F1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0" name="橢圓 2259">
              <a:extLst>
                <a:ext uri="{FF2B5EF4-FFF2-40B4-BE49-F238E27FC236}">
                  <a16:creationId xmlns:a16="http://schemas.microsoft.com/office/drawing/2014/main" id="{6BA5817B-53B8-EF59-48DA-AFEC582C547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1" name="橢圓 2260">
              <a:extLst>
                <a:ext uri="{FF2B5EF4-FFF2-40B4-BE49-F238E27FC236}">
                  <a16:creationId xmlns:a16="http://schemas.microsoft.com/office/drawing/2014/main" id="{698C6772-FAA8-9D49-71C2-6EF9C8DD3D14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2" name="橢圓 2261">
              <a:extLst>
                <a:ext uri="{FF2B5EF4-FFF2-40B4-BE49-F238E27FC236}">
                  <a16:creationId xmlns:a16="http://schemas.microsoft.com/office/drawing/2014/main" id="{CC8FC82C-C915-8893-03C4-B958B8C5D761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3" name="橢圓 2262">
              <a:extLst>
                <a:ext uri="{FF2B5EF4-FFF2-40B4-BE49-F238E27FC236}">
                  <a16:creationId xmlns:a16="http://schemas.microsoft.com/office/drawing/2014/main" id="{5F918444-76A0-5CA3-7C6C-0BC9E0A074E2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4" name="橢圓 2263">
              <a:extLst>
                <a:ext uri="{FF2B5EF4-FFF2-40B4-BE49-F238E27FC236}">
                  <a16:creationId xmlns:a16="http://schemas.microsoft.com/office/drawing/2014/main" id="{FC5DF2DB-84A4-7262-3725-EAB9CC84659A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5" name="橢圓 2264">
              <a:extLst>
                <a:ext uri="{FF2B5EF4-FFF2-40B4-BE49-F238E27FC236}">
                  <a16:creationId xmlns:a16="http://schemas.microsoft.com/office/drawing/2014/main" id="{883EDF35-4DAD-9E15-DA2B-071F2EBEEC78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66" name="群組 2265">
            <a:extLst>
              <a:ext uri="{FF2B5EF4-FFF2-40B4-BE49-F238E27FC236}">
                <a16:creationId xmlns:a16="http://schemas.microsoft.com/office/drawing/2014/main" id="{88BCBB11-E2F9-717D-754E-3D257CA0AAAF}"/>
              </a:ext>
            </a:extLst>
          </p:cNvPr>
          <p:cNvGrpSpPr/>
          <p:nvPr/>
        </p:nvGrpSpPr>
        <p:grpSpPr>
          <a:xfrm rot="16200000">
            <a:off x="7920982" y="23319087"/>
            <a:ext cx="511380" cy="203431"/>
            <a:chOff x="9874850" y="2645569"/>
            <a:chExt cx="2295719" cy="552450"/>
          </a:xfrm>
        </p:grpSpPr>
        <p:sp>
          <p:nvSpPr>
            <p:cNvPr id="2267" name="手繪多邊形: 圖案 2266">
              <a:extLst>
                <a:ext uri="{FF2B5EF4-FFF2-40B4-BE49-F238E27FC236}">
                  <a16:creationId xmlns:a16="http://schemas.microsoft.com/office/drawing/2014/main" id="{3F400242-9A0E-EA77-EDB6-2DFF93B8426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8" name="橢圓 2267">
              <a:extLst>
                <a:ext uri="{FF2B5EF4-FFF2-40B4-BE49-F238E27FC236}">
                  <a16:creationId xmlns:a16="http://schemas.microsoft.com/office/drawing/2014/main" id="{CD9D08F7-E5A3-8BF0-46C6-9B4AD88189F2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69" name="橢圓 2268">
              <a:extLst>
                <a:ext uri="{FF2B5EF4-FFF2-40B4-BE49-F238E27FC236}">
                  <a16:creationId xmlns:a16="http://schemas.microsoft.com/office/drawing/2014/main" id="{A68A3E19-D24B-4280-A2AA-B803AF0EF4D7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0" name="橢圓 2269">
              <a:extLst>
                <a:ext uri="{FF2B5EF4-FFF2-40B4-BE49-F238E27FC236}">
                  <a16:creationId xmlns:a16="http://schemas.microsoft.com/office/drawing/2014/main" id="{8067F168-8854-4CED-91EC-F0B5157813EF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1" name="橢圓 2270">
              <a:extLst>
                <a:ext uri="{FF2B5EF4-FFF2-40B4-BE49-F238E27FC236}">
                  <a16:creationId xmlns:a16="http://schemas.microsoft.com/office/drawing/2014/main" id="{18486073-4B4E-3133-80CC-A558FD9583C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2" name="橢圓 2271">
              <a:extLst>
                <a:ext uri="{FF2B5EF4-FFF2-40B4-BE49-F238E27FC236}">
                  <a16:creationId xmlns:a16="http://schemas.microsoft.com/office/drawing/2014/main" id="{65435A42-4B9D-8341-BBB4-BF0A1241863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3" name="橢圓 2272">
              <a:extLst>
                <a:ext uri="{FF2B5EF4-FFF2-40B4-BE49-F238E27FC236}">
                  <a16:creationId xmlns:a16="http://schemas.microsoft.com/office/drawing/2014/main" id="{547521C0-5DC4-8911-6E11-482A7A77A1B5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4" name="橢圓 2273">
              <a:extLst>
                <a:ext uri="{FF2B5EF4-FFF2-40B4-BE49-F238E27FC236}">
                  <a16:creationId xmlns:a16="http://schemas.microsoft.com/office/drawing/2014/main" id="{4E9402CA-C5AB-C463-8377-77737EFD049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5" name="橢圓 2274">
              <a:extLst>
                <a:ext uri="{FF2B5EF4-FFF2-40B4-BE49-F238E27FC236}">
                  <a16:creationId xmlns:a16="http://schemas.microsoft.com/office/drawing/2014/main" id="{C7329227-F7A3-044E-D06D-68E37BE2C47D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6" name="橢圓 2275">
              <a:extLst>
                <a:ext uri="{FF2B5EF4-FFF2-40B4-BE49-F238E27FC236}">
                  <a16:creationId xmlns:a16="http://schemas.microsoft.com/office/drawing/2014/main" id="{FB8AC27E-A0AF-DCD1-D503-E211BBB42DE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77" name="橢圓 2276">
              <a:extLst>
                <a:ext uri="{FF2B5EF4-FFF2-40B4-BE49-F238E27FC236}">
                  <a16:creationId xmlns:a16="http://schemas.microsoft.com/office/drawing/2014/main" id="{A262306B-1FCF-964C-A761-58047E882DA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78" name="群組 2277">
            <a:extLst>
              <a:ext uri="{FF2B5EF4-FFF2-40B4-BE49-F238E27FC236}">
                <a16:creationId xmlns:a16="http://schemas.microsoft.com/office/drawing/2014/main" id="{7A8B35A6-D26B-1560-8866-0FBAB44416B1}"/>
              </a:ext>
            </a:extLst>
          </p:cNvPr>
          <p:cNvGrpSpPr/>
          <p:nvPr/>
        </p:nvGrpSpPr>
        <p:grpSpPr>
          <a:xfrm rot="16200000">
            <a:off x="7081753" y="23348419"/>
            <a:ext cx="511380" cy="203431"/>
            <a:chOff x="9874850" y="2645569"/>
            <a:chExt cx="2295719" cy="552450"/>
          </a:xfrm>
        </p:grpSpPr>
        <p:sp>
          <p:nvSpPr>
            <p:cNvPr id="2279" name="手繪多邊形: 圖案 2278">
              <a:extLst>
                <a:ext uri="{FF2B5EF4-FFF2-40B4-BE49-F238E27FC236}">
                  <a16:creationId xmlns:a16="http://schemas.microsoft.com/office/drawing/2014/main" id="{98A0B1BB-F563-402B-D19E-52EBC101D1B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0" name="橢圓 2279">
              <a:extLst>
                <a:ext uri="{FF2B5EF4-FFF2-40B4-BE49-F238E27FC236}">
                  <a16:creationId xmlns:a16="http://schemas.microsoft.com/office/drawing/2014/main" id="{3047DF3C-53AA-D77F-0717-BF529892917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1" name="橢圓 2280">
              <a:extLst>
                <a:ext uri="{FF2B5EF4-FFF2-40B4-BE49-F238E27FC236}">
                  <a16:creationId xmlns:a16="http://schemas.microsoft.com/office/drawing/2014/main" id="{B036279E-2FDE-5D6B-0A87-CEF7DBD6675F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2" name="橢圓 2281">
              <a:extLst>
                <a:ext uri="{FF2B5EF4-FFF2-40B4-BE49-F238E27FC236}">
                  <a16:creationId xmlns:a16="http://schemas.microsoft.com/office/drawing/2014/main" id="{98841B0F-9A8A-E916-C324-280D1DC762D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3" name="橢圓 2282">
              <a:extLst>
                <a:ext uri="{FF2B5EF4-FFF2-40B4-BE49-F238E27FC236}">
                  <a16:creationId xmlns:a16="http://schemas.microsoft.com/office/drawing/2014/main" id="{E6074312-C908-CDBB-6CD9-F15AF7C55C7E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4" name="橢圓 2283">
              <a:extLst>
                <a:ext uri="{FF2B5EF4-FFF2-40B4-BE49-F238E27FC236}">
                  <a16:creationId xmlns:a16="http://schemas.microsoft.com/office/drawing/2014/main" id="{479051DC-CCE6-FBDE-6325-72851058845B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5" name="橢圓 2284">
              <a:extLst>
                <a:ext uri="{FF2B5EF4-FFF2-40B4-BE49-F238E27FC236}">
                  <a16:creationId xmlns:a16="http://schemas.microsoft.com/office/drawing/2014/main" id="{5E263C0A-AF88-9FCF-8347-7EA70DEA7E3C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6" name="橢圓 2285">
              <a:extLst>
                <a:ext uri="{FF2B5EF4-FFF2-40B4-BE49-F238E27FC236}">
                  <a16:creationId xmlns:a16="http://schemas.microsoft.com/office/drawing/2014/main" id="{062553A4-14D9-0E15-0219-AF1D16DCE91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7" name="橢圓 2286">
              <a:extLst>
                <a:ext uri="{FF2B5EF4-FFF2-40B4-BE49-F238E27FC236}">
                  <a16:creationId xmlns:a16="http://schemas.microsoft.com/office/drawing/2014/main" id="{A22D6983-BEBC-B39E-E52C-3CFD3DA397AD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8" name="橢圓 2287">
              <a:extLst>
                <a:ext uri="{FF2B5EF4-FFF2-40B4-BE49-F238E27FC236}">
                  <a16:creationId xmlns:a16="http://schemas.microsoft.com/office/drawing/2014/main" id="{3D0743D1-49E4-6C27-CE57-F0F1AF19AB5F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9" name="橢圓 2288">
              <a:extLst>
                <a:ext uri="{FF2B5EF4-FFF2-40B4-BE49-F238E27FC236}">
                  <a16:creationId xmlns:a16="http://schemas.microsoft.com/office/drawing/2014/main" id="{FCCEC21A-9CD8-DAFA-3E36-713BF310D7C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90" name="群組 2289">
            <a:extLst>
              <a:ext uri="{FF2B5EF4-FFF2-40B4-BE49-F238E27FC236}">
                <a16:creationId xmlns:a16="http://schemas.microsoft.com/office/drawing/2014/main" id="{967D8B9A-A9C2-7355-CB75-99078787765C}"/>
              </a:ext>
            </a:extLst>
          </p:cNvPr>
          <p:cNvGrpSpPr/>
          <p:nvPr/>
        </p:nvGrpSpPr>
        <p:grpSpPr>
          <a:xfrm rot="5400000">
            <a:off x="7920981" y="25624020"/>
            <a:ext cx="511380" cy="203431"/>
            <a:chOff x="9874850" y="2645569"/>
            <a:chExt cx="2295719" cy="552450"/>
          </a:xfrm>
        </p:grpSpPr>
        <p:sp>
          <p:nvSpPr>
            <p:cNvPr id="2291" name="手繪多邊形: 圖案 2290">
              <a:extLst>
                <a:ext uri="{FF2B5EF4-FFF2-40B4-BE49-F238E27FC236}">
                  <a16:creationId xmlns:a16="http://schemas.microsoft.com/office/drawing/2014/main" id="{2954F543-5449-8251-6D66-BD7D8297117E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2" name="橢圓 2291">
              <a:extLst>
                <a:ext uri="{FF2B5EF4-FFF2-40B4-BE49-F238E27FC236}">
                  <a16:creationId xmlns:a16="http://schemas.microsoft.com/office/drawing/2014/main" id="{AB2CA382-080B-7654-9DD1-A525E6F376B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3" name="橢圓 2292">
              <a:extLst>
                <a:ext uri="{FF2B5EF4-FFF2-40B4-BE49-F238E27FC236}">
                  <a16:creationId xmlns:a16="http://schemas.microsoft.com/office/drawing/2014/main" id="{C724B16B-73FB-AE89-2979-E08C661A8FD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4" name="橢圓 2293">
              <a:extLst>
                <a:ext uri="{FF2B5EF4-FFF2-40B4-BE49-F238E27FC236}">
                  <a16:creationId xmlns:a16="http://schemas.microsoft.com/office/drawing/2014/main" id="{72CCCEF9-AA5F-23B1-1D36-5A6DCDDCD98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5" name="橢圓 2294">
              <a:extLst>
                <a:ext uri="{FF2B5EF4-FFF2-40B4-BE49-F238E27FC236}">
                  <a16:creationId xmlns:a16="http://schemas.microsoft.com/office/drawing/2014/main" id="{91213097-A99D-B728-B10F-8EA1473672D2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6" name="橢圓 2295">
              <a:extLst>
                <a:ext uri="{FF2B5EF4-FFF2-40B4-BE49-F238E27FC236}">
                  <a16:creationId xmlns:a16="http://schemas.microsoft.com/office/drawing/2014/main" id="{77977D20-813C-D57E-FFA1-6158022651E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7" name="橢圓 2296">
              <a:extLst>
                <a:ext uri="{FF2B5EF4-FFF2-40B4-BE49-F238E27FC236}">
                  <a16:creationId xmlns:a16="http://schemas.microsoft.com/office/drawing/2014/main" id="{1ACEEF89-B8DD-ACA4-E762-F6ECB1A69D23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8" name="橢圓 2297">
              <a:extLst>
                <a:ext uri="{FF2B5EF4-FFF2-40B4-BE49-F238E27FC236}">
                  <a16:creationId xmlns:a16="http://schemas.microsoft.com/office/drawing/2014/main" id="{08F75431-C819-D755-598A-CA2FBF4FFD50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9" name="橢圓 2298">
              <a:extLst>
                <a:ext uri="{FF2B5EF4-FFF2-40B4-BE49-F238E27FC236}">
                  <a16:creationId xmlns:a16="http://schemas.microsoft.com/office/drawing/2014/main" id="{0252A775-255A-FC8F-ABD1-8674CC09F17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0" name="橢圓 2299">
              <a:extLst>
                <a:ext uri="{FF2B5EF4-FFF2-40B4-BE49-F238E27FC236}">
                  <a16:creationId xmlns:a16="http://schemas.microsoft.com/office/drawing/2014/main" id="{92129A27-6C6A-4DC6-F87A-4251FCD1B9E3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1" name="橢圓 2300">
              <a:extLst>
                <a:ext uri="{FF2B5EF4-FFF2-40B4-BE49-F238E27FC236}">
                  <a16:creationId xmlns:a16="http://schemas.microsoft.com/office/drawing/2014/main" id="{845C7946-FFA4-7274-E32E-ED10F5EEE329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02" name="群組 2301">
            <a:extLst>
              <a:ext uri="{FF2B5EF4-FFF2-40B4-BE49-F238E27FC236}">
                <a16:creationId xmlns:a16="http://schemas.microsoft.com/office/drawing/2014/main" id="{449F62B4-5CC2-3CB8-4F9F-8DC11F5C2FD5}"/>
              </a:ext>
            </a:extLst>
          </p:cNvPr>
          <p:cNvGrpSpPr/>
          <p:nvPr/>
        </p:nvGrpSpPr>
        <p:grpSpPr>
          <a:xfrm rot="5400000">
            <a:off x="7081752" y="25653352"/>
            <a:ext cx="511380" cy="203431"/>
            <a:chOff x="9874850" y="2645569"/>
            <a:chExt cx="2295719" cy="552450"/>
          </a:xfrm>
        </p:grpSpPr>
        <p:sp>
          <p:nvSpPr>
            <p:cNvPr id="2303" name="手繪多邊形: 圖案 2302">
              <a:extLst>
                <a:ext uri="{FF2B5EF4-FFF2-40B4-BE49-F238E27FC236}">
                  <a16:creationId xmlns:a16="http://schemas.microsoft.com/office/drawing/2014/main" id="{25539CFB-D46F-FC92-9A44-B3BE3699A6AC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4" name="橢圓 2303">
              <a:extLst>
                <a:ext uri="{FF2B5EF4-FFF2-40B4-BE49-F238E27FC236}">
                  <a16:creationId xmlns:a16="http://schemas.microsoft.com/office/drawing/2014/main" id="{ECD55661-633E-26EC-B11F-BB905928A94B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5" name="橢圓 2304">
              <a:extLst>
                <a:ext uri="{FF2B5EF4-FFF2-40B4-BE49-F238E27FC236}">
                  <a16:creationId xmlns:a16="http://schemas.microsoft.com/office/drawing/2014/main" id="{B086C293-1B64-5AF5-6AF5-9E7253FD262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6" name="橢圓 2305">
              <a:extLst>
                <a:ext uri="{FF2B5EF4-FFF2-40B4-BE49-F238E27FC236}">
                  <a16:creationId xmlns:a16="http://schemas.microsoft.com/office/drawing/2014/main" id="{BE1A6280-6198-14FF-96EF-E8AAE151A1A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7" name="橢圓 2306">
              <a:extLst>
                <a:ext uri="{FF2B5EF4-FFF2-40B4-BE49-F238E27FC236}">
                  <a16:creationId xmlns:a16="http://schemas.microsoft.com/office/drawing/2014/main" id="{0056DEC4-7968-5092-F6B7-4414DABF564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8" name="橢圓 2307">
              <a:extLst>
                <a:ext uri="{FF2B5EF4-FFF2-40B4-BE49-F238E27FC236}">
                  <a16:creationId xmlns:a16="http://schemas.microsoft.com/office/drawing/2014/main" id="{44110C3C-E265-B378-7925-29837CC2CEBE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9" name="橢圓 2308">
              <a:extLst>
                <a:ext uri="{FF2B5EF4-FFF2-40B4-BE49-F238E27FC236}">
                  <a16:creationId xmlns:a16="http://schemas.microsoft.com/office/drawing/2014/main" id="{1B53A434-0450-86E0-4737-BE84B61178DC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0" name="橢圓 2309">
              <a:extLst>
                <a:ext uri="{FF2B5EF4-FFF2-40B4-BE49-F238E27FC236}">
                  <a16:creationId xmlns:a16="http://schemas.microsoft.com/office/drawing/2014/main" id="{BA4DACBB-E06F-B597-D1EF-B52317D0A43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1" name="橢圓 2310">
              <a:extLst>
                <a:ext uri="{FF2B5EF4-FFF2-40B4-BE49-F238E27FC236}">
                  <a16:creationId xmlns:a16="http://schemas.microsoft.com/office/drawing/2014/main" id="{C4CF3815-D3AE-A2FE-6D93-7B6F6E7D3477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2" name="橢圓 2311">
              <a:extLst>
                <a:ext uri="{FF2B5EF4-FFF2-40B4-BE49-F238E27FC236}">
                  <a16:creationId xmlns:a16="http://schemas.microsoft.com/office/drawing/2014/main" id="{B6370E63-165C-F454-C131-92E7B8F6AA0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3" name="橢圓 2312">
              <a:extLst>
                <a:ext uri="{FF2B5EF4-FFF2-40B4-BE49-F238E27FC236}">
                  <a16:creationId xmlns:a16="http://schemas.microsoft.com/office/drawing/2014/main" id="{7573CA6E-F52D-796C-A0BB-EDFE3A653F3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314" name="直線單箭頭接點 2313">
            <a:extLst>
              <a:ext uri="{FF2B5EF4-FFF2-40B4-BE49-F238E27FC236}">
                <a16:creationId xmlns:a16="http://schemas.microsoft.com/office/drawing/2014/main" id="{EC4C0D80-ABA3-F69C-8D59-F2B343DEBEBC}"/>
              </a:ext>
            </a:extLst>
          </p:cNvPr>
          <p:cNvCxnSpPr>
            <a:cxnSpLocks/>
          </p:cNvCxnSpPr>
          <p:nvPr/>
        </p:nvCxnSpPr>
        <p:spPr>
          <a:xfrm flipH="1">
            <a:off x="9062130" y="22203660"/>
            <a:ext cx="813659" cy="235648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5" name="直線單箭頭接點 2314">
            <a:extLst>
              <a:ext uri="{FF2B5EF4-FFF2-40B4-BE49-F238E27FC236}">
                <a16:creationId xmlns:a16="http://schemas.microsoft.com/office/drawing/2014/main" id="{CF857869-A5B4-9958-1E83-B2A5441B8E65}"/>
              </a:ext>
            </a:extLst>
          </p:cNvPr>
          <p:cNvCxnSpPr>
            <a:cxnSpLocks/>
          </p:cNvCxnSpPr>
          <p:nvPr/>
        </p:nvCxnSpPr>
        <p:spPr>
          <a:xfrm>
            <a:off x="9948776" y="21116269"/>
            <a:ext cx="661223" cy="118150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16" name="文字方塊 2315">
            <a:extLst>
              <a:ext uri="{FF2B5EF4-FFF2-40B4-BE49-F238E27FC236}">
                <a16:creationId xmlns:a16="http://schemas.microsoft.com/office/drawing/2014/main" id="{1396BA27-9FDC-4402-F296-57AEB4FEF606}"/>
              </a:ext>
            </a:extLst>
          </p:cNvPr>
          <p:cNvSpPr txBox="1"/>
          <p:nvPr/>
        </p:nvSpPr>
        <p:spPr>
          <a:xfrm>
            <a:off x="8182669" y="26382670"/>
            <a:ext cx="4939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b="1" kern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性別友善廁所</a:t>
            </a:r>
          </a:p>
        </p:txBody>
      </p:sp>
      <p:graphicFrame>
        <p:nvGraphicFramePr>
          <p:cNvPr id="2317" name="表格 2316">
            <a:extLst>
              <a:ext uri="{FF2B5EF4-FFF2-40B4-BE49-F238E27FC236}">
                <a16:creationId xmlns:a16="http://schemas.microsoft.com/office/drawing/2014/main" id="{44656002-18EE-5386-686F-1616D92EF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884660"/>
              </p:ext>
            </p:extLst>
          </p:nvPr>
        </p:nvGraphicFramePr>
        <p:xfrm>
          <a:off x="19672245" y="23574985"/>
          <a:ext cx="1265844" cy="60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60732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18" name="表格 2317">
            <a:extLst>
              <a:ext uri="{FF2B5EF4-FFF2-40B4-BE49-F238E27FC236}">
                <a16:creationId xmlns:a16="http://schemas.microsoft.com/office/drawing/2014/main" id="{0FBA2EEC-4074-B3F1-4BA6-BE9AFFAE5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538396"/>
              </p:ext>
            </p:extLst>
          </p:nvPr>
        </p:nvGraphicFramePr>
        <p:xfrm>
          <a:off x="19673220" y="23344838"/>
          <a:ext cx="316461" cy="34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32249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60" name="表格 59">
            <a:extLst>
              <a:ext uri="{FF2B5EF4-FFF2-40B4-BE49-F238E27FC236}">
                <a16:creationId xmlns:a16="http://schemas.microsoft.com/office/drawing/2014/main" id="{BCF85CFF-FC9F-825C-01E9-AB8F19EF63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578464"/>
              </p:ext>
            </p:extLst>
          </p:nvPr>
        </p:nvGraphicFramePr>
        <p:xfrm>
          <a:off x="23619693" y="3199909"/>
          <a:ext cx="5710525" cy="3461989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71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276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6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96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324000" marB="324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23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警消醫療單位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51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234">
                <a:tc>
                  <a:txBody>
                    <a:bodyPr/>
                    <a:lstStyle/>
                    <a:p>
                      <a:pPr marL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605303" marR="605303" marT="324000" marB="324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31595">
                <a:tc>
                  <a:txBody>
                    <a:bodyPr/>
                    <a:lstStyle/>
                    <a:p>
                      <a:pPr marL="0" marR="0" lvl="0" indent="0" algn="l" defTabSz="2088196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4000" dirty="0"/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5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路線標示</a:t>
                      </a:r>
                    </a:p>
                  </a:txBody>
                  <a:tcPr marL="101791" marR="101791" marT="324000" marB="324000" anchor="ctr"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41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227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19955"/>
                  </a:ext>
                </a:extLst>
              </a:tr>
            </a:tbl>
          </a:graphicData>
        </a:graphic>
      </p:graphicFrame>
      <p:cxnSp>
        <p:nvCxnSpPr>
          <p:cNvPr id="61" name="直線箭頭接點 53">
            <a:extLst>
              <a:ext uri="{FF2B5EF4-FFF2-40B4-BE49-F238E27FC236}">
                <a16:creationId xmlns:a16="http://schemas.microsoft.com/office/drawing/2014/main" id="{AF3C3171-E1FF-0F33-8DC8-BCAF4C103848}"/>
              </a:ext>
            </a:extLst>
          </p:cNvPr>
          <p:cNvCxnSpPr>
            <a:cxnSpLocks/>
          </p:cNvCxnSpPr>
          <p:nvPr/>
        </p:nvCxnSpPr>
        <p:spPr>
          <a:xfrm>
            <a:off x="25231010" y="34343164"/>
            <a:ext cx="2505859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D8BB817B-2718-20DF-91AA-6830996F5900}"/>
              </a:ext>
            </a:extLst>
          </p:cNvPr>
          <p:cNvCxnSpPr>
            <a:cxnSpLocks/>
          </p:cNvCxnSpPr>
          <p:nvPr/>
        </p:nvCxnSpPr>
        <p:spPr>
          <a:xfrm>
            <a:off x="25220067" y="36937522"/>
            <a:ext cx="252774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ACCD9B6E-1C5A-9797-B70B-6457967F2F25}"/>
              </a:ext>
            </a:extLst>
          </p:cNvPr>
          <p:cNvSpPr txBox="1"/>
          <p:nvPr/>
        </p:nvSpPr>
        <p:spPr>
          <a:xfrm>
            <a:off x="23621437" y="6789517"/>
            <a:ext cx="6692248" cy="77326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>
              <a:lnSpc>
                <a:spcPts val="6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教育部校安中心</a:t>
            </a:r>
            <a:endParaRPr lang="en-US" altLang="zh-TW" sz="3600" b="1" kern="1200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kern="1200" dirty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02-33437855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kern="1200" dirty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02-33437856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臺北市政府災害應變中心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02-87863119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9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內湖區災害應變中心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02-66060119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02-27925828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335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臺北市政府教育局校安中心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1999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02-27256444</a:t>
            </a:r>
            <a:endParaRPr lang="zh-TW" altLang="en-US" sz="3600" dirty="0"/>
          </a:p>
        </p:txBody>
      </p:sp>
      <p:sp>
        <p:nvSpPr>
          <p:cNvPr id="320" name="文字方塊 319">
            <a:extLst>
              <a:ext uri="{FF2B5EF4-FFF2-40B4-BE49-F238E27FC236}">
                <a16:creationId xmlns:a16="http://schemas.microsoft.com/office/drawing/2014/main" id="{AEB6A1FB-7BC8-97E2-59D4-6C6CB6F5BA40}"/>
              </a:ext>
            </a:extLst>
          </p:cNvPr>
          <p:cNvSpPr txBox="1"/>
          <p:nvPr/>
        </p:nvSpPr>
        <p:spPr>
          <a:xfrm>
            <a:off x="23658466" y="16008966"/>
            <a:ext cx="6692248" cy="39395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內湖分局康寧派出所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02-87920061</a:t>
            </a:r>
          </a:p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臺北市政府消防局大湖分隊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02-27906455</a:t>
            </a:r>
          </a:p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三軍總醫院內湖院區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02-87923311</a:t>
            </a:r>
            <a:endParaRPr lang="zh-TW" altLang="en-US" sz="3600" dirty="0"/>
          </a:p>
        </p:txBody>
      </p:sp>
      <p:sp>
        <p:nvSpPr>
          <p:cNvPr id="323" name="矩形 322">
            <a:extLst>
              <a:ext uri="{FF2B5EF4-FFF2-40B4-BE49-F238E27FC236}">
                <a16:creationId xmlns:a16="http://schemas.microsoft.com/office/drawing/2014/main" id="{898A45B1-54FA-24E2-5953-5F2A9AF16B35}"/>
              </a:ext>
            </a:extLst>
          </p:cNvPr>
          <p:cNvSpPr/>
          <p:nvPr/>
        </p:nvSpPr>
        <p:spPr>
          <a:xfrm>
            <a:off x="27543135" y="41012522"/>
            <a:ext cx="1711689" cy="14080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24" name="表格 323">
            <a:extLst>
              <a:ext uri="{FF2B5EF4-FFF2-40B4-BE49-F238E27FC236}">
                <a16:creationId xmlns:a16="http://schemas.microsoft.com/office/drawing/2014/main" id="{464A9720-4F2C-CB0F-E563-A4C1919DA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47891"/>
              </p:ext>
            </p:extLst>
          </p:nvPr>
        </p:nvGraphicFramePr>
        <p:xfrm>
          <a:off x="27642195" y="41077790"/>
          <a:ext cx="1527165" cy="126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7">
                  <a:extLst>
                    <a:ext uri="{9D8B030D-6E8A-4147-A177-3AD203B41FA5}">
                      <a16:colId xmlns:a16="http://schemas.microsoft.com/office/drawing/2014/main" val="3768305240"/>
                    </a:ext>
                  </a:extLst>
                </a:gridCol>
                <a:gridCol w="390188">
                  <a:extLst>
                    <a:ext uri="{9D8B030D-6E8A-4147-A177-3AD203B41FA5}">
                      <a16:colId xmlns:a16="http://schemas.microsoft.com/office/drawing/2014/main" val="3248495851"/>
                    </a:ext>
                  </a:extLst>
                </a:gridCol>
                <a:gridCol w="861700">
                  <a:extLst>
                    <a:ext uri="{9D8B030D-6E8A-4147-A177-3AD203B41FA5}">
                      <a16:colId xmlns:a16="http://schemas.microsoft.com/office/drawing/2014/main" val="198472172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防空避難設備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66116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WTA01201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853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容量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73835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901497"/>
                  </a:ext>
                </a:extLst>
              </a:tr>
              <a:tr h="149724"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700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40906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臺北市政府  製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385297"/>
                  </a:ext>
                </a:extLst>
              </a:tr>
            </a:tbl>
          </a:graphicData>
        </a:graphic>
      </p:graphicFrame>
      <p:grpSp>
        <p:nvGrpSpPr>
          <p:cNvPr id="54" name="群組 53">
            <a:extLst>
              <a:ext uri="{FF2B5EF4-FFF2-40B4-BE49-F238E27FC236}">
                <a16:creationId xmlns:a16="http://schemas.microsoft.com/office/drawing/2014/main" id="{78852C2F-32FD-8D6B-36E4-1064EF398B27}"/>
              </a:ext>
            </a:extLst>
          </p:cNvPr>
          <p:cNvGrpSpPr/>
          <p:nvPr/>
        </p:nvGrpSpPr>
        <p:grpSpPr>
          <a:xfrm>
            <a:off x="4669975" y="22227434"/>
            <a:ext cx="443352" cy="528503"/>
            <a:chOff x="27090806" y="11769714"/>
            <a:chExt cx="1446663" cy="1724510"/>
          </a:xfrm>
        </p:grpSpPr>
        <p:sp>
          <p:nvSpPr>
            <p:cNvPr id="56" name="手繪多邊形: 圖案 55">
              <a:extLst>
                <a:ext uri="{FF2B5EF4-FFF2-40B4-BE49-F238E27FC236}">
                  <a16:creationId xmlns:a16="http://schemas.microsoft.com/office/drawing/2014/main" id="{E2AA867E-BD36-D198-6BAD-056A67753A08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手繪多邊形: 圖案 58">
              <a:extLst>
                <a:ext uri="{FF2B5EF4-FFF2-40B4-BE49-F238E27FC236}">
                  <a16:creationId xmlns:a16="http://schemas.microsoft.com/office/drawing/2014/main" id="{A3ACEC04-38C6-58CB-48BD-0FD5AC77BDC6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5" name="橢圓 324">
              <a:extLst>
                <a:ext uri="{FF2B5EF4-FFF2-40B4-BE49-F238E27FC236}">
                  <a16:creationId xmlns:a16="http://schemas.microsoft.com/office/drawing/2014/main" id="{3861B61B-CDBA-C369-883A-DB2F69610C5B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6" name="橢圓 325">
              <a:extLst>
                <a:ext uri="{FF2B5EF4-FFF2-40B4-BE49-F238E27FC236}">
                  <a16:creationId xmlns:a16="http://schemas.microsoft.com/office/drawing/2014/main" id="{CAE47700-B1FB-64ED-2DCC-917B8E8B00F8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7" name="群組 326">
            <a:extLst>
              <a:ext uri="{FF2B5EF4-FFF2-40B4-BE49-F238E27FC236}">
                <a16:creationId xmlns:a16="http://schemas.microsoft.com/office/drawing/2014/main" id="{9404F495-AE78-1DEE-4F6C-EBFD513E6888}"/>
              </a:ext>
            </a:extLst>
          </p:cNvPr>
          <p:cNvGrpSpPr/>
          <p:nvPr/>
        </p:nvGrpSpPr>
        <p:grpSpPr>
          <a:xfrm>
            <a:off x="15124976" y="29746058"/>
            <a:ext cx="443352" cy="528503"/>
            <a:chOff x="27090806" y="11769714"/>
            <a:chExt cx="1446663" cy="1724510"/>
          </a:xfrm>
        </p:grpSpPr>
        <p:sp>
          <p:nvSpPr>
            <p:cNvPr id="328" name="手繪多邊形: 圖案 327">
              <a:extLst>
                <a:ext uri="{FF2B5EF4-FFF2-40B4-BE49-F238E27FC236}">
                  <a16:creationId xmlns:a16="http://schemas.microsoft.com/office/drawing/2014/main" id="{8E34E20B-818A-4313-D444-EBE8CC8E1C11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9" name="手繪多邊形: 圖案 328">
              <a:extLst>
                <a:ext uri="{FF2B5EF4-FFF2-40B4-BE49-F238E27FC236}">
                  <a16:creationId xmlns:a16="http://schemas.microsoft.com/office/drawing/2014/main" id="{48EA0C0A-8072-EE45-503D-ABF87EC81428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0" name="橢圓 329">
              <a:extLst>
                <a:ext uri="{FF2B5EF4-FFF2-40B4-BE49-F238E27FC236}">
                  <a16:creationId xmlns:a16="http://schemas.microsoft.com/office/drawing/2014/main" id="{8D01966D-3DFF-DF9B-F3B9-F910D5CBB3DC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1" name="橢圓 330">
              <a:extLst>
                <a:ext uri="{FF2B5EF4-FFF2-40B4-BE49-F238E27FC236}">
                  <a16:creationId xmlns:a16="http://schemas.microsoft.com/office/drawing/2014/main" id="{24793750-A210-1843-E5B4-305B248B5E4F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332" name="表格 331">
            <a:extLst>
              <a:ext uri="{FF2B5EF4-FFF2-40B4-BE49-F238E27FC236}">
                <a16:creationId xmlns:a16="http://schemas.microsoft.com/office/drawing/2014/main" id="{E7BEB6FD-C067-9FD2-1ACC-7C0F562DB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24214"/>
              </p:ext>
            </p:extLst>
          </p:nvPr>
        </p:nvGraphicFramePr>
        <p:xfrm>
          <a:off x="23679150" y="21286255"/>
          <a:ext cx="5581650" cy="580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91">
                  <a:extLst>
                    <a:ext uri="{9D8B030D-6E8A-4147-A177-3AD203B41FA5}">
                      <a16:colId xmlns:a16="http://schemas.microsoft.com/office/drawing/2014/main" val="46830277"/>
                    </a:ext>
                  </a:extLst>
                </a:gridCol>
                <a:gridCol w="3868659">
                  <a:extLst>
                    <a:ext uri="{9D8B030D-6E8A-4147-A177-3AD203B41FA5}">
                      <a16:colId xmlns:a16="http://schemas.microsoft.com/office/drawing/2014/main" val="2484792030"/>
                    </a:ext>
                  </a:extLst>
                </a:gridCol>
              </a:tblGrid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先避難，再疏散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11059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00B0F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淹水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00B0F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垂直避難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003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往高處避難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08208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00B0F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土石流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00B0F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預防性撤離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3221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空襲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往低處室內避難</a:t>
                      </a:r>
                      <a:endParaRPr lang="en-US" altLang="zh-TW" sz="36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75344"/>
                  </a:ext>
                </a:extLst>
              </a:tr>
            </a:tbl>
          </a:graphicData>
        </a:graphic>
      </p:graphicFrame>
      <p:graphicFrame>
        <p:nvGraphicFramePr>
          <p:cNvPr id="333" name="表格 332">
            <a:extLst>
              <a:ext uri="{FF2B5EF4-FFF2-40B4-BE49-F238E27FC236}">
                <a16:creationId xmlns:a16="http://schemas.microsoft.com/office/drawing/2014/main" id="{B304D8F1-60CD-0F19-A6BE-3FF56C654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50492"/>
              </p:ext>
            </p:extLst>
          </p:nvPr>
        </p:nvGraphicFramePr>
        <p:xfrm>
          <a:off x="23679150" y="27140463"/>
          <a:ext cx="5581650" cy="418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1650">
                  <a:extLst>
                    <a:ext uri="{9D8B030D-6E8A-4147-A177-3AD203B41FA5}">
                      <a16:colId xmlns:a16="http://schemas.microsoft.com/office/drawing/2014/main" val="46830277"/>
                    </a:ext>
                  </a:extLst>
                </a:gridCol>
              </a:tblGrid>
              <a:tr h="1227112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空襲避難姿勢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11059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低姿、拱身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003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胸離地、遮眼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08208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摀耳、嘴微張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3221"/>
                  </a:ext>
                </a:extLst>
              </a:tr>
            </a:tbl>
          </a:graphicData>
        </a:graphic>
      </p:graphicFrame>
      <p:pic>
        <p:nvPicPr>
          <p:cNvPr id="57" name="Picture 7">
            <a:extLst>
              <a:ext uri="{FF2B5EF4-FFF2-40B4-BE49-F238E27FC236}">
                <a16:creationId xmlns:a16="http://schemas.microsoft.com/office/drawing/2014/main" id="{1A992823-2061-1695-4E84-E00B988DEB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314187">
            <a:off x="21290341" y="3408166"/>
            <a:ext cx="1988045" cy="210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13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字方塊 54"/>
          <p:cNvSpPr txBox="1"/>
          <p:nvPr/>
        </p:nvSpPr>
        <p:spPr>
          <a:xfrm>
            <a:off x="12099066" y="38858530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1008647" y="40829764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5" name="圖片 44" descr="1021室外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39" y="39169170"/>
            <a:ext cx="1322503" cy="10136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38" name="表格 3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374940"/>
              </p:ext>
            </p:extLst>
          </p:nvPr>
        </p:nvGraphicFramePr>
        <p:xfrm>
          <a:off x="23619693" y="3199909"/>
          <a:ext cx="5710525" cy="3461989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71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276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6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963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324000" marB="324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23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警消醫療單位</a:t>
                      </a: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51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234">
                <a:tc>
                  <a:txBody>
                    <a:bodyPr/>
                    <a:lstStyle/>
                    <a:p>
                      <a:pPr marL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605303" marR="605303" marT="324000" marB="324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31595">
                <a:tc>
                  <a:txBody>
                    <a:bodyPr/>
                    <a:lstStyle/>
                    <a:p>
                      <a:pPr marL="0" marR="0" lvl="0" indent="0" algn="l" defTabSz="2088196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4000" dirty="0"/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5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路線標示</a:t>
                      </a:r>
                    </a:p>
                  </a:txBody>
                  <a:tcPr marL="101791" marR="101791" marT="324000" marB="324000" anchor="ctr"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41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227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19955"/>
                  </a:ext>
                </a:extLst>
              </a:tr>
            </a:tbl>
          </a:graphicData>
        </a:graphic>
      </p:graphicFrame>
      <p:sp>
        <p:nvSpPr>
          <p:cNvPr id="341" name="文字方塊 340"/>
          <p:cNvSpPr txBox="1"/>
          <p:nvPr/>
        </p:nvSpPr>
        <p:spPr>
          <a:xfrm>
            <a:off x="15850229" y="39143795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632845"/>
              </p:ext>
            </p:extLst>
          </p:nvPr>
        </p:nvGraphicFramePr>
        <p:xfrm>
          <a:off x="884580" y="37912853"/>
          <a:ext cx="28445642" cy="4580574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43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6858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200" b="1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圖例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室內避難處所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50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58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8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防空避難處所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57947"/>
                  </a:ext>
                </a:extLst>
              </a:tr>
            </a:tbl>
          </a:graphicData>
        </a:graphic>
      </p:graphicFrame>
      <p:graphicFrame>
        <p:nvGraphicFramePr>
          <p:cNvPr id="354" name="表格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962909"/>
              </p:ext>
            </p:extLst>
          </p:nvPr>
        </p:nvGraphicFramePr>
        <p:xfrm>
          <a:off x="901567" y="833021"/>
          <a:ext cx="28440001" cy="237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4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0395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臺北市內湖區康寧國小─校園防災地圖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空襲災害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7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121.594948</a:t>
                      </a:r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endParaRPr lang="en-US" altLang="zh-TW" sz="3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25.0800801</a:t>
                      </a:r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</a:p>
                  </a:txBody>
                  <a:tcPr marL="129274" marR="129274" marT="64647" marB="646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113.04</a:t>
                      </a:r>
                    </a:p>
                    <a:p>
                      <a:pPr algn="ctr"/>
                      <a:r>
                        <a:rPr lang="zh-TW" altLang="en-US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總務處製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5" name="直線箭頭接點 53"/>
          <p:cNvCxnSpPr>
            <a:cxnSpLocks/>
          </p:cNvCxnSpPr>
          <p:nvPr/>
        </p:nvCxnSpPr>
        <p:spPr>
          <a:xfrm>
            <a:off x="25231010" y="34343164"/>
            <a:ext cx="2505859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7" name="直線單箭頭接點 356"/>
          <p:cNvCxnSpPr>
            <a:cxnSpLocks/>
          </p:cNvCxnSpPr>
          <p:nvPr/>
        </p:nvCxnSpPr>
        <p:spPr>
          <a:xfrm>
            <a:off x="25220067" y="36937522"/>
            <a:ext cx="252774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群組 1">
            <a:extLst>
              <a:ext uri="{FF2B5EF4-FFF2-40B4-BE49-F238E27FC236}">
                <a16:creationId xmlns:a16="http://schemas.microsoft.com/office/drawing/2014/main" id="{61F39754-944A-2C0E-A92B-25405432329C}"/>
              </a:ext>
            </a:extLst>
          </p:cNvPr>
          <p:cNvGrpSpPr/>
          <p:nvPr/>
        </p:nvGrpSpPr>
        <p:grpSpPr>
          <a:xfrm>
            <a:off x="9680819" y="38184987"/>
            <a:ext cx="997464" cy="997307"/>
            <a:chOff x="8741054" y="5565115"/>
            <a:chExt cx="1914131" cy="191383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2DC0771-DCE7-3E9D-9598-FA4F83C4E77C}"/>
                </a:ext>
              </a:extLst>
            </p:cNvPr>
            <p:cNvSpPr/>
            <p:nvPr/>
          </p:nvSpPr>
          <p:spPr>
            <a:xfrm>
              <a:off x="8741054" y="5565115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手繪多邊形: 圖案 5">
              <a:extLst>
                <a:ext uri="{FF2B5EF4-FFF2-40B4-BE49-F238E27FC236}">
                  <a16:creationId xmlns:a16="http://schemas.microsoft.com/office/drawing/2014/main" id="{EE81D2C6-2853-A601-A7F3-5A4C164D4308}"/>
                </a:ext>
              </a:extLst>
            </p:cNvPr>
            <p:cNvSpPr/>
            <p:nvPr/>
          </p:nvSpPr>
          <p:spPr>
            <a:xfrm>
              <a:off x="8842796" y="5636915"/>
              <a:ext cx="1690688" cy="1740693"/>
            </a:xfrm>
            <a:custGeom>
              <a:avLst/>
              <a:gdLst>
                <a:gd name="connsiteX0" fmla="*/ 0 w 1690688"/>
                <a:gd name="connsiteY0" fmla="*/ 633412 h 1740693"/>
                <a:gd name="connsiteX1" fmla="*/ 873919 w 1690688"/>
                <a:gd name="connsiteY1" fmla="*/ 0 h 1740693"/>
                <a:gd name="connsiteX2" fmla="*/ 1690688 w 1690688"/>
                <a:gd name="connsiteY2" fmla="*/ 628650 h 1740693"/>
                <a:gd name="connsiteX3" fmla="*/ 1500188 w 1690688"/>
                <a:gd name="connsiteY3" fmla="*/ 631031 h 1740693"/>
                <a:gd name="connsiteX4" fmla="*/ 1502569 w 1690688"/>
                <a:gd name="connsiteY4" fmla="*/ 1733550 h 1740693"/>
                <a:gd name="connsiteX5" fmla="*/ 1231107 w 1690688"/>
                <a:gd name="connsiteY5" fmla="*/ 1735931 h 1740693"/>
                <a:gd name="connsiteX6" fmla="*/ 1231107 w 1690688"/>
                <a:gd name="connsiteY6" fmla="*/ 485775 h 1740693"/>
                <a:gd name="connsiteX7" fmla="*/ 476250 w 1690688"/>
                <a:gd name="connsiteY7" fmla="*/ 490537 h 1740693"/>
                <a:gd name="connsiteX8" fmla="*/ 478632 w 1690688"/>
                <a:gd name="connsiteY8" fmla="*/ 1740693 h 1740693"/>
                <a:gd name="connsiteX9" fmla="*/ 211932 w 1690688"/>
                <a:gd name="connsiteY9" fmla="*/ 1733550 h 1740693"/>
                <a:gd name="connsiteX10" fmla="*/ 209550 w 1690688"/>
                <a:gd name="connsiteY10" fmla="*/ 631031 h 1740693"/>
                <a:gd name="connsiteX11" fmla="*/ 0 w 1690688"/>
                <a:gd name="connsiteY11" fmla="*/ 633412 h 174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88" h="1740693">
                  <a:moveTo>
                    <a:pt x="0" y="633412"/>
                  </a:moveTo>
                  <a:lnTo>
                    <a:pt x="873919" y="0"/>
                  </a:lnTo>
                  <a:lnTo>
                    <a:pt x="1690688" y="628650"/>
                  </a:lnTo>
                  <a:lnTo>
                    <a:pt x="1500188" y="631031"/>
                  </a:lnTo>
                  <a:cubicBezTo>
                    <a:pt x="1500982" y="998537"/>
                    <a:pt x="1501775" y="1366044"/>
                    <a:pt x="1502569" y="1733550"/>
                  </a:cubicBezTo>
                  <a:lnTo>
                    <a:pt x="1231107" y="1735931"/>
                  </a:lnTo>
                  <a:lnTo>
                    <a:pt x="1231107" y="485775"/>
                  </a:lnTo>
                  <a:lnTo>
                    <a:pt x="476250" y="490537"/>
                  </a:lnTo>
                  <a:lnTo>
                    <a:pt x="478632" y="1740693"/>
                  </a:lnTo>
                  <a:lnTo>
                    <a:pt x="211932" y="1733550"/>
                  </a:lnTo>
                  <a:lnTo>
                    <a:pt x="209550" y="631031"/>
                  </a:lnTo>
                  <a:lnTo>
                    <a:pt x="0" y="633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0E874C7F-FB6C-8D98-4BE9-A29C8F85DFD3}"/>
                </a:ext>
              </a:extLst>
            </p:cNvPr>
            <p:cNvSpPr/>
            <p:nvPr/>
          </p:nvSpPr>
          <p:spPr>
            <a:xfrm>
              <a:off x="9666756" y="6221441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: 圖案 8">
              <a:extLst>
                <a:ext uri="{FF2B5EF4-FFF2-40B4-BE49-F238E27FC236}">
                  <a16:creationId xmlns:a16="http://schemas.microsoft.com/office/drawing/2014/main" id="{F8DA43FD-87F6-B9DB-1A37-5F104098DCCB}"/>
                </a:ext>
              </a:extLst>
            </p:cNvPr>
            <p:cNvSpPr/>
            <p:nvPr/>
          </p:nvSpPr>
          <p:spPr>
            <a:xfrm>
              <a:off x="9183602" y="6486470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6803AA3F-4D9A-F8BF-2749-4C162C1EC00F}"/>
              </a:ext>
            </a:extLst>
          </p:cNvPr>
          <p:cNvGrpSpPr/>
          <p:nvPr/>
        </p:nvGrpSpPr>
        <p:grpSpPr>
          <a:xfrm>
            <a:off x="22046674" y="38256941"/>
            <a:ext cx="784976" cy="853397"/>
            <a:chOff x="27090037" y="5565115"/>
            <a:chExt cx="1825188" cy="1984275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B7F351C-D640-2C66-DB16-D0DB983877D4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D1D11DE-323D-EB37-13BE-E08137F1DCF8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D088F9A9-AD8A-B8CD-2D34-E166C19A4631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F32585F-E188-6D14-B00B-2415E5098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35929" y="38168145"/>
            <a:ext cx="604199" cy="95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語音泡泡: 矩形 14">
            <a:extLst>
              <a:ext uri="{FF2B5EF4-FFF2-40B4-BE49-F238E27FC236}">
                <a16:creationId xmlns:a16="http://schemas.microsoft.com/office/drawing/2014/main" id="{DB49645D-A67A-E67E-3F68-B9FFBE37E3B3}"/>
              </a:ext>
            </a:extLst>
          </p:cNvPr>
          <p:cNvSpPr/>
          <p:nvPr/>
        </p:nvSpPr>
        <p:spPr>
          <a:xfrm>
            <a:off x="9290668" y="41375494"/>
            <a:ext cx="1711689" cy="701385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sz="2400" b="1" spc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endParaRPr lang="en-US" altLang="zh-TW" sz="2400" b="1" spc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3000"/>
              </a:lnSpc>
            </a:pP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11EB726-BA4C-7E25-C8E6-3946C1CB9E7A}"/>
              </a:ext>
            </a:extLst>
          </p:cNvPr>
          <p:cNvGrpSpPr/>
          <p:nvPr/>
        </p:nvGrpSpPr>
        <p:grpSpPr>
          <a:xfrm>
            <a:off x="15652640" y="38186859"/>
            <a:ext cx="1477500" cy="997464"/>
            <a:chOff x="17849272" y="8726091"/>
            <a:chExt cx="2380890" cy="1607344"/>
          </a:xfrm>
        </p:grpSpPr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9168A139-A984-4362-3E06-15158818012B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7EA3A8F9-0F10-0974-5798-5A0BB8583A4C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語音泡泡: 矩形 18">
              <a:extLst>
                <a:ext uri="{FF2B5EF4-FFF2-40B4-BE49-F238E27FC236}">
                  <a16:creationId xmlns:a16="http://schemas.microsoft.com/office/drawing/2014/main" id="{F6B97120-FB11-D728-A585-C1A3272A006D}"/>
                </a:ext>
              </a:extLst>
            </p:cNvPr>
            <p:cNvSpPr/>
            <p:nvPr/>
          </p:nvSpPr>
          <p:spPr>
            <a:xfrm>
              <a:off x="17849272" y="9605020"/>
              <a:ext cx="2380890" cy="309530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16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CFBD9712-E23F-40B8-D2F2-2C8E0742C351}"/>
              </a:ext>
            </a:extLst>
          </p:cNvPr>
          <p:cNvGrpSpPr/>
          <p:nvPr/>
        </p:nvGrpSpPr>
        <p:grpSpPr>
          <a:xfrm>
            <a:off x="9654254" y="39722464"/>
            <a:ext cx="1040192" cy="997465"/>
            <a:chOff x="26946504" y="8572128"/>
            <a:chExt cx="2102822" cy="2016445"/>
          </a:xfrm>
        </p:grpSpPr>
        <p:sp>
          <p:nvSpPr>
            <p:cNvPr id="21" name="手繪多邊形: 圖案 20">
              <a:extLst>
                <a:ext uri="{FF2B5EF4-FFF2-40B4-BE49-F238E27FC236}">
                  <a16:creationId xmlns:a16="http://schemas.microsoft.com/office/drawing/2014/main" id="{06F743F9-8775-3265-E74A-E904DDD49BDF}"/>
                </a:ext>
              </a:extLst>
            </p:cNvPr>
            <p:cNvSpPr/>
            <p:nvPr/>
          </p:nvSpPr>
          <p:spPr>
            <a:xfrm>
              <a:off x="26946504" y="8572128"/>
              <a:ext cx="2102822" cy="2016445"/>
            </a:xfrm>
            <a:custGeom>
              <a:avLst/>
              <a:gdLst>
                <a:gd name="connsiteX0" fmla="*/ 1054390 w 2102822"/>
                <a:gd name="connsiteY0" fmla="*/ 0 h 2016445"/>
                <a:gd name="connsiteX1" fmla="*/ 0 w 2102822"/>
                <a:gd name="connsiteY1" fmla="*/ 1045454 h 2016445"/>
                <a:gd name="connsiteX2" fmla="*/ 327635 w 2102822"/>
                <a:gd name="connsiteY2" fmla="*/ 1045454 h 2016445"/>
                <a:gd name="connsiteX3" fmla="*/ 327635 w 2102822"/>
                <a:gd name="connsiteY3" fmla="*/ 2016445 h 2016445"/>
                <a:gd name="connsiteX4" fmla="*/ 1807951 w 2102822"/>
                <a:gd name="connsiteY4" fmla="*/ 2016445 h 2016445"/>
                <a:gd name="connsiteX5" fmla="*/ 1807951 w 2102822"/>
                <a:gd name="connsiteY5" fmla="*/ 1039497 h 2016445"/>
                <a:gd name="connsiteX6" fmla="*/ 2102822 w 2102822"/>
                <a:gd name="connsiteY6" fmla="*/ 1039497 h 2016445"/>
                <a:gd name="connsiteX7" fmla="*/ 1054390 w 2102822"/>
                <a:gd name="connsiteY7" fmla="*/ 0 h 2016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2822" h="2016445">
                  <a:moveTo>
                    <a:pt x="1054390" y="0"/>
                  </a:moveTo>
                  <a:lnTo>
                    <a:pt x="0" y="1045454"/>
                  </a:lnTo>
                  <a:lnTo>
                    <a:pt x="327635" y="1045454"/>
                  </a:lnTo>
                  <a:lnTo>
                    <a:pt x="327635" y="2016445"/>
                  </a:lnTo>
                  <a:lnTo>
                    <a:pt x="1807951" y="2016445"/>
                  </a:lnTo>
                  <a:lnTo>
                    <a:pt x="1807951" y="1039497"/>
                  </a:lnTo>
                  <a:lnTo>
                    <a:pt x="2102822" y="1039497"/>
                  </a:lnTo>
                  <a:lnTo>
                    <a:pt x="105439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語音泡泡: 橢圓形 21">
              <a:extLst>
                <a:ext uri="{FF2B5EF4-FFF2-40B4-BE49-F238E27FC236}">
                  <a16:creationId xmlns:a16="http://schemas.microsoft.com/office/drawing/2014/main" id="{E7CF847A-AE77-B000-8791-E3DC83A920A7}"/>
                </a:ext>
              </a:extLst>
            </p:cNvPr>
            <p:cNvSpPr/>
            <p:nvPr/>
          </p:nvSpPr>
          <p:spPr>
            <a:xfrm>
              <a:off x="27472426" y="9362373"/>
              <a:ext cx="1081949" cy="1035695"/>
            </a:xfrm>
            <a:prstGeom prst="wedgeEllipseCallout">
              <a:avLst>
                <a:gd name="adj1" fmla="val -11360"/>
                <a:gd name="adj2" fmla="val 1553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糧</a:t>
              </a:r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E19A8E7C-1AD1-EFA4-C145-35BE0E8B3835}"/>
              </a:ext>
            </a:extLst>
          </p:cNvPr>
          <p:cNvGrpSpPr/>
          <p:nvPr/>
        </p:nvGrpSpPr>
        <p:grpSpPr>
          <a:xfrm>
            <a:off x="15906227" y="39722464"/>
            <a:ext cx="980108" cy="980108"/>
            <a:chOff x="36325124" y="8674046"/>
            <a:chExt cx="1944790" cy="1944790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DE4FD8FF-C751-2477-95F1-0C38C8FB9433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777B038F-A8B8-44F7-DBE8-DA23F2C2D768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手繪多邊形: 圖案 25">
              <a:extLst>
                <a:ext uri="{FF2B5EF4-FFF2-40B4-BE49-F238E27FC236}">
                  <a16:creationId xmlns:a16="http://schemas.microsoft.com/office/drawing/2014/main" id="{8BCF6B69-BE32-1A8A-3101-E93783E41759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4E207719-E1A1-B891-C50E-B33DB64D7620}"/>
              </a:ext>
            </a:extLst>
          </p:cNvPr>
          <p:cNvGrpSpPr/>
          <p:nvPr/>
        </p:nvGrpSpPr>
        <p:grpSpPr>
          <a:xfrm>
            <a:off x="21939929" y="39708195"/>
            <a:ext cx="1060873" cy="1060873"/>
            <a:chOff x="8591164" y="11676656"/>
            <a:chExt cx="1944790" cy="1944790"/>
          </a:xfrm>
        </p:grpSpPr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F7E1D20F-E51A-CAC5-EABB-0E3EEA159EF0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B7C7850A-0737-AD58-BDEC-4ED26437057C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C3453C9F-8582-66E3-A493-A9E5835D4556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CAC46E63-2932-BFDD-DC2D-D58D7BA153F8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CD40BADC-2EA5-40EA-15D7-A00CB5506871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5651EA95-E485-E372-0025-0D467AC89A72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8A44F463-DF3F-85BB-615F-FA0750086B6F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4644FAC8-8F4D-2D77-9219-6406C8AE37A6}"/>
              </a:ext>
            </a:extLst>
          </p:cNvPr>
          <p:cNvGrpSpPr/>
          <p:nvPr/>
        </p:nvGrpSpPr>
        <p:grpSpPr>
          <a:xfrm>
            <a:off x="27999687" y="39673622"/>
            <a:ext cx="968635" cy="1024824"/>
            <a:chOff x="17871401" y="11545358"/>
            <a:chExt cx="1995327" cy="2111072"/>
          </a:xfrm>
        </p:grpSpPr>
        <p:sp>
          <p:nvSpPr>
            <p:cNvPr id="36" name="手繪多邊形: 圖案 35">
              <a:extLst>
                <a:ext uri="{FF2B5EF4-FFF2-40B4-BE49-F238E27FC236}">
                  <a16:creationId xmlns:a16="http://schemas.microsoft.com/office/drawing/2014/main" id="{04D5F818-43AE-B6A5-D5C2-08800C9EB924}"/>
                </a:ext>
              </a:extLst>
            </p:cNvPr>
            <p:cNvSpPr/>
            <p:nvPr/>
          </p:nvSpPr>
          <p:spPr>
            <a:xfrm>
              <a:off x="18103333" y="12170158"/>
              <a:ext cx="1557756" cy="1486272"/>
            </a:xfrm>
            <a:custGeom>
              <a:avLst/>
              <a:gdLst>
                <a:gd name="connsiteX0" fmla="*/ 786324 w 1557756"/>
                <a:gd name="connsiteY0" fmla="*/ 125097 h 1486272"/>
                <a:gd name="connsiteX1" fmla="*/ 753561 w 1557756"/>
                <a:gd name="connsiteY1" fmla="*/ 131054 h 1486272"/>
                <a:gd name="connsiteX2" fmla="*/ 691012 w 1557756"/>
                <a:gd name="connsiteY2" fmla="*/ 77441 h 1486272"/>
                <a:gd name="connsiteX3" fmla="*/ 598679 w 1557756"/>
                <a:gd name="connsiteY3" fmla="*/ 29785 h 1486272"/>
                <a:gd name="connsiteX4" fmla="*/ 455711 w 1557756"/>
                <a:gd name="connsiteY4" fmla="*/ 0 h 1486272"/>
                <a:gd name="connsiteX5" fmla="*/ 268065 w 1557756"/>
                <a:gd name="connsiteY5" fmla="*/ 35742 h 1486272"/>
                <a:gd name="connsiteX6" fmla="*/ 157860 w 1557756"/>
                <a:gd name="connsiteY6" fmla="*/ 101269 h 1486272"/>
                <a:gd name="connsiteX7" fmla="*/ 65527 w 1557756"/>
                <a:gd name="connsiteY7" fmla="*/ 187645 h 1486272"/>
                <a:gd name="connsiteX8" fmla="*/ 20849 w 1557756"/>
                <a:gd name="connsiteY8" fmla="*/ 282957 h 1486272"/>
                <a:gd name="connsiteX9" fmla="*/ 0 w 1557756"/>
                <a:gd name="connsiteY9" fmla="*/ 416990 h 1486272"/>
                <a:gd name="connsiteX10" fmla="*/ 2978 w 1557756"/>
                <a:gd name="connsiteY10" fmla="*/ 556979 h 1486272"/>
                <a:gd name="connsiteX11" fmla="*/ 53613 w 1557756"/>
                <a:gd name="connsiteY11" fmla="*/ 693991 h 1486272"/>
                <a:gd name="connsiteX12" fmla="*/ 128075 w 1557756"/>
                <a:gd name="connsiteY12" fmla="*/ 807174 h 1486272"/>
                <a:gd name="connsiteX13" fmla="*/ 312743 w 1557756"/>
                <a:gd name="connsiteY13" fmla="*/ 1039497 h 1486272"/>
                <a:gd name="connsiteX14" fmla="*/ 470603 w 1557756"/>
                <a:gd name="connsiteY14" fmla="*/ 1197357 h 1486272"/>
                <a:gd name="connsiteX15" fmla="*/ 601657 w 1557756"/>
                <a:gd name="connsiteY15" fmla="*/ 1331390 h 1486272"/>
                <a:gd name="connsiteX16" fmla="*/ 741647 w 1557756"/>
                <a:gd name="connsiteY16" fmla="*/ 1468401 h 1486272"/>
                <a:gd name="connsiteX17" fmla="*/ 744625 w 1557756"/>
                <a:gd name="connsiteY17" fmla="*/ 1486272 h 1486272"/>
                <a:gd name="connsiteX18" fmla="*/ 795260 w 1557756"/>
                <a:gd name="connsiteY18" fmla="*/ 1420745 h 1486272"/>
                <a:gd name="connsiteX19" fmla="*/ 923335 w 1557756"/>
                <a:gd name="connsiteY19" fmla="*/ 1316497 h 1486272"/>
                <a:gd name="connsiteX20" fmla="*/ 1033540 w 1557756"/>
                <a:gd name="connsiteY20" fmla="*/ 1224164 h 1486272"/>
                <a:gd name="connsiteX21" fmla="*/ 1200336 w 1557756"/>
                <a:gd name="connsiteY21" fmla="*/ 1057368 h 1486272"/>
                <a:gd name="connsiteX22" fmla="*/ 1319476 w 1557756"/>
                <a:gd name="connsiteY22" fmla="*/ 926314 h 1486272"/>
                <a:gd name="connsiteX23" fmla="*/ 1426702 w 1557756"/>
                <a:gd name="connsiteY23" fmla="*/ 780367 h 1486272"/>
                <a:gd name="connsiteX24" fmla="*/ 1513079 w 1557756"/>
                <a:gd name="connsiteY24" fmla="*/ 631442 h 1486272"/>
                <a:gd name="connsiteX25" fmla="*/ 1551799 w 1557756"/>
                <a:gd name="connsiteY25" fmla="*/ 494431 h 1486272"/>
                <a:gd name="connsiteX26" fmla="*/ 1557756 w 1557756"/>
                <a:gd name="connsiteY26" fmla="*/ 360398 h 1486272"/>
                <a:gd name="connsiteX27" fmla="*/ 1492229 w 1557756"/>
                <a:gd name="connsiteY27" fmla="*/ 199559 h 1486272"/>
                <a:gd name="connsiteX28" fmla="*/ 1426702 w 1557756"/>
                <a:gd name="connsiteY28" fmla="*/ 131054 h 1486272"/>
                <a:gd name="connsiteX29" fmla="*/ 1313519 w 1557756"/>
                <a:gd name="connsiteY29" fmla="*/ 56591 h 1486272"/>
                <a:gd name="connsiteX30" fmla="*/ 1203315 w 1557756"/>
                <a:gd name="connsiteY30" fmla="*/ 11914 h 1486272"/>
                <a:gd name="connsiteX31" fmla="*/ 1036518 w 1557756"/>
                <a:gd name="connsiteY31" fmla="*/ 8935 h 1486272"/>
                <a:gd name="connsiteX32" fmla="*/ 899507 w 1557756"/>
                <a:gd name="connsiteY32" fmla="*/ 53613 h 1486272"/>
                <a:gd name="connsiteX33" fmla="*/ 786324 w 1557756"/>
                <a:gd name="connsiteY33" fmla="*/ 125097 h 148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557756" h="1486272">
                  <a:moveTo>
                    <a:pt x="786324" y="125097"/>
                  </a:moveTo>
                  <a:lnTo>
                    <a:pt x="753561" y="131054"/>
                  </a:lnTo>
                  <a:lnTo>
                    <a:pt x="691012" y="77441"/>
                  </a:lnTo>
                  <a:lnTo>
                    <a:pt x="598679" y="29785"/>
                  </a:lnTo>
                  <a:lnTo>
                    <a:pt x="455711" y="0"/>
                  </a:lnTo>
                  <a:lnTo>
                    <a:pt x="268065" y="35742"/>
                  </a:lnTo>
                  <a:lnTo>
                    <a:pt x="157860" y="101269"/>
                  </a:lnTo>
                  <a:lnTo>
                    <a:pt x="65527" y="187645"/>
                  </a:lnTo>
                  <a:lnTo>
                    <a:pt x="20849" y="282957"/>
                  </a:lnTo>
                  <a:lnTo>
                    <a:pt x="0" y="416990"/>
                  </a:lnTo>
                  <a:cubicBezTo>
                    <a:pt x="993" y="463653"/>
                    <a:pt x="1985" y="510316"/>
                    <a:pt x="2978" y="556979"/>
                  </a:cubicBezTo>
                  <a:lnTo>
                    <a:pt x="53613" y="693991"/>
                  </a:lnTo>
                  <a:lnTo>
                    <a:pt x="128075" y="807174"/>
                  </a:lnTo>
                  <a:lnTo>
                    <a:pt x="312743" y="1039497"/>
                  </a:lnTo>
                  <a:lnTo>
                    <a:pt x="470603" y="1197357"/>
                  </a:lnTo>
                  <a:lnTo>
                    <a:pt x="601657" y="1331390"/>
                  </a:lnTo>
                  <a:lnTo>
                    <a:pt x="741647" y="1468401"/>
                  </a:lnTo>
                  <a:lnTo>
                    <a:pt x="744625" y="1486272"/>
                  </a:lnTo>
                  <a:lnTo>
                    <a:pt x="795260" y="1420745"/>
                  </a:lnTo>
                  <a:lnTo>
                    <a:pt x="923335" y="1316497"/>
                  </a:lnTo>
                  <a:lnTo>
                    <a:pt x="1033540" y="1224164"/>
                  </a:lnTo>
                  <a:lnTo>
                    <a:pt x="1200336" y="1057368"/>
                  </a:lnTo>
                  <a:lnTo>
                    <a:pt x="1319476" y="926314"/>
                  </a:lnTo>
                  <a:lnTo>
                    <a:pt x="1426702" y="780367"/>
                  </a:lnTo>
                  <a:lnTo>
                    <a:pt x="1513079" y="631442"/>
                  </a:lnTo>
                  <a:lnTo>
                    <a:pt x="1551799" y="494431"/>
                  </a:lnTo>
                  <a:lnTo>
                    <a:pt x="1557756" y="360398"/>
                  </a:lnTo>
                  <a:lnTo>
                    <a:pt x="1492229" y="199559"/>
                  </a:lnTo>
                  <a:lnTo>
                    <a:pt x="1426702" y="131054"/>
                  </a:lnTo>
                  <a:lnTo>
                    <a:pt x="1313519" y="56591"/>
                  </a:lnTo>
                  <a:lnTo>
                    <a:pt x="1203315" y="11914"/>
                  </a:lnTo>
                  <a:lnTo>
                    <a:pt x="1036518" y="8935"/>
                  </a:lnTo>
                  <a:lnTo>
                    <a:pt x="899507" y="53613"/>
                  </a:lnTo>
                  <a:lnTo>
                    <a:pt x="786324" y="1250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: 圖案 36">
              <a:extLst>
                <a:ext uri="{FF2B5EF4-FFF2-40B4-BE49-F238E27FC236}">
                  <a16:creationId xmlns:a16="http://schemas.microsoft.com/office/drawing/2014/main" id="{07D56A3E-4E25-5E1E-B86B-F3D4D5A31640}"/>
                </a:ext>
              </a:extLst>
            </p:cNvPr>
            <p:cNvSpPr/>
            <p:nvPr/>
          </p:nvSpPr>
          <p:spPr>
            <a:xfrm>
              <a:off x="18624995" y="12456204"/>
              <a:ext cx="562937" cy="911421"/>
            </a:xfrm>
            <a:custGeom>
              <a:avLst/>
              <a:gdLst>
                <a:gd name="connsiteX0" fmla="*/ 178710 w 562937"/>
                <a:gd name="connsiteY0" fmla="*/ 0 h 911421"/>
                <a:gd name="connsiteX1" fmla="*/ 402097 w 562937"/>
                <a:gd name="connsiteY1" fmla="*/ 32763 h 911421"/>
                <a:gd name="connsiteX2" fmla="*/ 279979 w 562937"/>
                <a:gd name="connsiteY2" fmla="*/ 253172 h 911421"/>
                <a:gd name="connsiteX3" fmla="*/ 455710 w 562937"/>
                <a:gd name="connsiteY3" fmla="*/ 262108 h 911421"/>
                <a:gd name="connsiteX4" fmla="*/ 363377 w 562937"/>
                <a:gd name="connsiteY4" fmla="*/ 476560 h 911421"/>
                <a:gd name="connsiteX5" fmla="*/ 562937 w 562937"/>
                <a:gd name="connsiteY5" fmla="*/ 488474 h 911421"/>
                <a:gd name="connsiteX6" fmla="*/ 190624 w 562937"/>
                <a:gd name="connsiteY6" fmla="*/ 911421 h 911421"/>
                <a:gd name="connsiteX7" fmla="*/ 175731 w 562937"/>
                <a:gd name="connsiteY7" fmla="*/ 908443 h 911421"/>
                <a:gd name="connsiteX8" fmla="*/ 175731 w 562937"/>
                <a:gd name="connsiteY8" fmla="*/ 878658 h 911421"/>
                <a:gd name="connsiteX9" fmla="*/ 303807 w 562937"/>
                <a:gd name="connsiteY9" fmla="*/ 595700 h 911421"/>
                <a:gd name="connsiteX10" fmla="*/ 125097 w 562937"/>
                <a:gd name="connsiteY10" fmla="*/ 583786 h 911421"/>
                <a:gd name="connsiteX11" fmla="*/ 211473 w 562937"/>
                <a:gd name="connsiteY11" fmla="*/ 387205 h 911421"/>
                <a:gd name="connsiteX12" fmla="*/ 0 w 562937"/>
                <a:gd name="connsiteY12" fmla="*/ 360399 h 911421"/>
                <a:gd name="connsiteX13" fmla="*/ 178710 w 562937"/>
                <a:gd name="connsiteY13" fmla="*/ 0 h 911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2937" h="911421">
                  <a:moveTo>
                    <a:pt x="178710" y="0"/>
                  </a:moveTo>
                  <a:lnTo>
                    <a:pt x="402097" y="32763"/>
                  </a:lnTo>
                  <a:lnTo>
                    <a:pt x="279979" y="253172"/>
                  </a:lnTo>
                  <a:lnTo>
                    <a:pt x="455710" y="262108"/>
                  </a:lnTo>
                  <a:lnTo>
                    <a:pt x="363377" y="476560"/>
                  </a:lnTo>
                  <a:lnTo>
                    <a:pt x="562937" y="488474"/>
                  </a:lnTo>
                  <a:lnTo>
                    <a:pt x="190624" y="911421"/>
                  </a:lnTo>
                  <a:lnTo>
                    <a:pt x="175731" y="908443"/>
                  </a:lnTo>
                  <a:lnTo>
                    <a:pt x="175731" y="878658"/>
                  </a:lnTo>
                  <a:lnTo>
                    <a:pt x="303807" y="595700"/>
                  </a:lnTo>
                  <a:lnTo>
                    <a:pt x="125097" y="583786"/>
                  </a:lnTo>
                  <a:lnTo>
                    <a:pt x="211473" y="387205"/>
                  </a:lnTo>
                  <a:lnTo>
                    <a:pt x="0" y="360399"/>
                  </a:lnTo>
                  <a:lnTo>
                    <a:pt x="17871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語音泡泡: 圓角矩形 37">
              <a:extLst>
                <a:ext uri="{FF2B5EF4-FFF2-40B4-BE49-F238E27FC236}">
                  <a16:creationId xmlns:a16="http://schemas.microsoft.com/office/drawing/2014/main" id="{9A756722-E263-7D55-29D9-7D0256FCDE03}"/>
                </a:ext>
              </a:extLst>
            </p:cNvPr>
            <p:cNvSpPr/>
            <p:nvPr/>
          </p:nvSpPr>
          <p:spPr>
            <a:xfrm>
              <a:off x="17871401" y="11545358"/>
              <a:ext cx="1995327" cy="687348"/>
            </a:xfrm>
            <a:prstGeom prst="wedgeRoundRectCallout">
              <a:avLst>
                <a:gd name="adj1" fmla="val -20330"/>
                <a:gd name="adj2" fmla="val 41700"/>
                <a:gd name="adj3" fmla="val 16667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000" dirty="0">
                  <a:solidFill>
                    <a:srgbClr val="FF0000"/>
                  </a:solidFill>
                  <a:latin typeface="Aharoni" panose="02010803020104030203" pitchFamily="2" charset="-79"/>
                  <a:ea typeface="微軟正黑體" panose="020B0604030504040204" pitchFamily="34" charset="-120"/>
                  <a:cs typeface="Aharoni" panose="02010803020104030203" pitchFamily="2" charset="-79"/>
                </a:rPr>
                <a:t>AED</a:t>
              </a:r>
              <a:endParaRPr lang="zh-TW" altLang="en-US" sz="3000" dirty="0">
                <a:solidFill>
                  <a:srgbClr val="FF0000"/>
                </a:solidFill>
                <a:latin typeface="Aharoni" panose="02010803020104030203" pitchFamily="2" charset="-79"/>
                <a:ea typeface="微軟正黑體" panose="020B0604030504040204" pitchFamily="34" charset="-120"/>
                <a:cs typeface="Aharoni" panose="02010803020104030203" pitchFamily="2" charset="-79"/>
              </a:endParaRPr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5CC25052-ED8E-2C3E-3C1C-0CB079129FF9}"/>
              </a:ext>
            </a:extLst>
          </p:cNvPr>
          <p:cNvGrpSpPr/>
          <p:nvPr/>
        </p:nvGrpSpPr>
        <p:grpSpPr>
          <a:xfrm>
            <a:off x="15934321" y="41211685"/>
            <a:ext cx="821858" cy="979705"/>
            <a:chOff x="27090806" y="11769714"/>
            <a:chExt cx="1446663" cy="1724510"/>
          </a:xfrm>
        </p:grpSpPr>
        <p:sp>
          <p:nvSpPr>
            <p:cNvPr id="40" name="手繪多邊形: 圖案 39">
              <a:extLst>
                <a:ext uri="{FF2B5EF4-FFF2-40B4-BE49-F238E27FC236}">
                  <a16:creationId xmlns:a16="http://schemas.microsoft.com/office/drawing/2014/main" id="{2F725F2A-0334-310B-EE7E-2E778DC35623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: 圖案 40">
              <a:extLst>
                <a:ext uri="{FF2B5EF4-FFF2-40B4-BE49-F238E27FC236}">
                  <a16:creationId xmlns:a16="http://schemas.microsoft.com/office/drawing/2014/main" id="{CA906718-DACF-5F5C-ADB3-F355D86EBA69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E00E0B35-B48A-60F8-A06F-6DC702181FDD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61548956-0656-F08D-F3F7-59F2C1AEAD9C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9D7FEFC4-FAF4-AAED-1A16-14174F8D4623}"/>
              </a:ext>
            </a:extLst>
          </p:cNvPr>
          <p:cNvGrpSpPr/>
          <p:nvPr/>
        </p:nvGrpSpPr>
        <p:grpSpPr>
          <a:xfrm>
            <a:off x="21864946" y="41211239"/>
            <a:ext cx="1268896" cy="931845"/>
            <a:chOff x="35957814" y="11827957"/>
            <a:chExt cx="2307894" cy="1694860"/>
          </a:xfrm>
        </p:grpSpPr>
        <p:sp>
          <p:nvSpPr>
            <p:cNvPr id="46" name="手繪多邊形: 圖案 45">
              <a:extLst>
                <a:ext uri="{FF2B5EF4-FFF2-40B4-BE49-F238E27FC236}">
                  <a16:creationId xmlns:a16="http://schemas.microsoft.com/office/drawing/2014/main" id="{95A926F3-297F-E0C0-18B7-3A15739F3C75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>
              <a:extLst>
                <a:ext uri="{FF2B5EF4-FFF2-40B4-BE49-F238E27FC236}">
                  <a16:creationId xmlns:a16="http://schemas.microsoft.com/office/drawing/2014/main" id="{21770365-25ED-1E7F-6BC8-60A524E4E22F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: 圖案 47">
              <a:extLst>
                <a:ext uri="{FF2B5EF4-FFF2-40B4-BE49-F238E27FC236}">
                  <a16:creationId xmlns:a16="http://schemas.microsoft.com/office/drawing/2014/main" id="{CBDED98A-EBA1-CDFA-1FFB-AFE014A10C10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等腰三角形 48">
              <a:extLst>
                <a:ext uri="{FF2B5EF4-FFF2-40B4-BE49-F238E27FC236}">
                  <a16:creationId xmlns:a16="http://schemas.microsoft.com/office/drawing/2014/main" id="{19EBF02A-D6A4-EDE8-EC1E-3B7FF7B35DF6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橢圓 49">
              <a:extLst>
                <a:ext uri="{FF2B5EF4-FFF2-40B4-BE49-F238E27FC236}">
                  <a16:creationId xmlns:a16="http://schemas.microsoft.com/office/drawing/2014/main" id="{F8986E9A-30E2-5DDB-6ED5-E6936481A364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: 圖案 50">
              <a:extLst>
                <a:ext uri="{FF2B5EF4-FFF2-40B4-BE49-F238E27FC236}">
                  <a16:creationId xmlns:a16="http://schemas.microsoft.com/office/drawing/2014/main" id="{0EF2BC5A-C5D9-9DB4-14C1-45A9B305C972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: 圖案 51">
              <a:extLst>
                <a:ext uri="{FF2B5EF4-FFF2-40B4-BE49-F238E27FC236}">
                  <a16:creationId xmlns:a16="http://schemas.microsoft.com/office/drawing/2014/main" id="{D971A6C6-8CEE-D993-25EE-84EF2AD2F992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>
              <a:extLst>
                <a:ext uri="{FF2B5EF4-FFF2-40B4-BE49-F238E27FC236}">
                  <a16:creationId xmlns:a16="http://schemas.microsoft.com/office/drawing/2014/main" id="{7C23F1B2-CEE1-A4C6-263F-14A1EC65C3A7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21226D55-398D-09AB-1138-A7F7D457535D}"/>
              </a:ext>
            </a:extLst>
          </p:cNvPr>
          <p:cNvSpPr txBox="1"/>
          <p:nvPr/>
        </p:nvSpPr>
        <p:spPr>
          <a:xfrm>
            <a:off x="23621437" y="6789517"/>
            <a:ext cx="6692248" cy="77326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>
              <a:lnSpc>
                <a:spcPts val="6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教育部校安中心</a:t>
            </a:r>
            <a:endParaRPr lang="en-US" altLang="zh-TW" sz="3600" b="1" kern="1200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kern="1200" dirty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02-33437855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kern="1200" dirty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02-33437856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臺北市政府災害應變中心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02-87863119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9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內湖區災害應變中心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02-66060119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02-27925828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轉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335</a:t>
            </a: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臺北市政府教育局校安中心</a:t>
            </a:r>
            <a:endParaRPr lang="en-US" altLang="zh-TW" sz="36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indent="0" defTabSz="1476070" rtl="0" eaLnBrk="1" fontAlgn="auto" latinLnBrk="0" hangingPunct="1">
              <a:lnSpc>
                <a:spcPts val="6000"/>
              </a:lnSpc>
              <a:buClrTx/>
              <a:buSzTx/>
              <a:buFontTx/>
              <a:buNone/>
              <a:tabLst/>
              <a:defRPr/>
            </a:pP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1999</a:t>
            </a:r>
            <a:r>
              <a:rPr lang="zh-TW" altLang="en-US" sz="3600" b="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3600" b="0" dirty="0">
                <a:latin typeface="微軟正黑體" pitchFamily="34" charset="-120"/>
                <a:ea typeface="微軟正黑體" pitchFamily="34" charset="-120"/>
              </a:rPr>
              <a:t>02-27256444</a:t>
            </a:r>
            <a:endParaRPr lang="zh-TW" altLang="en-US" sz="3600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4DBC646F-037A-58E7-596A-C55FACC659CD}"/>
              </a:ext>
            </a:extLst>
          </p:cNvPr>
          <p:cNvSpPr txBox="1"/>
          <p:nvPr/>
        </p:nvSpPr>
        <p:spPr>
          <a:xfrm>
            <a:off x="23658466" y="16008966"/>
            <a:ext cx="6692248" cy="39395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內湖分局康寧派出所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02-87920061</a:t>
            </a:r>
          </a:p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臺北市政府消防局大湖分隊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02-27906455</a:t>
            </a:r>
          </a:p>
          <a:p>
            <a:pPr indent="0">
              <a:lnSpc>
                <a:spcPts val="5000"/>
              </a:lnSpc>
            </a:pPr>
            <a:r>
              <a:rPr lang="zh-TW" altLang="en-US" sz="3600" b="1" kern="1200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三軍總醫院內湖院區</a:t>
            </a:r>
          </a:p>
          <a:p>
            <a:pPr indent="0">
              <a:lnSpc>
                <a:spcPts val="5000"/>
              </a:lnSpc>
            </a:pPr>
            <a:r>
              <a:rPr lang="en-US" altLang="zh-TW" sz="3600" kern="1200" dirty="0">
                <a:latin typeface="微軟正黑體" pitchFamily="34" charset="-120"/>
                <a:ea typeface="微軟正黑體" pitchFamily="34" charset="-120"/>
                <a:cs typeface="+mn-cs"/>
              </a:rPr>
              <a:t>02-87923311</a:t>
            </a:r>
            <a:endParaRPr lang="zh-TW" altLang="en-US" sz="3600" dirty="0"/>
          </a:p>
        </p:txBody>
      </p:sp>
      <p:sp>
        <p:nvSpPr>
          <p:cNvPr id="59" name="手繪多邊形: 圖案 58">
            <a:extLst>
              <a:ext uri="{FF2B5EF4-FFF2-40B4-BE49-F238E27FC236}">
                <a16:creationId xmlns:a16="http://schemas.microsoft.com/office/drawing/2014/main" id="{3AEC1A43-70D0-90C6-8F19-37ED3B6DA3FC}"/>
              </a:ext>
            </a:extLst>
          </p:cNvPr>
          <p:cNvSpPr/>
          <p:nvPr/>
        </p:nvSpPr>
        <p:spPr>
          <a:xfrm>
            <a:off x="1201125" y="8715485"/>
            <a:ext cx="20933229" cy="21619029"/>
          </a:xfrm>
          <a:custGeom>
            <a:avLst/>
            <a:gdLst>
              <a:gd name="connsiteX0" fmla="*/ 0 w 20933229"/>
              <a:gd name="connsiteY0" fmla="*/ 1730829 h 21619029"/>
              <a:gd name="connsiteX1" fmla="*/ 12181114 w 20933229"/>
              <a:gd name="connsiteY1" fmla="*/ 0 h 21619029"/>
              <a:gd name="connsiteX2" fmla="*/ 12768943 w 20933229"/>
              <a:gd name="connsiteY2" fmla="*/ 3886200 h 21619029"/>
              <a:gd name="connsiteX3" fmla="*/ 12964886 w 20933229"/>
              <a:gd name="connsiteY3" fmla="*/ 4800600 h 21619029"/>
              <a:gd name="connsiteX4" fmla="*/ 13356771 w 20933229"/>
              <a:gd name="connsiteY4" fmla="*/ 5715000 h 21619029"/>
              <a:gd name="connsiteX5" fmla="*/ 13879286 w 20933229"/>
              <a:gd name="connsiteY5" fmla="*/ 6662057 h 21619029"/>
              <a:gd name="connsiteX6" fmla="*/ 14695714 w 20933229"/>
              <a:gd name="connsiteY6" fmla="*/ 7609114 h 21619029"/>
              <a:gd name="connsiteX7" fmla="*/ 15218229 w 20933229"/>
              <a:gd name="connsiteY7" fmla="*/ 8229600 h 21619029"/>
              <a:gd name="connsiteX8" fmla="*/ 16165286 w 20933229"/>
              <a:gd name="connsiteY8" fmla="*/ 8850086 h 21619029"/>
              <a:gd name="connsiteX9" fmla="*/ 17014371 w 20933229"/>
              <a:gd name="connsiteY9" fmla="*/ 9339943 h 21619029"/>
              <a:gd name="connsiteX10" fmla="*/ 17863457 w 20933229"/>
              <a:gd name="connsiteY10" fmla="*/ 9731829 h 21619029"/>
              <a:gd name="connsiteX11" fmla="*/ 18679886 w 20933229"/>
              <a:gd name="connsiteY11" fmla="*/ 9960429 h 21619029"/>
              <a:gd name="connsiteX12" fmla="*/ 19398343 w 20933229"/>
              <a:gd name="connsiteY12" fmla="*/ 10156372 h 21619029"/>
              <a:gd name="connsiteX13" fmla="*/ 19953514 w 20933229"/>
              <a:gd name="connsiteY13" fmla="*/ 10319657 h 21619029"/>
              <a:gd name="connsiteX14" fmla="*/ 20410714 w 20933229"/>
              <a:gd name="connsiteY14" fmla="*/ 10450286 h 21619029"/>
              <a:gd name="connsiteX15" fmla="*/ 20737286 w 20933229"/>
              <a:gd name="connsiteY15" fmla="*/ 10352314 h 21619029"/>
              <a:gd name="connsiteX16" fmla="*/ 20933229 w 20933229"/>
              <a:gd name="connsiteY16" fmla="*/ 21357772 h 21619029"/>
              <a:gd name="connsiteX17" fmla="*/ 20051486 w 20933229"/>
              <a:gd name="connsiteY17" fmla="*/ 21488400 h 21619029"/>
              <a:gd name="connsiteX18" fmla="*/ 19202400 w 20933229"/>
              <a:gd name="connsiteY18" fmla="*/ 21553714 h 21619029"/>
              <a:gd name="connsiteX19" fmla="*/ 17896114 w 20933229"/>
              <a:gd name="connsiteY19" fmla="*/ 21586372 h 21619029"/>
              <a:gd name="connsiteX20" fmla="*/ 15152914 w 20933229"/>
              <a:gd name="connsiteY20" fmla="*/ 21619029 h 21619029"/>
              <a:gd name="connsiteX21" fmla="*/ 13454743 w 20933229"/>
              <a:gd name="connsiteY21" fmla="*/ 21619029 h 21619029"/>
              <a:gd name="connsiteX22" fmla="*/ 11593286 w 20933229"/>
              <a:gd name="connsiteY22" fmla="*/ 21521057 h 21619029"/>
              <a:gd name="connsiteX23" fmla="*/ 9503229 w 20933229"/>
              <a:gd name="connsiteY23" fmla="*/ 21553714 h 21619029"/>
              <a:gd name="connsiteX24" fmla="*/ 6531429 w 20933229"/>
              <a:gd name="connsiteY24" fmla="*/ 21423086 h 21619029"/>
              <a:gd name="connsiteX25" fmla="*/ 4735286 w 20933229"/>
              <a:gd name="connsiteY25" fmla="*/ 21259800 h 21619029"/>
              <a:gd name="connsiteX26" fmla="*/ 3429000 w 20933229"/>
              <a:gd name="connsiteY26" fmla="*/ 21194486 h 21619029"/>
              <a:gd name="connsiteX27" fmla="*/ 3461657 w 20933229"/>
              <a:gd name="connsiteY27" fmla="*/ 20606657 h 21619029"/>
              <a:gd name="connsiteX28" fmla="*/ 3331029 w 20933229"/>
              <a:gd name="connsiteY28" fmla="*/ 19496314 h 21619029"/>
              <a:gd name="connsiteX29" fmla="*/ 3135086 w 20933229"/>
              <a:gd name="connsiteY29" fmla="*/ 18157372 h 21619029"/>
              <a:gd name="connsiteX30" fmla="*/ 2873829 w 20933229"/>
              <a:gd name="connsiteY30" fmla="*/ 16230600 h 21619029"/>
              <a:gd name="connsiteX31" fmla="*/ 2416629 w 20933229"/>
              <a:gd name="connsiteY31" fmla="*/ 13813972 h 21619029"/>
              <a:gd name="connsiteX32" fmla="*/ 2057400 w 20933229"/>
              <a:gd name="connsiteY32" fmla="*/ 11985172 h 21619029"/>
              <a:gd name="connsiteX33" fmla="*/ 1796143 w 20933229"/>
              <a:gd name="connsiteY33" fmla="*/ 10319657 h 21619029"/>
              <a:gd name="connsiteX34" fmla="*/ 1338943 w 20933229"/>
              <a:gd name="connsiteY34" fmla="*/ 8001000 h 21619029"/>
              <a:gd name="connsiteX35" fmla="*/ 783771 w 20933229"/>
              <a:gd name="connsiteY35" fmla="*/ 5192486 h 21619029"/>
              <a:gd name="connsiteX36" fmla="*/ 130629 w 20933229"/>
              <a:gd name="connsiteY36" fmla="*/ 2253343 h 21619029"/>
              <a:gd name="connsiteX37" fmla="*/ 0 w 20933229"/>
              <a:gd name="connsiteY37" fmla="*/ 1730829 h 21619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933229" h="21619029">
                <a:moveTo>
                  <a:pt x="0" y="1730829"/>
                </a:moveTo>
                <a:lnTo>
                  <a:pt x="12181114" y="0"/>
                </a:lnTo>
                <a:lnTo>
                  <a:pt x="12768943" y="3886200"/>
                </a:lnTo>
                <a:lnTo>
                  <a:pt x="12964886" y="4800600"/>
                </a:lnTo>
                <a:lnTo>
                  <a:pt x="13356771" y="5715000"/>
                </a:lnTo>
                <a:lnTo>
                  <a:pt x="13879286" y="6662057"/>
                </a:lnTo>
                <a:lnTo>
                  <a:pt x="14695714" y="7609114"/>
                </a:lnTo>
                <a:lnTo>
                  <a:pt x="15218229" y="8229600"/>
                </a:lnTo>
                <a:lnTo>
                  <a:pt x="16165286" y="8850086"/>
                </a:lnTo>
                <a:lnTo>
                  <a:pt x="17014371" y="9339943"/>
                </a:lnTo>
                <a:lnTo>
                  <a:pt x="17863457" y="9731829"/>
                </a:lnTo>
                <a:lnTo>
                  <a:pt x="18679886" y="9960429"/>
                </a:lnTo>
                <a:lnTo>
                  <a:pt x="19398343" y="10156372"/>
                </a:lnTo>
                <a:lnTo>
                  <a:pt x="19953514" y="10319657"/>
                </a:lnTo>
                <a:lnTo>
                  <a:pt x="20410714" y="10450286"/>
                </a:lnTo>
                <a:lnTo>
                  <a:pt x="20737286" y="10352314"/>
                </a:lnTo>
                <a:lnTo>
                  <a:pt x="20933229" y="21357772"/>
                </a:lnTo>
                <a:lnTo>
                  <a:pt x="20051486" y="21488400"/>
                </a:lnTo>
                <a:lnTo>
                  <a:pt x="19202400" y="21553714"/>
                </a:lnTo>
                <a:lnTo>
                  <a:pt x="17896114" y="21586372"/>
                </a:lnTo>
                <a:lnTo>
                  <a:pt x="15152914" y="21619029"/>
                </a:lnTo>
                <a:lnTo>
                  <a:pt x="13454743" y="21619029"/>
                </a:lnTo>
                <a:lnTo>
                  <a:pt x="11593286" y="21521057"/>
                </a:lnTo>
                <a:lnTo>
                  <a:pt x="9503229" y="21553714"/>
                </a:lnTo>
                <a:lnTo>
                  <a:pt x="6531429" y="21423086"/>
                </a:lnTo>
                <a:lnTo>
                  <a:pt x="4735286" y="21259800"/>
                </a:lnTo>
                <a:lnTo>
                  <a:pt x="3429000" y="21194486"/>
                </a:lnTo>
                <a:lnTo>
                  <a:pt x="3461657" y="20606657"/>
                </a:lnTo>
                <a:lnTo>
                  <a:pt x="3331029" y="19496314"/>
                </a:lnTo>
                <a:lnTo>
                  <a:pt x="3135086" y="18157372"/>
                </a:lnTo>
                <a:lnTo>
                  <a:pt x="2873829" y="16230600"/>
                </a:lnTo>
                <a:lnTo>
                  <a:pt x="2416629" y="13813972"/>
                </a:lnTo>
                <a:lnTo>
                  <a:pt x="2057400" y="11985172"/>
                </a:lnTo>
                <a:lnTo>
                  <a:pt x="1796143" y="10319657"/>
                </a:lnTo>
                <a:lnTo>
                  <a:pt x="1338943" y="8001000"/>
                </a:lnTo>
                <a:lnTo>
                  <a:pt x="783771" y="5192486"/>
                </a:lnTo>
                <a:lnTo>
                  <a:pt x="130629" y="2253343"/>
                </a:lnTo>
                <a:lnTo>
                  <a:pt x="0" y="173082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手繪多邊形: 圖案 59">
            <a:extLst>
              <a:ext uri="{FF2B5EF4-FFF2-40B4-BE49-F238E27FC236}">
                <a16:creationId xmlns:a16="http://schemas.microsoft.com/office/drawing/2014/main" id="{1069EF0C-78BA-9AE2-2D77-1F640398F5B0}"/>
              </a:ext>
            </a:extLst>
          </p:cNvPr>
          <p:cNvSpPr/>
          <p:nvPr/>
        </p:nvSpPr>
        <p:spPr>
          <a:xfrm>
            <a:off x="2496525" y="9825828"/>
            <a:ext cx="18694400" cy="19583400"/>
          </a:xfrm>
          <a:custGeom>
            <a:avLst/>
            <a:gdLst>
              <a:gd name="connsiteX0" fmla="*/ 0 w 18694400"/>
              <a:gd name="connsiteY0" fmla="*/ 1422400 h 19583400"/>
              <a:gd name="connsiteX1" fmla="*/ 10058400 w 18694400"/>
              <a:gd name="connsiteY1" fmla="*/ 0 h 19583400"/>
              <a:gd name="connsiteX2" fmla="*/ 10947400 w 18694400"/>
              <a:gd name="connsiteY2" fmla="*/ 4013200 h 19583400"/>
              <a:gd name="connsiteX3" fmla="*/ 11049000 w 18694400"/>
              <a:gd name="connsiteY3" fmla="*/ 4597400 h 19583400"/>
              <a:gd name="connsiteX4" fmla="*/ 11150600 w 18694400"/>
              <a:gd name="connsiteY4" fmla="*/ 4826000 h 19583400"/>
              <a:gd name="connsiteX5" fmla="*/ 11455400 w 18694400"/>
              <a:gd name="connsiteY5" fmla="*/ 5461000 h 19583400"/>
              <a:gd name="connsiteX6" fmla="*/ 11709400 w 18694400"/>
              <a:gd name="connsiteY6" fmla="*/ 5918200 h 19583400"/>
              <a:gd name="connsiteX7" fmla="*/ 11887200 w 18694400"/>
              <a:gd name="connsiteY7" fmla="*/ 6248400 h 19583400"/>
              <a:gd name="connsiteX8" fmla="*/ 12242800 w 18694400"/>
              <a:gd name="connsiteY8" fmla="*/ 6680200 h 19583400"/>
              <a:gd name="connsiteX9" fmla="*/ 12496800 w 18694400"/>
              <a:gd name="connsiteY9" fmla="*/ 6985000 h 19583400"/>
              <a:gd name="connsiteX10" fmla="*/ 12725400 w 18694400"/>
              <a:gd name="connsiteY10" fmla="*/ 7188200 h 19583400"/>
              <a:gd name="connsiteX11" fmla="*/ 13030200 w 18694400"/>
              <a:gd name="connsiteY11" fmla="*/ 7442200 h 19583400"/>
              <a:gd name="connsiteX12" fmla="*/ 13309600 w 18694400"/>
              <a:gd name="connsiteY12" fmla="*/ 7747000 h 19583400"/>
              <a:gd name="connsiteX13" fmla="*/ 13716000 w 18694400"/>
              <a:gd name="connsiteY13" fmla="*/ 7975600 h 19583400"/>
              <a:gd name="connsiteX14" fmla="*/ 14122400 w 18694400"/>
              <a:gd name="connsiteY14" fmla="*/ 8280400 h 19583400"/>
              <a:gd name="connsiteX15" fmla="*/ 14579600 w 18694400"/>
              <a:gd name="connsiteY15" fmla="*/ 8483600 h 19583400"/>
              <a:gd name="connsiteX16" fmla="*/ 14859000 w 18694400"/>
              <a:gd name="connsiteY16" fmla="*/ 8661400 h 19583400"/>
              <a:gd name="connsiteX17" fmla="*/ 15697200 w 18694400"/>
              <a:gd name="connsiteY17" fmla="*/ 8991600 h 19583400"/>
              <a:gd name="connsiteX18" fmla="*/ 16103600 w 18694400"/>
              <a:gd name="connsiteY18" fmla="*/ 9169400 h 19583400"/>
              <a:gd name="connsiteX19" fmla="*/ 16586200 w 18694400"/>
              <a:gd name="connsiteY19" fmla="*/ 9347200 h 19583400"/>
              <a:gd name="connsiteX20" fmla="*/ 17195800 w 18694400"/>
              <a:gd name="connsiteY20" fmla="*/ 9550400 h 19583400"/>
              <a:gd name="connsiteX21" fmla="*/ 18008600 w 18694400"/>
              <a:gd name="connsiteY21" fmla="*/ 9728200 h 19583400"/>
              <a:gd name="connsiteX22" fmla="*/ 18694400 w 18694400"/>
              <a:gd name="connsiteY22" fmla="*/ 9906000 h 19583400"/>
              <a:gd name="connsiteX23" fmla="*/ 18694400 w 18694400"/>
              <a:gd name="connsiteY23" fmla="*/ 19532600 h 19583400"/>
              <a:gd name="connsiteX24" fmla="*/ 11226800 w 18694400"/>
              <a:gd name="connsiteY24" fmla="*/ 19532600 h 19583400"/>
              <a:gd name="connsiteX25" fmla="*/ 10515600 w 18694400"/>
              <a:gd name="connsiteY25" fmla="*/ 19405600 h 19583400"/>
              <a:gd name="connsiteX26" fmla="*/ 9321800 w 18694400"/>
              <a:gd name="connsiteY26" fmla="*/ 19431000 h 19583400"/>
              <a:gd name="connsiteX27" fmla="*/ 9220200 w 18694400"/>
              <a:gd name="connsiteY27" fmla="*/ 19558000 h 19583400"/>
              <a:gd name="connsiteX28" fmla="*/ 4038600 w 18694400"/>
              <a:gd name="connsiteY28" fmla="*/ 19583400 h 19583400"/>
              <a:gd name="connsiteX29" fmla="*/ 3708400 w 18694400"/>
              <a:gd name="connsiteY29" fmla="*/ 19583400 h 19583400"/>
              <a:gd name="connsiteX30" fmla="*/ 3479800 w 18694400"/>
              <a:gd name="connsiteY30" fmla="*/ 19507200 h 19583400"/>
              <a:gd name="connsiteX31" fmla="*/ 3276600 w 18694400"/>
              <a:gd name="connsiteY31" fmla="*/ 19380200 h 19583400"/>
              <a:gd name="connsiteX32" fmla="*/ 3098800 w 18694400"/>
              <a:gd name="connsiteY32" fmla="*/ 19227800 h 19583400"/>
              <a:gd name="connsiteX33" fmla="*/ 2921000 w 18694400"/>
              <a:gd name="connsiteY33" fmla="*/ 18973800 h 19583400"/>
              <a:gd name="connsiteX34" fmla="*/ 2844800 w 18694400"/>
              <a:gd name="connsiteY34" fmla="*/ 18694400 h 19583400"/>
              <a:gd name="connsiteX35" fmla="*/ 2743200 w 18694400"/>
              <a:gd name="connsiteY35" fmla="*/ 17576800 h 19583400"/>
              <a:gd name="connsiteX36" fmla="*/ 2641600 w 18694400"/>
              <a:gd name="connsiteY36" fmla="*/ 16687800 h 19583400"/>
              <a:gd name="connsiteX37" fmla="*/ 2387600 w 18694400"/>
              <a:gd name="connsiteY37" fmla="*/ 14833600 h 19583400"/>
              <a:gd name="connsiteX38" fmla="*/ 1905000 w 18694400"/>
              <a:gd name="connsiteY38" fmla="*/ 12065000 h 19583400"/>
              <a:gd name="connsiteX39" fmla="*/ 1371600 w 18694400"/>
              <a:gd name="connsiteY39" fmla="*/ 8864600 h 19583400"/>
              <a:gd name="connsiteX40" fmla="*/ 787400 w 18694400"/>
              <a:gd name="connsiteY40" fmla="*/ 5791200 h 19583400"/>
              <a:gd name="connsiteX41" fmla="*/ 0 w 18694400"/>
              <a:gd name="connsiteY41" fmla="*/ 1828800 h 19583400"/>
              <a:gd name="connsiteX42" fmla="*/ 0 w 18694400"/>
              <a:gd name="connsiteY42" fmla="*/ 1422400 h 195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694400" h="19583400">
                <a:moveTo>
                  <a:pt x="0" y="1422400"/>
                </a:moveTo>
                <a:lnTo>
                  <a:pt x="10058400" y="0"/>
                </a:lnTo>
                <a:lnTo>
                  <a:pt x="10947400" y="4013200"/>
                </a:lnTo>
                <a:lnTo>
                  <a:pt x="11049000" y="4597400"/>
                </a:lnTo>
                <a:lnTo>
                  <a:pt x="11150600" y="4826000"/>
                </a:lnTo>
                <a:lnTo>
                  <a:pt x="11455400" y="5461000"/>
                </a:lnTo>
                <a:lnTo>
                  <a:pt x="11709400" y="5918200"/>
                </a:lnTo>
                <a:lnTo>
                  <a:pt x="11887200" y="6248400"/>
                </a:lnTo>
                <a:lnTo>
                  <a:pt x="12242800" y="6680200"/>
                </a:lnTo>
                <a:lnTo>
                  <a:pt x="12496800" y="6985000"/>
                </a:lnTo>
                <a:lnTo>
                  <a:pt x="12725400" y="7188200"/>
                </a:lnTo>
                <a:lnTo>
                  <a:pt x="13030200" y="7442200"/>
                </a:lnTo>
                <a:lnTo>
                  <a:pt x="13309600" y="7747000"/>
                </a:lnTo>
                <a:lnTo>
                  <a:pt x="13716000" y="7975600"/>
                </a:lnTo>
                <a:lnTo>
                  <a:pt x="14122400" y="8280400"/>
                </a:lnTo>
                <a:lnTo>
                  <a:pt x="14579600" y="8483600"/>
                </a:lnTo>
                <a:lnTo>
                  <a:pt x="14859000" y="8661400"/>
                </a:lnTo>
                <a:lnTo>
                  <a:pt x="15697200" y="8991600"/>
                </a:lnTo>
                <a:lnTo>
                  <a:pt x="16103600" y="9169400"/>
                </a:lnTo>
                <a:lnTo>
                  <a:pt x="16586200" y="9347200"/>
                </a:lnTo>
                <a:lnTo>
                  <a:pt x="17195800" y="9550400"/>
                </a:lnTo>
                <a:lnTo>
                  <a:pt x="18008600" y="9728200"/>
                </a:lnTo>
                <a:lnTo>
                  <a:pt x="18694400" y="9906000"/>
                </a:lnTo>
                <a:lnTo>
                  <a:pt x="18694400" y="19532600"/>
                </a:lnTo>
                <a:lnTo>
                  <a:pt x="11226800" y="19532600"/>
                </a:lnTo>
                <a:lnTo>
                  <a:pt x="10515600" y="19405600"/>
                </a:lnTo>
                <a:lnTo>
                  <a:pt x="9321800" y="19431000"/>
                </a:lnTo>
                <a:lnTo>
                  <a:pt x="9220200" y="19558000"/>
                </a:lnTo>
                <a:lnTo>
                  <a:pt x="4038600" y="19583400"/>
                </a:lnTo>
                <a:lnTo>
                  <a:pt x="3708400" y="19583400"/>
                </a:lnTo>
                <a:lnTo>
                  <a:pt x="3479800" y="19507200"/>
                </a:lnTo>
                <a:lnTo>
                  <a:pt x="3276600" y="19380200"/>
                </a:lnTo>
                <a:lnTo>
                  <a:pt x="3098800" y="19227800"/>
                </a:lnTo>
                <a:lnTo>
                  <a:pt x="2921000" y="18973800"/>
                </a:lnTo>
                <a:lnTo>
                  <a:pt x="2844800" y="18694400"/>
                </a:lnTo>
                <a:lnTo>
                  <a:pt x="2743200" y="17576800"/>
                </a:lnTo>
                <a:lnTo>
                  <a:pt x="2641600" y="16687800"/>
                </a:lnTo>
                <a:lnTo>
                  <a:pt x="2387600" y="14833600"/>
                </a:lnTo>
                <a:lnTo>
                  <a:pt x="1905000" y="12065000"/>
                </a:lnTo>
                <a:lnTo>
                  <a:pt x="1371600" y="8864600"/>
                </a:lnTo>
                <a:lnTo>
                  <a:pt x="787400" y="5791200"/>
                </a:lnTo>
                <a:lnTo>
                  <a:pt x="0" y="1828800"/>
                </a:lnTo>
                <a:lnTo>
                  <a:pt x="0" y="14224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手繪多邊形: 圖案 60">
            <a:extLst>
              <a:ext uri="{FF2B5EF4-FFF2-40B4-BE49-F238E27FC236}">
                <a16:creationId xmlns:a16="http://schemas.microsoft.com/office/drawing/2014/main" id="{EAF360E1-0869-791B-1736-6E141A1CE7E1}"/>
              </a:ext>
            </a:extLst>
          </p:cNvPr>
          <p:cNvSpPr/>
          <p:nvPr/>
        </p:nvSpPr>
        <p:spPr>
          <a:xfrm>
            <a:off x="5670767" y="18563807"/>
            <a:ext cx="15271845" cy="10426890"/>
          </a:xfrm>
          <a:custGeom>
            <a:avLst/>
            <a:gdLst>
              <a:gd name="connsiteX0" fmla="*/ 0 w 15271845"/>
              <a:gd name="connsiteY0" fmla="*/ 7383439 h 10426890"/>
              <a:gd name="connsiteX1" fmla="*/ 423080 w 15271845"/>
              <a:gd name="connsiteY1" fmla="*/ 10235821 h 10426890"/>
              <a:gd name="connsiteX2" fmla="*/ 682388 w 15271845"/>
              <a:gd name="connsiteY2" fmla="*/ 10276764 h 10426890"/>
              <a:gd name="connsiteX3" fmla="*/ 8052179 w 15271845"/>
              <a:gd name="connsiteY3" fmla="*/ 10426890 h 10426890"/>
              <a:gd name="connsiteX4" fmla="*/ 15121719 w 15271845"/>
              <a:gd name="connsiteY4" fmla="*/ 10317708 h 10426890"/>
              <a:gd name="connsiteX5" fmla="*/ 15271845 w 15271845"/>
              <a:gd name="connsiteY5" fmla="*/ 1364776 h 10426890"/>
              <a:gd name="connsiteX6" fmla="*/ 14821468 w 15271845"/>
              <a:gd name="connsiteY6" fmla="*/ 1282890 h 10426890"/>
              <a:gd name="connsiteX7" fmla="*/ 14371092 w 15271845"/>
              <a:gd name="connsiteY7" fmla="*/ 1173708 h 10426890"/>
              <a:gd name="connsiteX8" fmla="*/ 13920716 w 15271845"/>
              <a:gd name="connsiteY8" fmla="*/ 1064525 h 10426890"/>
              <a:gd name="connsiteX9" fmla="*/ 13511283 w 15271845"/>
              <a:gd name="connsiteY9" fmla="*/ 941696 h 10426890"/>
              <a:gd name="connsiteX10" fmla="*/ 12979021 w 15271845"/>
              <a:gd name="connsiteY10" fmla="*/ 791570 h 10426890"/>
              <a:gd name="connsiteX11" fmla="*/ 12419462 w 15271845"/>
              <a:gd name="connsiteY11" fmla="*/ 586854 h 10426890"/>
              <a:gd name="connsiteX12" fmla="*/ 11641540 w 15271845"/>
              <a:gd name="connsiteY12" fmla="*/ 259308 h 10426890"/>
              <a:gd name="connsiteX13" fmla="*/ 11313994 w 15271845"/>
              <a:gd name="connsiteY13" fmla="*/ 122830 h 10426890"/>
              <a:gd name="connsiteX14" fmla="*/ 11122925 w 15271845"/>
              <a:gd name="connsiteY14" fmla="*/ 0 h 10426890"/>
              <a:gd name="connsiteX15" fmla="*/ 9157648 w 15271845"/>
              <a:gd name="connsiteY15" fmla="*/ 2279176 h 10426890"/>
              <a:gd name="connsiteX16" fmla="*/ 450376 w 15271845"/>
              <a:gd name="connsiteY16" fmla="*/ 2333767 h 10426890"/>
              <a:gd name="connsiteX17" fmla="*/ 0 w 15271845"/>
              <a:gd name="connsiteY17" fmla="*/ 7383439 h 10426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271845" h="10426890">
                <a:moveTo>
                  <a:pt x="0" y="7383439"/>
                </a:moveTo>
                <a:lnTo>
                  <a:pt x="423080" y="10235821"/>
                </a:lnTo>
                <a:lnTo>
                  <a:pt x="682388" y="10276764"/>
                </a:lnTo>
                <a:lnTo>
                  <a:pt x="8052179" y="10426890"/>
                </a:lnTo>
                <a:lnTo>
                  <a:pt x="15121719" y="10317708"/>
                </a:lnTo>
                <a:lnTo>
                  <a:pt x="15271845" y="1364776"/>
                </a:lnTo>
                <a:lnTo>
                  <a:pt x="14821468" y="1282890"/>
                </a:lnTo>
                <a:lnTo>
                  <a:pt x="14371092" y="1173708"/>
                </a:lnTo>
                <a:lnTo>
                  <a:pt x="13920716" y="1064525"/>
                </a:lnTo>
                <a:lnTo>
                  <a:pt x="13511283" y="941696"/>
                </a:lnTo>
                <a:lnTo>
                  <a:pt x="12979021" y="791570"/>
                </a:lnTo>
                <a:lnTo>
                  <a:pt x="12419462" y="586854"/>
                </a:lnTo>
                <a:lnTo>
                  <a:pt x="11641540" y="259308"/>
                </a:lnTo>
                <a:lnTo>
                  <a:pt x="11313994" y="122830"/>
                </a:lnTo>
                <a:lnTo>
                  <a:pt x="11122925" y="0"/>
                </a:lnTo>
                <a:lnTo>
                  <a:pt x="9157648" y="2279176"/>
                </a:lnTo>
                <a:lnTo>
                  <a:pt x="450376" y="2333767"/>
                </a:lnTo>
                <a:lnTo>
                  <a:pt x="0" y="738343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手繪多邊形: 圖案 61">
            <a:extLst>
              <a:ext uri="{FF2B5EF4-FFF2-40B4-BE49-F238E27FC236}">
                <a16:creationId xmlns:a16="http://schemas.microsoft.com/office/drawing/2014/main" id="{EEFF2AFB-06D1-FB22-7564-023A15FC5692}"/>
              </a:ext>
            </a:extLst>
          </p:cNvPr>
          <p:cNvSpPr/>
          <p:nvPr/>
        </p:nvSpPr>
        <p:spPr>
          <a:xfrm>
            <a:off x="10065725" y="10143328"/>
            <a:ext cx="4810865" cy="10709088"/>
          </a:xfrm>
          <a:custGeom>
            <a:avLst/>
            <a:gdLst>
              <a:gd name="connsiteX0" fmla="*/ 0 w 4818743"/>
              <a:gd name="connsiteY0" fmla="*/ 348343 h 10697029"/>
              <a:gd name="connsiteX1" fmla="*/ 1538515 w 4818743"/>
              <a:gd name="connsiteY1" fmla="*/ 8098972 h 10697029"/>
              <a:gd name="connsiteX2" fmla="*/ 1596572 w 4818743"/>
              <a:gd name="connsiteY2" fmla="*/ 8476343 h 10697029"/>
              <a:gd name="connsiteX3" fmla="*/ 1582058 w 4818743"/>
              <a:gd name="connsiteY3" fmla="*/ 8853715 h 10697029"/>
              <a:gd name="connsiteX4" fmla="*/ 1567543 w 4818743"/>
              <a:gd name="connsiteY4" fmla="*/ 9042400 h 10697029"/>
              <a:gd name="connsiteX5" fmla="*/ 1625600 w 4818743"/>
              <a:gd name="connsiteY5" fmla="*/ 10697029 h 10697029"/>
              <a:gd name="connsiteX6" fmla="*/ 4688115 w 4818743"/>
              <a:gd name="connsiteY6" fmla="*/ 10697029 h 10697029"/>
              <a:gd name="connsiteX7" fmla="*/ 4818743 w 4818743"/>
              <a:gd name="connsiteY7" fmla="*/ 7053943 h 10697029"/>
              <a:gd name="connsiteX8" fmla="*/ 4702629 w 4818743"/>
              <a:gd name="connsiteY8" fmla="*/ 6952343 h 10697029"/>
              <a:gd name="connsiteX9" fmla="*/ 4513943 w 4818743"/>
              <a:gd name="connsiteY9" fmla="*/ 6734629 h 10697029"/>
              <a:gd name="connsiteX10" fmla="*/ 4426858 w 4818743"/>
              <a:gd name="connsiteY10" fmla="*/ 6633029 h 10697029"/>
              <a:gd name="connsiteX11" fmla="*/ 4238172 w 4818743"/>
              <a:gd name="connsiteY11" fmla="*/ 6458858 h 10697029"/>
              <a:gd name="connsiteX12" fmla="*/ 4122058 w 4818743"/>
              <a:gd name="connsiteY12" fmla="*/ 6270172 h 10697029"/>
              <a:gd name="connsiteX13" fmla="*/ 4020458 w 4818743"/>
              <a:gd name="connsiteY13" fmla="*/ 6168572 h 10697029"/>
              <a:gd name="connsiteX14" fmla="*/ 3904343 w 4818743"/>
              <a:gd name="connsiteY14" fmla="*/ 6008915 h 10697029"/>
              <a:gd name="connsiteX15" fmla="*/ 3759200 w 4818743"/>
              <a:gd name="connsiteY15" fmla="*/ 5805715 h 10697029"/>
              <a:gd name="connsiteX16" fmla="*/ 3643086 w 4818743"/>
              <a:gd name="connsiteY16" fmla="*/ 5631543 h 10697029"/>
              <a:gd name="connsiteX17" fmla="*/ 3556000 w 4818743"/>
              <a:gd name="connsiteY17" fmla="*/ 5457372 h 10697029"/>
              <a:gd name="connsiteX18" fmla="*/ 3410858 w 4818743"/>
              <a:gd name="connsiteY18" fmla="*/ 5196115 h 10697029"/>
              <a:gd name="connsiteX19" fmla="*/ 3323772 w 4818743"/>
              <a:gd name="connsiteY19" fmla="*/ 4992915 h 10697029"/>
              <a:gd name="connsiteX20" fmla="*/ 3236686 w 4818743"/>
              <a:gd name="connsiteY20" fmla="*/ 4818743 h 10697029"/>
              <a:gd name="connsiteX21" fmla="*/ 3135086 w 4818743"/>
              <a:gd name="connsiteY21" fmla="*/ 4542972 h 10697029"/>
              <a:gd name="connsiteX22" fmla="*/ 3018972 w 4818743"/>
              <a:gd name="connsiteY22" fmla="*/ 4180115 h 10697029"/>
              <a:gd name="connsiteX23" fmla="*/ 2946400 w 4818743"/>
              <a:gd name="connsiteY23" fmla="*/ 3904343 h 10697029"/>
              <a:gd name="connsiteX24" fmla="*/ 2888343 w 4818743"/>
              <a:gd name="connsiteY24" fmla="*/ 3701143 h 10697029"/>
              <a:gd name="connsiteX25" fmla="*/ 2801258 w 4818743"/>
              <a:gd name="connsiteY25" fmla="*/ 3309258 h 10697029"/>
              <a:gd name="connsiteX26" fmla="*/ 2743200 w 4818743"/>
              <a:gd name="connsiteY26" fmla="*/ 3048000 h 10697029"/>
              <a:gd name="connsiteX27" fmla="*/ 2685143 w 4818743"/>
              <a:gd name="connsiteY27" fmla="*/ 2815772 h 10697029"/>
              <a:gd name="connsiteX28" fmla="*/ 2641600 w 4818743"/>
              <a:gd name="connsiteY28" fmla="*/ 2583543 h 10697029"/>
              <a:gd name="connsiteX29" fmla="*/ 2583543 w 4818743"/>
              <a:gd name="connsiteY29" fmla="*/ 2249715 h 10697029"/>
              <a:gd name="connsiteX30" fmla="*/ 2510972 w 4818743"/>
              <a:gd name="connsiteY30" fmla="*/ 1959429 h 10697029"/>
              <a:gd name="connsiteX31" fmla="*/ 2452915 w 4818743"/>
              <a:gd name="connsiteY31" fmla="*/ 1712686 h 10697029"/>
              <a:gd name="connsiteX32" fmla="*/ 2423886 w 4818743"/>
              <a:gd name="connsiteY32" fmla="*/ 1494972 h 10697029"/>
              <a:gd name="connsiteX33" fmla="*/ 2365829 w 4818743"/>
              <a:gd name="connsiteY33" fmla="*/ 1175658 h 10697029"/>
              <a:gd name="connsiteX34" fmla="*/ 2307772 w 4818743"/>
              <a:gd name="connsiteY34" fmla="*/ 885372 h 10697029"/>
              <a:gd name="connsiteX35" fmla="*/ 2249715 w 4818743"/>
              <a:gd name="connsiteY35" fmla="*/ 609600 h 10697029"/>
              <a:gd name="connsiteX36" fmla="*/ 2206172 w 4818743"/>
              <a:gd name="connsiteY36" fmla="*/ 406400 h 10697029"/>
              <a:gd name="connsiteX37" fmla="*/ 2206172 w 4818743"/>
              <a:gd name="connsiteY37" fmla="*/ 261258 h 10697029"/>
              <a:gd name="connsiteX38" fmla="*/ 2162629 w 4818743"/>
              <a:gd name="connsiteY38" fmla="*/ 0 h 10697029"/>
              <a:gd name="connsiteX39" fmla="*/ 0 w 4818743"/>
              <a:gd name="connsiteY39" fmla="*/ 348343 h 1069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818743" h="10697029">
                <a:moveTo>
                  <a:pt x="0" y="348343"/>
                </a:moveTo>
                <a:lnTo>
                  <a:pt x="1538515" y="8098972"/>
                </a:lnTo>
                <a:lnTo>
                  <a:pt x="1596572" y="8476343"/>
                </a:lnTo>
                <a:lnTo>
                  <a:pt x="1582058" y="8853715"/>
                </a:lnTo>
                <a:lnTo>
                  <a:pt x="1567543" y="9042400"/>
                </a:lnTo>
                <a:lnTo>
                  <a:pt x="1625600" y="10697029"/>
                </a:lnTo>
                <a:lnTo>
                  <a:pt x="4688115" y="10697029"/>
                </a:lnTo>
                <a:lnTo>
                  <a:pt x="4818743" y="7053943"/>
                </a:lnTo>
                <a:lnTo>
                  <a:pt x="4702629" y="6952343"/>
                </a:lnTo>
                <a:lnTo>
                  <a:pt x="4513943" y="6734629"/>
                </a:lnTo>
                <a:lnTo>
                  <a:pt x="4426858" y="6633029"/>
                </a:lnTo>
                <a:lnTo>
                  <a:pt x="4238172" y="6458858"/>
                </a:lnTo>
                <a:lnTo>
                  <a:pt x="4122058" y="6270172"/>
                </a:lnTo>
                <a:lnTo>
                  <a:pt x="4020458" y="6168572"/>
                </a:lnTo>
                <a:lnTo>
                  <a:pt x="3904343" y="6008915"/>
                </a:lnTo>
                <a:lnTo>
                  <a:pt x="3759200" y="5805715"/>
                </a:lnTo>
                <a:lnTo>
                  <a:pt x="3643086" y="5631543"/>
                </a:lnTo>
                <a:lnTo>
                  <a:pt x="3556000" y="5457372"/>
                </a:lnTo>
                <a:lnTo>
                  <a:pt x="3410858" y="5196115"/>
                </a:lnTo>
                <a:lnTo>
                  <a:pt x="3323772" y="4992915"/>
                </a:lnTo>
                <a:lnTo>
                  <a:pt x="3236686" y="4818743"/>
                </a:lnTo>
                <a:lnTo>
                  <a:pt x="3135086" y="4542972"/>
                </a:lnTo>
                <a:lnTo>
                  <a:pt x="3018972" y="4180115"/>
                </a:lnTo>
                <a:lnTo>
                  <a:pt x="2946400" y="3904343"/>
                </a:lnTo>
                <a:lnTo>
                  <a:pt x="2888343" y="3701143"/>
                </a:lnTo>
                <a:lnTo>
                  <a:pt x="2801258" y="3309258"/>
                </a:lnTo>
                <a:lnTo>
                  <a:pt x="2743200" y="3048000"/>
                </a:lnTo>
                <a:lnTo>
                  <a:pt x="2685143" y="2815772"/>
                </a:lnTo>
                <a:lnTo>
                  <a:pt x="2641600" y="2583543"/>
                </a:lnTo>
                <a:lnTo>
                  <a:pt x="2583543" y="2249715"/>
                </a:lnTo>
                <a:lnTo>
                  <a:pt x="2510972" y="1959429"/>
                </a:lnTo>
                <a:lnTo>
                  <a:pt x="2452915" y="1712686"/>
                </a:lnTo>
                <a:lnTo>
                  <a:pt x="2423886" y="1494972"/>
                </a:lnTo>
                <a:lnTo>
                  <a:pt x="2365829" y="1175658"/>
                </a:lnTo>
                <a:lnTo>
                  <a:pt x="2307772" y="885372"/>
                </a:lnTo>
                <a:lnTo>
                  <a:pt x="2249715" y="609600"/>
                </a:lnTo>
                <a:lnTo>
                  <a:pt x="2206172" y="406400"/>
                </a:lnTo>
                <a:lnTo>
                  <a:pt x="2206172" y="261258"/>
                </a:lnTo>
                <a:lnTo>
                  <a:pt x="2162629" y="0"/>
                </a:lnTo>
                <a:lnTo>
                  <a:pt x="0" y="348343"/>
                </a:lnTo>
                <a:close/>
              </a:path>
            </a:pathLst>
          </a:custGeom>
          <a:solidFill>
            <a:srgbClr val="218A8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63" name="表格 62">
            <a:extLst>
              <a:ext uri="{FF2B5EF4-FFF2-40B4-BE49-F238E27FC236}">
                <a16:creationId xmlns:a16="http://schemas.microsoft.com/office/drawing/2014/main" id="{82B0426E-A437-62AA-4082-1ADB32F9D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866553"/>
              </p:ext>
            </p:extLst>
          </p:nvPr>
        </p:nvGraphicFramePr>
        <p:xfrm>
          <a:off x="6653225" y="28137755"/>
          <a:ext cx="6794044" cy="850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404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85043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汽車停車場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(15)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320" name="矩形 319">
            <a:extLst>
              <a:ext uri="{FF2B5EF4-FFF2-40B4-BE49-F238E27FC236}">
                <a16:creationId xmlns:a16="http://schemas.microsoft.com/office/drawing/2014/main" id="{F0334A4C-7259-059E-A0CC-0EA0E4111E75}"/>
              </a:ext>
            </a:extLst>
          </p:cNvPr>
          <p:cNvSpPr/>
          <p:nvPr/>
        </p:nvSpPr>
        <p:spPr>
          <a:xfrm rot="21005519">
            <a:off x="4709675" y="11399362"/>
            <a:ext cx="499996" cy="111250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1" name="手繪多邊形: 圖案 320">
            <a:extLst>
              <a:ext uri="{FF2B5EF4-FFF2-40B4-BE49-F238E27FC236}">
                <a16:creationId xmlns:a16="http://schemas.microsoft.com/office/drawing/2014/main" id="{5CC73A69-F47C-ABF1-6117-39A7FEA98D87}"/>
              </a:ext>
            </a:extLst>
          </p:cNvPr>
          <p:cNvSpPr/>
          <p:nvPr/>
        </p:nvSpPr>
        <p:spPr>
          <a:xfrm>
            <a:off x="3068025" y="11486988"/>
            <a:ext cx="2838450" cy="14493240"/>
          </a:xfrm>
          <a:custGeom>
            <a:avLst/>
            <a:gdLst>
              <a:gd name="connsiteX0" fmla="*/ 2590800 w 2838450"/>
              <a:gd name="connsiteY0" fmla="*/ 14401800 h 14401800"/>
              <a:gd name="connsiteX1" fmla="*/ 1295400 w 2838450"/>
              <a:gd name="connsiteY1" fmla="*/ 6153150 h 14401800"/>
              <a:gd name="connsiteX2" fmla="*/ 971550 w 2838450"/>
              <a:gd name="connsiteY2" fmla="*/ 4438650 h 14401800"/>
              <a:gd name="connsiteX3" fmla="*/ 781050 w 2838450"/>
              <a:gd name="connsiteY3" fmla="*/ 3333750 h 14401800"/>
              <a:gd name="connsiteX4" fmla="*/ 590550 w 2838450"/>
              <a:gd name="connsiteY4" fmla="*/ 2400300 h 14401800"/>
              <a:gd name="connsiteX5" fmla="*/ 438150 w 2838450"/>
              <a:gd name="connsiteY5" fmla="*/ 1695450 h 14401800"/>
              <a:gd name="connsiteX6" fmla="*/ 266700 w 2838450"/>
              <a:gd name="connsiteY6" fmla="*/ 1009650 h 14401800"/>
              <a:gd name="connsiteX7" fmla="*/ 95250 w 2838450"/>
              <a:gd name="connsiteY7" fmla="*/ 476250 h 14401800"/>
              <a:gd name="connsiteX8" fmla="*/ 0 w 2838450"/>
              <a:gd name="connsiteY8" fmla="*/ 114300 h 14401800"/>
              <a:gd name="connsiteX9" fmla="*/ 895350 w 2838450"/>
              <a:gd name="connsiteY9" fmla="*/ 0 h 14401800"/>
              <a:gd name="connsiteX10" fmla="*/ 2838450 w 2838450"/>
              <a:gd name="connsiteY10" fmla="*/ 12915900 h 14401800"/>
              <a:gd name="connsiteX11" fmla="*/ 2590800 w 2838450"/>
              <a:gd name="connsiteY11" fmla="*/ 14401800 h 144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38450" h="14401800">
                <a:moveTo>
                  <a:pt x="2590800" y="14401800"/>
                </a:moveTo>
                <a:lnTo>
                  <a:pt x="1295400" y="6153150"/>
                </a:lnTo>
                <a:lnTo>
                  <a:pt x="971550" y="4438650"/>
                </a:lnTo>
                <a:lnTo>
                  <a:pt x="781050" y="3333750"/>
                </a:lnTo>
                <a:lnTo>
                  <a:pt x="590550" y="2400300"/>
                </a:lnTo>
                <a:lnTo>
                  <a:pt x="438150" y="1695450"/>
                </a:lnTo>
                <a:lnTo>
                  <a:pt x="266700" y="1009650"/>
                </a:lnTo>
                <a:lnTo>
                  <a:pt x="95250" y="476250"/>
                </a:lnTo>
                <a:lnTo>
                  <a:pt x="0" y="114300"/>
                </a:lnTo>
                <a:lnTo>
                  <a:pt x="895350" y="0"/>
                </a:lnTo>
                <a:lnTo>
                  <a:pt x="2838450" y="12915900"/>
                </a:lnTo>
                <a:lnTo>
                  <a:pt x="2590800" y="1440180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2" name="矩形 321">
            <a:extLst>
              <a:ext uri="{FF2B5EF4-FFF2-40B4-BE49-F238E27FC236}">
                <a16:creationId xmlns:a16="http://schemas.microsoft.com/office/drawing/2014/main" id="{8F54637D-EF8E-0BE7-AFB4-C3D79E7D5A70}"/>
              </a:ext>
            </a:extLst>
          </p:cNvPr>
          <p:cNvSpPr/>
          <p:nvPr/>
        </p:nvSpPr>
        <p:spPr>
          <a:xfrm>
            <a:off x="8575990" y="23495412"/>
            <a:ext cx="10121061" cy="24452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3" name="手繪多邊形: 圖案 322">
            <a:extLst>
              <a:ext uri="{FF2B5EF4-FFF2-40B4-BE49-F238E27FC236}">
                <a16:creationId xmlns:a16="http://schemas.microsoft.com/office/drawing/2014/main" id="{B7793F11-4983-5B77-DC50-58A967E02142}"/>
              </a:ext>
            </a:extLst>
          </p:cNvPr>
          <p:cNvSpPr/>
          <p:nvPr/>
        </p:nvSpPr>
        <p:spPr>
          <a:xfrm>
            <a:off x="4778896" y="10466622"/>
            <a:ext cx="6935308" cy="10379178"/>
          </a:xfrm>
          <a:custGeom>
            <a:avLst/>
            <a:gdLst>
              <a:gd name="connsiteX0" fmla="*/ 0 w 6995886"/>
              <a:gd name="connsiteY0" fmla="*/ 870857 h 10319657"/>
              <a:gd name="connsiteX1" fmla="*/ 5529943 w 6995886"/>
              <a:gd name="connsiteY1" fmla="*/ 0 h 10319657"/>
              <a:gd name="connsiteX2" fmla="*/ 6908800 w 6995886"/>
              <a:gd name="connsiteY2" fmla="*/ 7590972 h 10319657"/>
              <a:gd name="connsiteX3" fmla="*/ 6995886 w 6995886"/>
              <a:gd name="connsiteY3" fmla="*/ 10319657 h 10319657"/>
              <a:gd name="connsiteX4" fmla="*/ 1698172 w 6995886"/>
              <a:gd name="connsiteY4" fmla="*/ 10189029 h 10319657"/>
              <a:gd name="connsiteX5" fmla="*/ 0 w 6995886"/>
              <a:gd name="connsiteY5" fmla="*/ 870857 h 1031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5886" h="10319657">
                <a:moveTo>
                  <a:pt x="0" y="870857"/>
                </a:moveTo>
                <a:lnTo>
                  <a:pt x="5529943" y="0"/>
                </a:lnTo>
                <a:lnTo>
                  <a:pt x="6908800" y="7590972"/>
                </a:lnTo>
                <a:lnTo>
                  <a:pt x="6995886" y="10319657"/>
                </a:lnTo>
                <a:lnTo>
                  <a:pt x="1698172" y="10189029"/>
                </a:lnTo>
                <a:lnTo>
                  <a:pt x="0" y="870857"/>
                </a:lnTo>
                <a:close/>
              </a:path>
            </a:pathLst>
          </a:cu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4" name="橢圓 323">
            <a:extLst>
              <a:ext uri="{FF2B5EF4-FFF2-40B4-BE49-F238E27FC236}">
                <a16:creationId xmlns:a16="http://schemas.microsoft.com/office/drawing/2014/main" id="{AE2D381A-2294-1569-0CF0-99A7F538157A}"/>
              </a:ext>
            </a:extLst>
          </p:cNvPr>
          <p:cNvSpPr/>
          <p:nvPr/>
        </p:nvSpPr>
        <p:spPr>
          <a:xfrm rot="21275878">
            <a:off x="4946892" y="11387765"/>
            <a:ext cx="5871947" cy="4589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5" name="矩形 324">
            <a:extLst>
              <a:ext uri="{FF2B5EF4-FFF2-40B4-BE49-F238E27FC236}">
                <a16:creationId xmlns:a16="http://schemas.microsoft.com/office/drawing/2014/main" id="{62159655-FF3F-2763-196C-571D7F433CC8}"/>
              </a:ext>
            </a:extLst>
          </p:cNvPr>
          <p:cNvSpPr/>
          <p:nvPr/>
        </p:nvSpPr>
        <p:spPr>
          <a:xfrm rot="20973216">
            <a:off x="10342267" y="13152638"/>
            <a:ext cx="892954" cy="5365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6" name="橢圓 325">
            <a:extLst>
              <a:ext uri="{FF2B5EF4-FFF2-40B4-BE49-F238E27FC236}">
                <a16:creationId xmlns:a16="http://schemas.microsoft.com/office/drawing/2014/main" id="{CA175D59-6AD1-7DA6-DBC8-19EAD95A1D1F}"/>
              </a:ext>
            </a:extLst>
          </p:cNvPr>
          <p:cNvSpPr/>
          <p:nvPr/>
        </p:nvSpPr>
        <p:spPr>
          <a:xfrm rot="21275878">
            <a:off x="5641917" y="16152154"/>
            <a:ext cx="6068583" cy="49457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7" name="矩形 326">
            <a:extLst>
              <a:ext uri="{FF2B5EF4-FFF2-40B4-BE49-F238E27FC236}">
                <a16:creationId xmlns:a16="http://schemas.microsoft.com/office/drawing/2014/main" id="{E5BF93B7-B01F-C361-07AE-1410D932ACEB}"/>
              </a:ext>
            </a:extLst>
          </p:cNvPr>
          <p:cNvSpPr/>
          <p:nvPr/>
        </p:nvSpPr>
        <p:spPr>
          <a:xfrm rot="21028548">
            <a:off x="5060792" y="11284355"/>
            <a:ext cx="892954" cy="9955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28" name="表格 327">
            <a:extLst>
              <a:ext uri="{FF2B5EF4-FFF2-40B4-BE49-F238E27FC236}">
                <a16:creationId xmlns:a16="http://schemas.microsoft.com/office/drawing/2014/main" id="{E41B13E1-1B11-F9FC-407A-BEF804BFE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328333"/>
              </p:ext>
            </p:extLst>
          </p:nvPr>
        </p:nvGraphicFramePr>
        <p:xfrm>
          <a:off x="8549261" y="26270010"/>
          <a:ext cx="2893143" cy="140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1118116572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3749036435"/>
                    </a:ext>
                  </a:extLst>
                </a:gridCol>
              </a:tblGrid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413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  311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313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213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111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113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29" name="表格 328">
            <a:extLst>
              <a:ext uri="{FF2B5EF4-FFF2-40B4-BE49-F238E27FC236}">
                <a16:creationId xmlns:a16="http://schemas.microsoft.com/office/drawing/2014/main" id="{5EC09475-8D2C-9CAE-A799-3B85F33C4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44658"/>
              </p:ext>
            </p:extLst>
          </p:nvPr>
        </p:nvGraphicFramePr>
        <p:xfrm>
          <a:off x="11442404" y="26276394"/>
          <a:ext cx="1928762" cy="140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964381">
                  <a:extLst>
                    <a:ext uri="{9D8B030D-6E8A-4147-A177-3AD203B41FA5}">
                      <a16:colId xmlns:a16="http://schemas.microsoft.com/office/drawing/2014/main" val="1118116572"/>
                    </a:ext>
                  </a:extLst>
                </a:gridCol>
              </a:tblGrid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114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115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0" name="表格 329">
            <a:extLst>
              <a:ext uri="{FF2B5EF4-FFF2-40B4-BE49-F238E27FC236}">
                <a16:creationId xmlns:a16="http://schemas.microsoft.com/office/drawing/2014/main" id="{181F52D0-E415-87D8-36F9-6799DE869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419310"/>
              </p:ext>
            </p:extLst>
          </p:nvPr>
        </p:nvGraphicFramePr>
        <p:xfrm>
          <a:off x="13743644" y="26270010"/>
          <a:ext cx="964381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38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44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897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穿堂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1" name="表格 330">
            <a:extLst>
              <a:ext uri="{FF2B5EF4-FFF2-40B4-BE49-F238E27FC236}">
                <a16:creationId xmlns:a16="http://schemas.microsoft.com/office/drawing/2014/main" id="{35EFEC31-B1F1-F064-4027-6ED170902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797218"/>
              </p:ext>
            </p:extLst>
          </p:nvPr>
        </p:nvGraphicFramePr>
        <p:xfrm>
          <a:off x="15080503" y="26270008"/>
          <a:ext cx="979622" cy="140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62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06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2" name="表格 331">
            <a:extLst>
              <a:ext uri="{FF2B5EF4-FFF2-40B4-BE49-F238E27FC236}">
                <a16:creationId xmlns:a16="http://schemas.microsoft.com/office/drawing/2014/main" id="{B485ED8E-8AF3-2741-2285-5E1DAAFF0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265883"/>
              </p:ext>
            </p:extLst>
          </p:nvPr>
        </p:nvGraphicFramePr>
        <p:xfrm>
          <a:off x="16060126" y="26268994"/>
          <a:ext cx="998220" cy="140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22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31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3" name="表格 332">
            <a:extLst>
              <a:ext uri="{FF2B5EF4-FFF2-40B4-BE49-F238E27FC236}">
                <a16:creationId xmlns:a16="http://schemas.microsoft.com/office/drawing/2014/main" id="{C04DB0DC-E36B-B9BE-B03E-1C2126991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84930"/>
              </p:ext>
            </p:extLst>
          </p:nvPr>
        </p:nvGraphicFramePr>
        <p:xfrm>
          <a:off x="17058346" y="26279823"/>
          <a:ext cx="1659679" cy="13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67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5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119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4" name="表格 333">
            <a:extLst>
              <a:ext uri="{FF2B5EF4-FFF2-40B4-BE49-F238E27FC236}">
                <a16:creationId xmlns:a16="http://schemas.microsoft.com/office/drawing/2014/main" id="{6B3BFA7A-7BE1-3787-AD4C-F22C8606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72330"/>
              </p:ext>
            </p:extLst>
          </p:nvPr>
        </p:nvGraphicFramePr>
        <p:xfrm>
          <a:off x="6605260" y="26268994"/>
          <a:ext cx="569946" cy="140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23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5" name="表格 334">
            <a:extLst>
              <a:ext uri="{FF2B5EF4-FFF2-40B4-BE49-F238E27FC236}">
                <a16:creationId xmlns:a16="http://schemas.microsoft.com/office/drawing/2014/main" id="{62E60CF9-ECCE-097B-1532-3C2D4E0A6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44180"/>
              </p:ext>
            </p:extLst>
          </p:nvPr>
        </p:nvGraphicFramePr>
        <p:xfrm>
          <a:off x="7508103" y="26268995"/>
          <a:ext cx="569946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5157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5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6" name="表格 335">
            <a:extLst>
              <a:ext uri="{FF2B5EF4-FFF2-40B4-BE49-F238E27FC236}">
                <a16:creationId xmlns:a16="http://schemas.microsoft.com/office/drawing/2014/main" id="{03C21FA7-4139-11A8-E560-69A3E5E3F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510148"/>
              </p:ext>
            </p:extLst>
          </p:nvPr>
        </p:nvGraphicFramePr>
        <p:xfrm>
          <a:off x="17678922" y="21478632"/>
          <a:ext cx="1039103" cy="2012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10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050601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240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131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37" name="表格 336">
            <a:extLst>
              <a:ext uri="{FF2B5EF4-FFF2-40B4-BE49-F238E27FC236}">
                <a16:creationId xmlns:a16="http://schemas.microsoft.com/office/drawing/2014/main" id="{23537615-E4CB-A30D-A903-3AA787363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021324"/>
              </p:ext>
            </p:extLst>
          </p:nvPr>
        </p:nvGraphicFramePr>
        <p:xfrm>
          <a:off x="15080503" y="21878701"/>
          <a:ext cx="931997" cy="1611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298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133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51" name="表格 350">
            <a:extLst>
              <a:ext uri="{FF2B5EF4-FFF2-40B4-BE49-F238E27FC236}">
                <a16:creationId xmlns:a16="http://schemas.microsoft.com/office/drawing/2014/main" id="{9FD8BEF3-638B-1D9D-F05F-C4D172A8E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53841"/>
              </p:ext>
            </p:extLst>
          </p:nvPr>
        </p:nvGraphicFramePr>
        <p:xfrm>
          <a:off x="16012500" y="21875746"/>
          <a:ext cx="1668053" cy="1213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438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232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368" name="表格 367">
            <a:extLst>
              <a:ext uri="{FF2B5EF4-FFF2-40B4-BE49-F238E27FC236}">
                <a16:creationId xmlns:a16="http://schemas.microsoft.com/office/drawing/2014/main" id="{449C43C4-9872-350A-E3C0-DD0FBB85F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970007"/>
              </p:ext>
            </p:extLst>
          </p:nvPr>
        </p:nvGraphicFramePr>
        <p:xfrm>
          <a:off x="16015952" y="23088904"/>
          <a:ext cx="929999" cy="4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99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132-2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69" name="表格 368">
            <a:extLst>
              <a:ext uri="{FF2B5EF4-FFF2-40B4-BE49-F238E27FC236}">
                <a16:creationId xmlns:a16="http://schemas.microsoft.com/office/drawing/2014/main" id="{2595DFA6-0E55-A2B1-FBED-BB8D18DD2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018252"/>
              </p:ext>
            </p:extLst>
          </p:nvPr>
        </p:nvGraphicFramePr>
        <p:xfrm>
          <a:off x="16945951" y="23088904"/>
          <a:ext cx="732971" cy="40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7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132-1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372" name="表格 371">
            <a:extLst>
              <a:ext uri="{FF2B5EF4-FFF2-40B4-BE49-F238E27FC236}">
                <a16:creationId xmlns:a16="http://schemas.microsoft.com/office/drawing/2014/main" id="{81269926-84B5-9D12-FB8B-EA29E5F6C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60618"/>
              </p:ext>
            </p:extLst>
          </p:nvPr>
        </p:nvGraphicFramePr>
        <p:xfrm>
          <a:off x="13782020" y="21883666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234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穿堂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19" name="表格 2318">
            <a:extLst>
              <a:ext uri="{FF2B5EF4-FFF2-40B4-BE49-F238E27FC236}">
                <a16:creationId xmlns:a16="http://schemas.microsoft.com/office/drawing/2014/main" id="{F13F10C8-AC58-00AA-A9B6-EFDE858DB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158696"/>
              </p:ext>
            </p:extLst>
          </p:nvPr>
        </p:nvGraphicFramePr>
        <p:xfrm>
          <a:off x="12439169" y="21883664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135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20" name="表格 2319">
            <a:extLst>
              <a:ext uri="{FF2B5EF4-FFF2-40B4-BE49-F238E27FC236}">
                <a16:creationId xmlns:a16="http://schemas.microsoft.com/office/drawing/2014/main" id="{6BB9C6CA-BA3E-55C5-3994-DBFE5B44A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56851"/>
              </p:ext>
            </p:extLst>
          </p:nvPr>
        </p:nvGraphicFramePr>
        <p:xfrm>
          <a:off x="11513788" y="21883664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136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21" name="表格 2320">
            <a:extLst>
              <a:ext uri="{FF2B5EF4-FFF2-40B4-BE49-F238E27FC236}">
                <a16:creationId xmlns:a16="http://schemas.microsoft.com/office/drawing/2014/main" id="{DAEA3067-3DC4-CB53-8B8C-0AD6020AF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46391"/>
              </p:ext>
            </p:extLst>
          </p:nvPr>
        </p:nvGraphicFramePr>
        <p:xfrm>
          <a:off x="10581791" y="21883664"/>
          <a:ext cx="931997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99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137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22" name="表格 2321">
            <a:extLst>
              <a:ext uri="{FF2B5EF4-FFF2-40B4-BE49-F238E27FC236}">
                <a16:creationId xmlns:a16="http://schemas.microsoft.com/office/drawing/2014/main" id="{F07C2036-D2BB-5F4A-F451-E3FDEAC72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42303"/>
              </p:ext>
            </p:extLst>
          </p:nvPr>
        </p:nvGraphicFramePr>
        <p:xfrm>
          <a:off x="9316425" y="21883666"/>
          <a:ext cx="854512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51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138</a:t>
                      </a:r>
                      <a:endParaRPr lang="zh-TW" altLang="en-US" sz="2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23" name="表格 2322">
            <a:extLst>
              <a:ext uri="{FF2B5EF4-FFF2-40B4-BE49-F238E27FC236}">
                <a16:creationId xmlns:a16="http://schemas.microsoft.com/office/drawing/2014/main" id="{E8E6396A-009A-0433-2877-56DA25AA2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71251"/>
              </p:ext>
            </p:extLst>
          </p:nvPr>
        </p:nvGraphicFramePr>
        <p:xfrm>
          <a:off x="8949939" y="21883666"/>
          <a:ext cx="366486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24" name="表格 2323">
            <a:extLst>
              <a:ext uri="{FF2B5EF4-FFF2-40B4-BE49-F238E27FC236}">
                <a16:creationId xmlns:a16="http://schemas.microsoft.com/office/drawing/2014/main" id="{7C5D6BD5-E174-8847-ED9B-DA56FC967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58765"/>
              </p:ext>
            </p:extLst>
          </p:nvPr>
        </p:nvGraphicFramePr>
        <p:xfrm>
          <a:off x="8565127" y="21883666"/>
          <a:ext cx="384813" cy="160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174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sp>
        <p:nvSpPr>
          <p:cNvPr id="2325" name="語音泡泡: 橢圓形 2324">
            <a:extLst>
              <a:ext uri="{FF2B5EF4-FFF2-40B4-BE49-F238E27FC236}">
                <a16:creationId xmlns:a16="http://schemas.microsoft.com/office/drawing/2014/main" id="{B1AA4841-D757-26B5-AF34-6F592DD0720E}"/>
              </a:ext>
            </a:extLst>
          </p:cNvPr>
          <p:cNvSpPr/>
          <p:nvPr/>
        </p:nvSpPr>
        <p:spPr>
          <a:xfrm>
            <a:off x="11561638" y="24140751"/>
            <a:ext cx="836296" cy="825709"/>
          </a:xfrm>
          <a:prstGeom prst="wedgeEllipseCallout">
            <a:avLst>
              <a:gd name="adj1" fmla="val -9441"/>
              <a:gd name="adj2" fmla="val 32372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生態魚池</a:t>
            </a:r>
          </a:p>
        </p:txBody>
      </p:sp>
      <p:graphicFrame>
        <p:nvGraphicFramePr>
          <p:cNvPr id="2326" name="表格 2325">
            <a:extLst>
              <a:ext uri="{FF2B5EF4-FFF2-40B4-BE49-F238E27FC236}">
                <a16:creationId xmlns:a16="http://schemas.microsoft.com/office/drawing/2014/main" id="{5B4C2CEF-BAE7-F751-78E7-201148A82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002842"/>
              </p:ext>
            </p:extLst>
          </p:nvPr>
        </p:nvGraphicFramePr>
        <p:xfrm>
          <a:off x="19164521" y="21883796"/>
          <a:ext cx="296869" cy="1205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6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051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幼兒園廁所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27" name="表格 2326">
            <a:extLst>
              <a:ext uri="{FF2B5EF4-FFF2-40B4-BE49-F238E27FC236}">
                <a16:creationId xmlns:a16="http://schemas.microsoft.com/office/drawing/2014/main" id="{4AFEFF05-277E-79D1-A4A1-4ED77F473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07137"/>
              </p:ext>
            </p:extLst>
          </p:nvPr>
        </p:nvGraphicFramePr>
        <p:xfrm>
          <a:off x="8078049" y="26268995"/>
          <a:ext cx="471212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21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28" name="表格 2327">
            <a:extLst>
              <a:ext uri="{FF2B5EF4-FFF2-40B4-BE49-F238E27FC236}">
                <a16:creationId xmlns:a16="http://schemas.microsoft.com/office/drawing/2014/main" id="{D8AADB0A-FC96-39A0-EFCB-5AA7C2457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359115"/>
              </p:ext>
            </p:extLst>
          </p:nvPr>
        </p:nvGraphicFramePr>
        <p:xfrm>
          <a:off x="13371166" y="26270010"/>
          <a:ext cx="372478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29" name="表格 2328">
            <a:extLst>
              <a:ext uri="{FF2B5EF4-FFF2-40B4-BE49-F238E27FC236}">
                <a16:creationId xmlns:a16="http://schemas.microsoft.com/office/drawing/2014/main" id="{ABE9BACD-D36E-C720-7B5F-DE559A8B9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874239"/>
              </p:ext>
            </p:extLst>
          </p:nvPr>
        </p:nvGraphicFramePr>
        <p:xfrm>
          <a:off x="14714017" y="26266983"/>
          <a:ext cx="372478" cy="140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63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0" name="表格 2329">
            <a:extLst>
              <a:ext uri="{FF2B5EF4-FFF2-40B4-BE49-F238E27FC236}">
                <a16:creationId xmlns:a16="http://schemas.microsoft.com/office/drawing/2014/main" id="{75FD4933-20D5-9378-3B6A-2FAE90AC9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11999"/>
              </p:ext>
            </p:extLst>
          </p:nvPr>
        </p:nvGraphicFramePr>
        <p:xfrm>
          <a:off x="18725333" y="26265183"/>
          <a:ext cx="439187" cy="140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40810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1" name="表格 2330">
            <a:extLst>
              <a:ext uri="{FF2B5EF4-FFF2-40B4-BE49-F238E27FC236}">
                <a16:creationId xmlns:a16="http://schemas.microsoft.com/office/drawing/2014/main" id="{7E1E9801-D6FB-DA1C-93CE-2BFA2FC38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140"/>
              </p:ext>
            </p:extLst>
          </p:nvPr>
        </p:nvGraphicFramePr>
        <p:xfrm>
          <a:off x="14712789" y="21878702"/>
          <a:ext cx="367713" cy="152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1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2165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F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2" name="表格 2331">
            <a:extLst>
              <a:ext uri="{FF2B5EF4-FFF2-40B4-BE49-F238E27FC236}">
                <a16:creationId xmlns:a16="http://schemas.microsoft.com/office/drawing/2014/main" id="{85E9B5D9-C201-A827-6615-9EEF34A02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68021"/>
              </p:ext>
            </p:extLst>
          </p:nvPr>
        </p:nvGraphicFramePr>
        <p:xfrm>
          <a:off x="13369939" y="21881724"/>
          <a:ext cx="412080" cy="1518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186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G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3" name="表格 2332">
            <a:extLst>
              <a:ext uri="{FF2B5EF4-FFF2-40B4-BE49-F238E27FC236}">
                <a16:creationId xmlns:a16="http://schemas.microsoft.com/office/drawing/2014/main" id="{90FB678D-9531-9A06-87A0-8579EA81D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314163"/>
              </p:ext>
            </p:extLst>
          </p:nvPr>
        </p:nvGraphicFramePr>
        <p:xfrm>
          <a:off x="10173120" y="21883666"/>
          <a:ext cx="412080" cy="1516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1668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4" name="表格 2333">
            <a:extLst>
              <a:ext uri="{FF2B5EF4-FFF2-40B4-BE49-F238E27FC236}">
                <a16:creationId xmlns:a16="http://schemas.microsoft.com/office/drawing/2014/main" id="{CEF46E35-8667-9B5F-6B9B-C86A0576C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527663"/>
              </p:ext>
            </p:extLst>
          </p:nvPr>
        </p:nvGraphicFramePr>
        <p:xfrm>
          <a:off x="5672885" y="21220754"/>
          <a:ext cx="2903104" cy="322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0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21768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樓梯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I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5" name="表格 2334">
            <a:extLst>
              <a:ext uri="{FF2B5EF4-FFF2-40B4-BE49-F238E27FC236}">
                <a16:creationId xmlns:a16="http://schemas.microsoft.com/office/drawing/2014/main" id="{383C6E86-5CFB-B8F2-88F6-EF2E9808C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249244"/>
              </p:ext>
            </p:extLst>
          </p:nvPr>
        </p:nvGraphicFramePr>
        <p:xfrm>
          <a:off x="18719657" y="21476952"/>
          <a:ext cx="439187" cy="202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404668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336" name="表格 2335">
            <a:extLst>
              <a:ext uri="{FF2B5EF4-FFF2-40B4-BE49-F238E27FC236}">
                <a16:creationId xmlns:a16="http://schemas.microsoft.com/office/drawing/2014/main" id="{AB0F94F6-1466-799E-8E71-D1E6D4B03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816032"/>
              </p:ext>
            </p:extLst>
          </p:nvPr>
        </p:nvGraphicFramePr>
        <p:xfrm>
          <a:off x="8016263" y="21881937"/>
          <a:ext cx="559726" cy="393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305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0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104</a:t>
                      </a:r>
                      <a:endParaRPr lang="zh-TW" altLang="en-US" sz="1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7" name="表格 2336">
            <a:extLst>
              <a:ext uri="{FF2B5EF4-FFF2-40B4-BE49-F238E27FC236}">
                <a16:creationId xmlns:a16="http://schemas.microsoft.com/office/drawing/2014/main" id="{047321BE-B79D-5ABA-5DEC-F81E66773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616053"/>
              </p:ext>
            </p:extLst>
          </p:nvPr>
        </p:nvGraphicFramePr>
        <p:xfrm>
          <a:off x="8016263" y="22274988"/>
          <a:ext cx="559726" cy="166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66664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103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8" name="表格 2337">
            <a:extLst>
              <a:ext uri="{FF2B5EF4-FFF2-40B4-BE49-F238E27FC236}">
                <a16:creationId xmlns:a16="http://schemas.microsoft.com/office/drawing/2014/main" id="{DED53E81-9174-FAC6-41CE-9AE418ABC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69680"/>
              </p:ext>
            </p:extLst>
          </p:nvPr>
        </p:nvGraphicFramePr>
        <p:xfrm>
          <a:off x="8016263" y="23941634"/>
          <a:ext cx="559726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39" name="表格 2338">
            <a:extLst>
              <a:ext uri="{FF2B5EF4-FFF2-40B4-BE49-F238E27FC236}">
                <a16:creationId xmlns:a16="http://schemas.microsoft.com/office/drawing/2014/main" id="{4CC0863A-98C2-21B0-1E82-F46609857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798727"/>
              </p:ext>
            </p:extLst>
          </p:nvPr>
        </p:nvGraphicFramePr>
        <p:xfrm>
          <a:off x="8016263" y="24825554"/>
          <a:ext cx="559726" cy="489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72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8975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0" name="表格 2339">
            <a:extLst>
              <a:ext uri="{FF2B5EF4-FFF2-40B4-BE49-F238E27FC236}">
                <a16:creationId xmlns:a16="http://schemas.microsoft.com/office/drawing/2014/main" id="{D69CDFCB-E23F-D056-66B8-845904281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89156"/>
              </p:ext>
            </p:extLst>
          </p:nvPr>
        </p:nvGraphicFramePr>
        <p:xfrm>
          <a:off x="8367709" y="25315309"/>
          <a:ext cx="208280" cy="28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826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1" name="表格 2340">
            <a:extLst>
              <a:ext uri="{FF2B5EF4-FFF2-40B4-BE49-F238E27FC236}">
                <a16:creationId xmlns:a16="http://schemas.microsoft.com/office/drawing/2014/main" id="{D9C541D9-798D-F4D5-156D-5E9E3765A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237582"/>
              </p:ext>
            </p:extLst>
          </p:nvPr>
        </p:nvGraphicFramePr>
        <p:xfrm>
          <a:off x="7601126" y="21883666"/>
          <a:ext cx="265641" cy="370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4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244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105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2" name="表格 2341">
            <a:extLst>
              <a:ext uri="{FF2B5EF4-FFF2-40B4-BE49-F238E27FC236}">
                <a16:creationId xmlns:a16="http://schemas.microsoft.com/office/drawing/2014/main" id="{77A2B818-2D2F-6D5C-BBB5-864F50A0D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193519"/>
              </p:ext>
            </p:extLst>
          </p:nvPr>
        </p:nvGraphicFramePr>
        <p:xfrm>
          <a:off x="7206638" y="21887637"/>
          <a:ext cx="337234" cy="236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36776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203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3" name="表格 2342">
            <a:extLst>
              <a:ext uri="{FF2B5EF4-FFF2-40B4-BE49-F238E27FC236}">
                <a16:creationId xmlns:a16="http://schemas.microsoft.com/office/drawing/2014/main" id="{CD640D1B-A10A-93BC-73AF-8BF21C906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430498"/>
              </p:ext>
            </p:extLst>
          </p:nvPr>
        </p:nvGraphicFramePr>
        <p:xfrm>
          <a:off x="7211401" y="24742140"/>
          <a:ext cx="337234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740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4" name="表格 2343">
            <a:extLst>
              <a:ext uri="{FF2B5EF4-FFF2-40B4-BE49-F238E27FC236}">
                <a16:creationId xmlns:a16="http://schemas.microsoft.com/office/drawing/2014/main" id="{0EAA1414-2F6B-D287-D7AC-509DEEC57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060334"/>
              </p:ext>
            </p:extLst>
          </p:nvPr>
        </p:nvGraphicFramePr>
        <p:xfrm>
          <a:off x="8016263" y="25315309"/>
          <a:ext cx="354783" cy="276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8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7671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endParaRPr lang="zh-TW" altLang="en-US" sz="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5" name="表格 2344">
            <a:extLst>
              <a:ext uri="{FF2B5EF4-FFF2-40B4-BE49-F238E27FC236}">
                <a16:creationId xmlns:a16="http://schemas.microsoft.com/office/drawing/2014/main" id="{B3CF0275-681D-FA3B-1529-E7F890E86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74198"/>
              </p:ext>
            </p:extLst>
          </p:nvPr>
        </p:nvGraphicFramePr>
        <p:xfrm>
          <a:off x="7211401" y="25222964"/>
          <a:ext cx="337234" cy="180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411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6" name="表格 2345">
            <a:extLst>
              <a:ext uri="{FF2B5EF4-FFF2-40B4-BE49-F238E27FC236}">
                <a16:creationId xmlns:a16="http://schemas.microsoft.com/office/drawing/2014/main" id="{0A27EFAD-BEAF-451A-C8A1-18F89A339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74188"/>
              </p:ext>
            </p:extLst>
          </p:nvPr>
        </p:nvGraphicFramePr>
        <p:xfrm>
          <a:off x="7211401" y="25403305"/>
          <a:ext cx="337234" cy="18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8280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7" name="表格 2346">
            <a:extLst>
              <a:ext uri="{FF2B5EF4-FFF2-40B4-BE49-F238E27FC236}">
                <a16:creationId xmlns:a16="http://schemas.microsoft.com/office/drawing/2014/main" id="{B2684AE6-9D85-2DB0-9319-433140E54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251561"/>
              </p:ext>
            </p:extLst>
          </p:nvPr>
        </p:nvGraphicFramePr>
        <p:xfrm>
          <a:off x="6753939" y="21883666"/>
          <a:ext cx="296853" cy="103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0358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204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8" name="表格 2347">
            <a:extLst>
              <a:ext uri="{FF2B5EF4-FFF2-40B4-BE49-F238E27FC236}">
                <a16:creationId xmlns:a16="http://schemas.microsoft.com/office/drawing/2014/main" id="{1346EA2F-1B5A-592E-F98E-0055D59DC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60280"/>
              </p:ext>
            </p:extLst>
          </p:nvPr>
        </p:nvGraphicFramePr>
        <p:xfrm>
          <a:off x="7208564" y="24255405"/>
          <a:ext cx="337234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23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740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49" name="表格 2348">
            <a:extLst>
              <a:ext uri="{FF2B5EF4-FFF2-40B4-BE49-F238E27FC236}">
                <a16:creationId xmlns:a16="http://schemas.microsoft.com/office/drawing/2014/main" id="{E420C757-FD4F-CFE9-3912-D5DDB87CB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675650"/>
              </p:ext>
            </p:extLst>
          </p:nvPr>
        </p:nvGraphicFramePr>
        <p:xfrm>
          <a:off x="6753939" y="22919529"/>
          <a:ext cx="296853" cy="4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205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0" name="表格 2349">
            <a:extLst>
              <a:ext uri="{FF2B5EF4-FFF2-40B4-BE49-F238E27FC236}">
                <a16:creationId xmlns:a16="http://schemas.microsoft.com/office/drawing/2014/main" id="{3E4176F4-5EEE-AE8E-1B92-EACDCCF83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07471"/>
              </p:ext>
            </p:extLst>
          </p:nvPr>
        </p:nvGraphicFramePr>
        <p:xfrm>
          <a:off x="6753939" y="23400350"/>
          <a:ext cx="296853" cy="156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5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56611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2061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1" name="表格 2350">
            <a:extLst>
              <a:ext uri="{FF2B5EF4-FFF2-40B4-BE49-F238E27FC236}">
                <a16:creationId xmlns:a16="http://schemas.microsoft.com/office/drawing/2014/main" id="{661FD270-0106-A84B-7DC0-9498AD19E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90881"/>
              </p:ext>
            </p:extLst>
          </p:nvPr>
        </p:nvGraphicFramePr>
        <p:xfrm>
          <a:off x="6758693" y="24966460"/>
          <a:ext cx="292100" cy="619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61964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2062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2" name="表格 2351">
            <a:extLst>
              <a:ext uri="{FF2B5EF4-FFF2-40B4-BE49-F238E27FC236}">
                <a16:creationId xmlns:a16="http://schemas.microsoft.com/office/drawing/2014/main" id="{A55AEA2D-436E-0754-A491-DA36D9E44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644308"/>
              </p:ext>
            </p:extLst>
          </p:nvPr>
        </p:nvGraphicFramePr>
        <p:xfrm>
          <a:off x="6308068" y="21472016"/>
          <a:ext cx="381614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1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舞台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3" name="表格 2352">
            <a:extLst>
              <a:ext uri="{FF2B5EF4-FFF2-40B4-BE49-F238E27FC236}">
                <a16:creationId xmlns:a16="http://schemas.microsoft.com/office/drawing/2014/main" id="{CB6B5D88-DEB2-A381-6A05-8D4A3CBD2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014948"/>
              </p:ext>
            </p:extLst>
          </p:nvPr>
        </p:nvGraphicFramePr>
        <p:xfrm>
          <a:off x="7543873" y="21472016"/>
          <a:ext cx="1032116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文化平台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4" name="表格 2353">
            <a:extLst>
              <a:ext uri="{FF2B5EF4-FFF2-40B4-BE49-F238E27FC236}">
                <a16:creationId xmlns:a16="http://schemas.microsoft.com/office/drawing/2014/main" id="{AFE89A81-12E7-7AE1-F8D3-6D5B78C58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588817"/>
              </p:ext>
            </p:extLst>
          </p:nvPr>
        </p:nvGraphicFramePr>
        <p:xfrm>
          <a:off x="5672884" y="21883666"/>
          <a:ext cx="208280" cy="347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406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5" name="表格 2354">
            <a:extLst>
              <a:ext uri="{FF2B5EF4-FFF2-40B4-BE49-F238E27FC236}">
                <a16:creationId xmlns:a16="http://schemas.microsoft.com/office/drawing/2014/main" id="{8848234F-FD43-15B9-2A35-107EFC273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8189"/>
              </p:ext>
            </p:extLst>
          </p:nvPr>
        </p:nvGraphicFramePr>
        <p:xfrm>
          <a:off x="6351520" y="21889579"/>
          <a:ext cx="338162" cy="3708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835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羽球場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6" name="表格 2355">
            <a:extLst>
              <a:ext uri="{FF2B5EF4-FFF2-40B4-BE49-F238E27FC236}">
                <a16:creationId xmlns:a16="http://schemas.microsoft.com/office/drawing/2014/main" id="{B90E711E-DA1D-B609-5FA9-5ACDD9B35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521254"/>
              </p:ext>
            </p:extLst>
          </p:nvPr>
        </p:nvGraphicFramePr>
        <p:xfrm>
          <a:off x="6099788" y="21883666"/>
          <a:ext cx="208280" cy="347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2127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7" name="表格 2356">
            <a:extLst>
              <a:ext uri="{FF2B5EF4-FFF2-40B4-BE49-F238E27FC236}">
                <a16:creationId xmlns:a16="http://schemas.microsoft.com/office/drawing/2014/main" id="{ACA73DC4-698B-4247-73CB-008AFC10B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89147"/>
              </p:ext>
            </p:extLst>
          </p:nvPr>
        </p:nvGraphicFramePr>
        <p:xfrm>
          <a:off x="5885956" y="21883666"/>
          <a:ext cx="208280" cy="3474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406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</a:pPr>
                      <a:endParaRPr lang="en-US" altLang="zh-TW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8" name="表格 2357">
            <a:extLst>
              <a:ext uri="{FF2B5EF4-FFF2-40B4-BE49-F238E27FC236}">
                <a16:creationId xmlns:a16="http://schemas.microsoft.com/office/drawing/2014/main" id="{753E80C5-3E63-FDD8-8A26-3DA4E7335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19941"/>
              </p:ext>
            </p:extLst>
          </p:nvPr>
        </p:nvGraphicFramePr>
        <p:xfrm>
          <a:off x="5671817" y="25357735"/>
          <a:ext cx="674023" cy="22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02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28373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階梯座位看台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59" name="表格 2358">
            <a:extLst>
              <a:ext uri="{FF2B5EF4-FFF2-40B4-BE49-F238E27FC236}">
                <a16:creationId xmlns:a16="http://schemas.microsoft.com/office/drawing/2014/main" id="{8628DEDE-768F-2E94-7DE5-063D42670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84351"/>
              </p:ext>
            </p:extLst>
          </p:nvPr>
        </p:nvGraphicFramePr>
        <p:xfrm>
          <a:off x="5672885" y="21043586"/>
          <a:ext cx="635237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23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60" name="表格 2359">
            <a:extLst>
              <a:ext uri="{FF2B5EF4-FFF2-40B4-BE49-F238E27FC236}">
                <a16:creationId xmlns:a16="http://schemas.microsoft.com/office/drawing/2014/main" id="{A6C14C39-4291-9652-1937-F89DFD975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87757"/>
              </p:ext>
            </p:extLst>
          </p:nvPr>
        </p:nvGraphicFramePr>
        <p:xfrm>
          <a:off x="5672885" y="21474088"/>
          <a:ext cx="424720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2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61" name="表格 2360">
            <a:extLst>
              <a:ext uri="{FF2B5EF4-FFF2-40B4-BE49-F238E27FC236}">
                <a16:creationId xmlns:a16="http://schemas.microsoft.com/office/drawing/2014/main" id="{4CD088D6-44BF-73E1-1806-C665F8FBC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71571"/>
              </p:ext>
            </p:extLst>
          </p:nvPr>
        </p:nvGraphicFramePr>
        <p:xfrm>
          <a:off x="6094235" y="21472016"/>
          <a:ext cx="213887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音控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62" name="表格 2361">
            <a:extLst>
              <a:ext uri="{FF2B5EF4-FFF2-40B4-BE49-F238E27FC236}">
                <a16:creationId xmlns:a16="http://schemas.microsoft.com/office/drawing/2014/main" id="{6E8D0687-CB7B-A524-EEBB-EEEF08701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23903"/>
              </p:ext>
            </p:extLst>
          </p:nvPr>
        </p:nvGraphicFramePr>
        <p:xfrm>
          <a:off x="6308123" y="21043587"/>
          <a:ext cx="381560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56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7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63" name="表格 2362">
            <a:extLst>
              <a:ext uri="{FF2B5EF4-FFF2-40B4-BE49-F238E27FC236}">
                <a16:creationId xmlns:a16="http://schemas.microsoft.com/office/drawing/2014/main" id="{557FE62D-F209-96AD-6049-67BC2891B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53561"/>
              </p:ext>
            </p:extLst>
          </p:nvPr>
        </p:nvGraphicFramePr>
        <p:xfrm>
          <a:off x="6689683" y="21043587"/>
          <a:ext cx="851352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35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755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64" name="表格 2363">
            <a:extLst>
              <a:ext uri="{FF2B5EF4-FFF2-40B4-BE49-F238E27FC236}">
                <a16:creationId xmlns:a16="http://schemas.microsoft.com/office/drawing/2014/main" id="{AD14E867-F65D-9089-75C6-700D23A8C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811250"/>
              </p:ext>
            </p:extLst>
          </p:nvPr>
        </p:nvGraphicFramePr>
        <p:xfrm>
          <a:off x="7543873" y="21044415"/>
          <a:ext cx="1032116" cy="17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2673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365" name="表格 2364">
            <a:extLst>
              <a:ext uri="{FF2B5EF4-FFF2-40B4-BE49-F238E27FC236}">
                <a16:creationId xmlns:a16="http://schemas.microsoft.com/office/drawing/2014/main" id="{48B89F69-1BA0-A6B4-AC1E-CADD6EE23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643345"/>
              </p:ext>
            </p:extLst>
          </p:nvPr>
        </p:nvGraphicFramePr>
        <p:xfrm>
          <a:off x="6691085" y="21472016"/>
          <a:ext cx="849950" cy="4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95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970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閱讀自主學習區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pSp>
        <p:nvGrpSpPr>
          <p:cNvPr id="2366" name="群組 2365">
            <a:extLst>
              <a:ext uri="{FF2B5EF4-FFF2-40B4-BE49-F238E27FC236}">
                <a16:creationId xmlns:a16="http://schemas.microsoft.com/office/drawing/2014/main" id="{5311F8F1-187D-733B-D9C5-AF74E5A53449}"/>
              </a:ext>
            </a:extLst>
          </p:cNvPr>
          <p:cNvGrpSpPr/>
          <p:nvPr/>
        </p:nvGrpSpPr>
        <p:grpSpPr>
          <a:xfrm>
            <a:off x="10174289" y="21275553"/>
            <a:ext cx="415814" cy="246975"/>
            <a:chOff x="15822852" y="15387638"/>
            <a:chExt cx="415814" cy="195262"/>
          </a:xfrm>
          <a:solidFill>
            <a:schemeClr val="bg1">
              <a:lumMod val="95000"/>
            </a:schemeClr>
          </a:solidFill>
        </p:grpSpPr>
        <p:sp>
          <p:nvSpPr>
            <p:cNvPr id="2367" name="矩形 2366">
              <a:extLst>
                <a:ext uri="{FF2B5EF4-FFF2-40B4-BE49-F238E27FC236}">
                  <a16:creationId xmlns:a16="http://schemas.microsoft.com/office/drawing/2014/main" id="{CD231A50-0E09-A78F-615A-619438988960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539" name="直線接點 538">
              <a:extLst>
                <a:ext uri="{FF2B5EF4-FFF2-40B4-BE49-F238E27FC236}">
                  <a16:creationId xmlns:a16="http://schemas.microsoft.com/office/drawing/2014/main" id="{8407E1D7-5DF9-851C-9E5B-8E3B4D27D0C8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直線接點 549">
              <a:extLst>
                <a:ext uri="{FF2B5EF4-FFF2-40B4-BE49-F238E27FC236}">
                  <a16:creationId xmlns:a16="http://schemas.microsoft.com/office/drawing/2014/main" id="{513490B7-E6FE-A7F0-0675-560806CF476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直線接點 550">
              <a:extLst>
                <a:ext uri="{FF2B5EF4-FFF2-40B4-BE49-F238E27FC236}">
                  <a16:creationId xmlns:a16="http://schemas.microsoft.com/office/drawing/2014/main" id="{7F8B8424-DD1E-43CD-A7E6-2884E72D975F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直線接點 698">
              <a:extLst>
                <a:ext uri="{FF2B5EF4-FFF2-40B4-BE49-F238E27FC236}">
                  <a16:creationId xmlns:a16="http://schemas.microsoft.com/office/drawing/2014/main" id="{0BADFCC8-3D1D-7E76-C61D-B9CB01A4325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2852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0" name="群組 699">
            <a:extLst>
              <a:ext uri="{FF2B5EF4-FFF2-40B4-BE49-F238E27FC236}">
                <a16:creationId xmlns:a16="http://schemas.microsoft.com/office/drawing/2014/main" id="{2E52CFD7-EF99-FD42-A37A-9972299C9078}"/>
              </a:ext>
            </a:extLst>
          </p:cNvPr>
          <p:cNvGrpSpPr/>
          <p:nvPr/>
        </p:nvGrpSpPr>
        <p:grpSpPr>
          <a:xfrm>
            <a:off x="13795198" y="21186397"/>
            <a:ext cx="925646" cy="286089"/>
            <a:chOff x="15825686" y="15387638"/>
            <a:chExt cx="412980" cy="195262"/>
          </a:xfrm>
          <a:solidFill>
            <a:schemeClr val="bg1">
              <a:lumMod val="95000"/>
            </a:schemeClr>
          </a:solidFill>
        </p:grpSpPr>
        <p:sp>
          <p:nvSpPr>
            <p:cNvPr id="701" name="矩形 700">
              <a:extLst>
                <a:ext uri="{FF2B5EF4-FFF2-40B4-BE49-F238E27FC236}">
                  <a16:creationId xmlns:a16="http://schemas.microsoft.com/office/drawing/2014/main" id="{9F037A50-2C17-B916-6DCA-4ED6AB7AFBDA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704" name="直線接點 703">
              <a:extLst>
                <a:ext uri="{FF2B5EF4-FFF2-40B4-BE49-F238E27FC236}">
                  <a16:creationId xmlns:a16="http://schemas.microsoft.com/office/drawing/2014/main" id="{ECE7378B-990B-4F20-3D06-94CB88849760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直線接點 704">
              <a:extLst>
                <a:ext uri="{FF2B5EF4-FFF2-40B4-BE49-F238E27FC236}">
                  <a16:creationId xmlns:a16="http://schemas.microsoft.com/office/drawing/2014/main" id="{4489C821-D276-7985-6ABB-A77A8F0FF48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直線接點 705">
              <a:extLst>
                <a:ext uri="{FF2B5EF4-FFF2-40B4-BE49-F238E27FC236}">
                  <a16:creationId xmlns:a16="http://schemas.microsoft.com/office/drawing/2014/main" id="{F8DD8728-499F-9CEA-15EF-4F7308CE39D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直線接點 706">
              <a:extLst>
                <a:ext uri="{FF2B5EF4-FFF2-40B4-BE49-F238E27FC236}">
                  <a16:creationId xmlns:a16="http://schemas.microsoft.com/office/drawing/2014/main" id="{059479EF-635C-3A69-606C-FB5B6545750A}"/>
                </a:ext>
              </a:extLst>
            </p:cNvPr>
            <p:cNvCxnSpPr>
              <a:cxnSpLocks/>
            </p:cNvCxnSpPr>
            <p:nvPr/>
          </p:nvCxnSpPr>
          <p:spPr>
            <a:xfrm>
              <a:off x="15825686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3" name="群組 712">
            <a:extLst>
              <a:ext uri="{FF2B5EF4-FFF2-40B4-BE49-F238E27FC236}">
                <a16:creationId xmlns:a16="http://schemas.microsoft.com/office/drawing/2014/main" id="{A7BB4A54-EC5E-9907-CDFE-385044A34982}"/>
              </a:ext>
            </a:extLst>
          </p:cNvPr>
          <p:cNvGrpSpPr/>
          <p:nvPr/>
        </p:nvGrpSpPr>
        <p:grpSpPr>
          <a:xfrm>
            <a:off x="13788374" y="23485682"/>
            <a:ext cx="925646" cy="286089"/>
            <a:chOff x="15825686" y="15387638"/>
            <a:chExt cx="412980" cy="195262"/>
          </a:xfrm>
          <a:solidFill>
            <a:schemeClr val="bg1">
              <a:lumMod val="95000"/>
            </a:schemeClr>
          </a:solidFill>
        </p:grpSpPr>
        <p:sp>
          <p:nvSpPr>
            <p:cNvPr id="714" name="矩形 713">
              <a:extLst>
                <a:ext uri="{FF2B5EF4-FFF2-40B4-BE49-F238E27FC236}">
                  <a16:creationId xmlns:a16="http://schemas.microsoft.com/office/drawing/2014/main" id="{6D6C7410-090C-45F0-7F7C-D6B72409A91C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715" name="直線接點 714">
              <a:extLst>
                <a:ext uri="{FF2B5EF4-FFF2-40B4-BE49-F238E27FC236}">
                  <a16:creationId xmlns:a16="http://schemas.microsoft.com/office/drawing/2014/main" id="{CBC21F26-085F-CB63-02A5-1626761B4A3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直線接點 715">
              <a:extLst>
                <a:ext uri="{FF2B5EF4-FFF2-40B4-BE49-F238E27FC236}">
                  <a16:creationId xmlns:a16="http://schemas.microsoft.com/office/drawing/2014/main" id="{E5DD21B3-B41D-3AFD-BCD2-A4D678E3B678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7" name="直線接點 716">
              <a:extLst>
                <a:ext uri="{FF2B5EF4-FFF2-40B4-BE49-F238E27FC236}">
                  <a16:creationId xmlns:a16="http://schemas.microsoft.com/office/drawing/2014/main" id="{7D038669-36F0-09AE-8C6D-479E59C8E1E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直線接點 717">
              <a:extLst>
                <a:ext uri="{FF2B5EF4-FFF2-40B4-BE49-F238E27FC236}">
                  <a16:creationId xmlns:a16="http://schemas.microsoft.com/office/drawing/2014/main" id="{EE0B78E5-A683-DFFC-B3C0-F829AE487E2B}"/>
                </a:ext>
              </a:extLst>
            </p:cNvPr>
            <p:cNvCxnSpPr>
              <a:cxnSpLocks/>
            </p:cNvCxnSpPr>
            <p:nvPr/>
          </p:nvCxnSpPr>
          <p:spPr>
            <a:xfrm>
              <a:off x="15825686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9" name="矩形 718">
            <a:extLst>
              <a:ext uri="{FF2B5EF4-FFF2-40B4-BE49-F238E27FC236}">
                <a16:creationId xmlns:a16="http://schemas.microsoft.com/office/drawing/2014/main" id="{37A383F1-C5CE-2844-5440-4F011BF67D3E}"/>
              </a:ext>
            </a:extLst>
          </p:cNvPr>
          <p:cNvSpPr/>
          <p:nvPr/>
        </p:nvSpPr>
        <p:spPr>
          <a:xfrm>
            <a:off x="13743644" y="27675299"/>
            <a:ext cx="964381" cy="2860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20" name="表格 719">
            <a:extLst>
              <a:ext uri="{FF2B5EF4-FFF2-40B4-BE49-F238E27FC236}">
                <a16:creationId xmlns:a16="http://schemas.microsoft.com/office/drawing/2014/main" id="{488EDEAE-D624-8774-8BD6-A0EE64E02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24011"/>
              </p:ext>
            </p:extLst>
          </p:nvPr>
        </p:nvGraphicFramePr>
        <p:xfrm>
          <a:off x="10589519" y="21278687"/>
          <a:ext cx="185626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26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1" name="表格 720">
            <a:extLst>
              <a:ext uri="{FF2B5EF4-FFF2-40B4-BE49-F238E27FC236}">
                <a16:creationId xmlns:a16="http://schemas.microsoft.com/office/drawing/2014/main" id="{C9E751F4-4DD1-8386-78F2-FF57C4ED6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594828"/>
              </p:ext>
            </p:extLst>
          </p:nvPr>
        </p:nvGraphicFramePr>
        <p:xfrm>
          <a:off x="18450263" y="24728572"/>
          <a:ext cx="26776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2" name="表格 721">
            <a:extLst>
              <a:ext uri="{FF2B5EF4-FFF2-40B4-BE49-F238E27FC236}">
                <a16:creationId xmlns:a16="http://schemas.microsoft.com/office/drawing/2014/main" id="{7D3885E2-660E-62EF-BED7-7E301F5E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245637"/>
              </p:ext>
            </p:extLst>
          </p:nvPr>
        </p:nvGraphicFramePr>
        <p:xfrm>
          <a:off x="16954589" y="20269280"/>
          <a:ext cx="1072409" cy="77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0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77430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幼兒園廚房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723" name="語音泡泡: 橢圓形 722">
            <a:extLst>
              <a:ext uri="{FF2B5EF4-FFF2-40B4-BE49-F238E27FC236}">
                <a16:creationId xmlns:a16="http://schemas.microsoft.com/office/drawing/2014/main" id="{F07E4450-7A8A-8675-2339-933A10626D91}"/>
              </a:ext>
            </a:extLst>
          </p:cNvPr>
          <p:cNvSpPr/>
          <p:nvPr/>
        </p:nvSpPr>
        <p:spPr>
          <a:xfrm>
            <a:off x="16141088" y="24140751"/>
            <a:ext cx="836296" cy="825709"/>
          </a:xfrm>
          <a:prstGeom prst="wedgeEllipseCallout">
            <a:avLst>
              <a:gd name="adj1" fmla="val -9441"/>
              <a:gd name="adj2" fmla="val 32372"/>
            </a:avLst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生態魚池</a:t>
            </a:r>
          </a:p>
        </p:txBody>
      </p:sp>
      <p:graphicFrame>
        <p:nvGraphicFramePr>
          <p:cNvPr id="724" name="表格 723">
            <a:extLst>
              <a:ext uri="{FF2B5EF4-FFF2-40B4-BE49-F238E27FC236}">
                <a16:creationId xmlns:a16="http://schemas.microsoft.com/office/drawing/2014/main" id="{23F4BAA8-47BC-1010-C2C3-F8A3E291E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318990"/>
              </p:ext>
            </p:extLst>
          </p:nvPr>
        </p:nvGraphicFramePr>
        <p:xfrm>
          <a:off x="17262348" y="25419617"/>
          <a:ext cx="106035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35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小田園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25" name="表格 724">
            <a:extLst>
              <a:ext uri="{FF2B5EF4-FFF2-40B4-BE49-F238E27FC236}">
                <a16:creationId xmlns:a16="http://schemas.microsoft.com/office/drawing/2014/main" id="{062EE775-26FB-42F5-5D3D-11DD01A3A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400434"/>
              </p:ext>
            </p:extLst>
          </p:nvPr>
        </p:nvGraphicFramePr>
        <p:xfrm>
          <a:off x="16945951" y="21221577"/>
          <a:ext cx="10724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40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726" name="橢圓 725">
            <a:extLst>
              <a:ext uri="{FF2B5EF4-FFF2-40B4-BE49-F238E27FC236}">
                <a16:creationId xmlns:a16="http://schemas.microsoft.com/office/drawing/2014/main" id="{D5AD976B-9C22-588F-D164-8E9D9B0E382F}"/>
              </a:ext>
            </a:extLst>
          </p:cNvPr>
          <p:cNvSpPr/>
          <p:nvPr/>
        </p:nvSpPr>
        <p:spPr>
          <a:xfrm rot="21044112">
            <a:off x="5618433" y="12202991"/>
            <a:ext cx="4529428" cy="333631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7" name="矩形 726">
            <a:extLst>
              <a:ext uri="{FF2B5EF4-FFF2-40B4-BE49-F238E27FC236}">
                <a16:creationId xmlns:a16="http://schemas.microsoft.com/office/drawing/2014/main" id="{618A8181-92C6-2A49-D5C0-099ED2267C17}"/>
              </a:ext>
            </a:extLst>
          </p:cNvPr>
          <p:cNvSpPr/>
          <p:nvPr/>
        </p:nvSpPr>
        <p:spPr>
          <a:xfrm rot="21050840">
            <a:off x="6021449" y="13714662"/>
            <a:ext cx="4521516" cy="52819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8" name="橢圓 727">
            <a:extLst>
              <a:ext uri="{FF2B5EF4-FFF2-40B4-BE49-F238E27FC236}">
                <a16:creationId xmlns:a16="http://schemas.microsoft.com/office/drawing/2014/main" id="{4A255105-8DB8-F6AC-E784-94906DA697B8}"/>
              </a:ext>
            </a:extLst>
          </p:cNvPr>
          <p:cNvSpPr/>
          <p:nvPr/>
        </p:nvSpPr>
        <p:spPr>
          <a:xfrm rot="21044112">
            <a:off x="6407646" y="17105619"/>
            <a:ext cx="4537297" cy="333631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9" name="矩形 728">
            <a:extLst>
              <a:ext uri="{FF2B5EF4-FFF2-40B4-BE49-F238E27FC236}">
                <a16:creationId xmlns:a16="http://schemas.microsoft.com/office/drawing/2014/main" id="{5D0E751E-F1DF-50DA-57ED-2B6E7BD69373}"/>
              </a:ext>
            </a:extLst>
          </p:cNvPr>
          <p:cNvSpPr/>
          <p:nvPr/>
        </p:nvSpPr>
        <p:spPr>
          <a:xfrm rot="21002409">
            <a:off x="10760830" y="10346514"/>
            <a:ext cx="789954" cy="51718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0" name="矩形 729">
            <a:extLst>
              <a:ext uri="{FF2B5EF4-FFF2-40B4-BE49-F238E27FC236}">
                <a16:creationId xmlns:a16="http://schemas.microsoft.com/office/drawing/2014/main" id="{A472E986-DCE1-A516-18C7-3FF211442A5E}"/>
              </a:ext>
            </a:extLst>
          </p:cNvPr>
          <p:cNvSpPr/>
          <p:nvPr/>
        </p:nvSpPr>
        <p:spPr>
          <a:xfrm rot="21002409">
            <a:off x="11539772" y="10162114"/>
            <a:ext cx="1245647" cy="52193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1" name="手繪多邊形: 圖案 730">
            <a:extLst>
              <a:ext uri="{FF2B5EF4-FFF2-40B4-BE49-F238E27FC236}">
                <a16:creationId xmlns:a16="http://schemas.microsoft.com/office/drawing/2014/main" id="{09F16429-D876-74E1-20E7-DC4CA8F89E5E}"/>
              </a:ext>
            </a:extLst>
          </p:cNvPr>
          <p:cNvSpPr/>
          <p:nvPr/>
        </p:nvSpPr>
        <p:spPr>
          <a:xfrm>
            <a:off x="11150668" y="15127171"/>
            <a:ext cx="3817257" cy="5747657"/>
          </a:xfrm>
          <a:custGeom>
            <a:avLst/>
            <a:gdLst>
              <a:gd name="connsiteX0" fmla="*/ 72571 w 3817257"/>
              <a:gd name="connsiteY0" fmla="*/ 261257 h 5747657"/>
              <a:gd name="connsiteX1" fmla="*/ 2017486 w 3817257"/>
              <a:gd name="connsiteY1" fmla="*/ 0 h 5747657"/>
              <a:gd name="connsiteX2" fmla="*/ 2148114 w 3817257"/>
              <a:gd name="connsiteY2" fmla="*/ 246743 h 5747657"/>
              <a:gd name="connsiteX3" fmla="*/ 2249714 w 3817257"/>
              <a:gd name="connsiteY3" fmla="*/ 435428 h 5747657"/>
              <a:gd name="connsiteX4" fmla="*/ 2322286 w 3817257"/>
              <a:gd name="connsiteY4" fmla="*/ 595086 h 5747657"/>
              <a:gd name="connsiteX5" fmla="*/ 2423886 w 3817257"/>
              <a:gd name="connsiteY5" fmla="*/ 754743 h 5747657"/>
              <a:gd name="connsiteX6" fmla="*/ 2583543 w 3817257"/>
              <a:gd name="connsiteY6" fmla="*/ 972457 h 5747657"/>
              <a:gd name="connsiteX7" fmla="*/ 2685143 w 3817257"/>
              <a:gd name="connsiteY7" fmla="*/ 1161143 h 5747657"/>
              <a:gd name="connsiteX8" fmla="*/ 2786743 w 3817257"/>
              <a:gd name="connsiteY8" fmla="*/ 1291771 h 5747657"/>
              <a:gd name="connsiteX9" fmla="*/ 2931886 w 3817257"/>
              <a:gd name="connsiteY9" fmla="*/ 1465943 h 5747657"/>
              <a:gd name="connsiteX10" fmla="*/ 3062514 w 3817257"/>
              <a:gd name="connsiteY10" fmla="*/ 1640114 h 5747657"/>
              <a:gd name="connsiteX11" fmla="*/ 3207657 w 3817257"/>
              <a:gd name="connsiteY11" fmla="*/ 1799771 h 5747657"/>
              <a:gd name="connsiteX12" fmla="*/ 3338286 w 3817257"/>
              <a:gd name="connsiteY12" fmla="*/ 1930400 h 5747657"/>
              <a:gd name="connsiteX13" fmla="*/ 3512457 w 3817257"/>
              <a:gd name="connsiteY13" fmla="*/ 2119086 h 5747657"/>
              <a:gd name="connsiteX14" fmla="*/ 3686628 w 3817257"/>
              <a:gd name="connsiteY14" fmla="*/ 2293257 h 5747657"/>
              <a:gd name="connsiteX15" fmla="*/ 3817257 w 3817257"/>
              <a:gd name="connsiteY15" fmla="*/ 2394857 h 5747657"/>
              <a:gd name="connsiteX16" fmla="*/ 3701143 w 3817257"/>
              <a:gd name="connsiteY16" fmla="*/ 5733143 h 5747657"/>
              <a:gd name="connsiteX17" fmla="*/ 638628 w 3817257"/>
              <a:gd name="connsiteY17" fmla="*/ 5747657 h 5747657"/>
              <a:gd name="connsiteX18" fmla="*/ 595086 w 3817257"/>
              <a:gd name="connsiteY18" fmla="*/ 4064000 h 5747657"/>
              <a:gd name="connsiteX19" fmla="*/ 624114 w 3817257"/>
              <a:gd name="connsiteY19" fmla="*/ 3831771 h 5747657"/>
              <a:gd name="connsiteX20" fmla="*/ 609600 w 3817257"/>
              <a:gd name="connsiteY20" fmla="*/ 3541486 h 5747657"/>
              <a:gd name="connsiteX21" fmla="*/ 551543 w 3817257"/>
              <a:gd name="connsiteY21" fmla="*/ 3280228 h 5747657"/>
              <a:gd name="connsiteX22" fmla="*/ 0 w 3817257"/>
              <a:gd name="connsiteY22" fmla="*/ 304800 h 5747657"/>
              <a:gd name="connsiteX23" fmla="*/ 72571 w 3817257"/>
              <a:gd name="connsiteY23" fmla="*/ 261257 h 574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17257" h="5747657">
                <a:moveTo>
                  <a:pt x="72571" y="261257"/>
                </a:moveTo>
                <a:lnTo>
                  <a:pt x="2017486" y="0"/>
                </a:lnTo>
                <a:lnTo>
                  <a:pt x="2148114" y="246743"/>
                </a:lnTo>
                <a:lnTo>
                  <a:pt x="2249714" y="435428"/>
                </a:lnTo>
                <a:lnTo>
                  <a:pt x="2322286" y="595086"/>
                </a:lnTo>
                <a:lnTo>
                  <a:pt x="2423886" y="754743"/>
                </a:lnTo>
                <a:lnTo>
                  <a:pt x="2583543" y="972457"/>
                </a:lnTo>
                <a:lnTo>
                  <a:pt x="2685143" y="1161143"/>
                </a:lnTo>
                <a:lnTo>
                  <a:pt x="2786743" y="1291771"/>
                </a:lnTo>
                <a:lnTo>
                  <a:pt x="2931886" y="1465943"/>
                </a:lnTo>
                <a:lnTo>
                  <a:pt x="3062514" y="1640114"/>
                </a:lnTo>
                <a:lnTo>
                  <a:pt x="3207657" y="1799771"/>
                </a:lnTo>
                <a:lnTo>
                  <a:pt x="3338286" y="1930400"/>
                </a:lnTo>
                <a:lnTo>
                  <a:pt x="3512457" y="2119086"/>
                </a:lnTo>
                <a:lnTo>
                  <a:pt x="3686628" y="2293257"/>
                </a:lnTo>
                <a:lnTo>
                  <a:pt x="3817257" y="2394857"/>
                </a:lnTo>
                <a:lnTo>
                  <a:pt x="3701143" y="5733143"/>
                </a:lnTo>
                <a:lnTo>
                  <a:pt x="638628" y="5747657"/>
                </a:lnTo>
                <a:lnTo>
                  <a:pt x="595086" y="4064000"/>
                </a:lnTo>
                <a:lnTo>
                  <a:pt x="624114" y="3831771"/>
                </a:lnTo>
                <a:lnTo>
                  <a:pt x="609600" y="3541486"/>
                </a:lnTo>
                <a:lnTo>
                  <a:pt x="551543" y="3280228"/>
                </a:lnTo>
                <a:lnTo>
                  <a:pt x="0" y="304800"/>
                </a:lnTo>
                <a:lnTo>
                  <a:pt x="72571" y="261257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2" name="手繪多邊形: 圖案 731">
            <a:extLst>
              <a:ext uri="{FF2B5EF4-FFF2-40B4-BE49-F238E27FC236}">
                <a16:creationId xmlns:a16="http://schemas.microsoft.com/office/drawing/2014/main" id="{ECD0464F-3DB2-27F3-2E9B-440487917273}"/>
              </a:ext>
            </a:extLst>
          </p:cNvPr>
          <p:cNvSpPr/>
          <p:nvPr/>
        </p:nvSpPr>
        <p:spPr>
          <a:xfrm>
            <a:off x="11847354" y="10092528"/>
            <a:ext cx="1364342" cy="5165271"/>
          </a:xfrm>
          <a:custGeom>
            <a:avLst/>
            <a:gdLst>
              <a:gd name="connsiteX0" fmla="*/ 0 w 1364342"/>
              <a:gd name="connsiteY0" fmla="*/ 101600 h 5109028"/>
              <a:gd name="connsiteX1" fmla="*/ 145142 w 1364342"/>
              <a:gd name="connsiteY1" fmla="*/ 2075543 h 5109028"/>
              <a:gd name="connsiteX2" fmla="*/ 754742 w 1364342"/>
              <a:gd name="connsiteY2" fmla="*/ 3425371 h 5109028"/>
              <a:gd name="connsiteX3" fmla="*/ 1161142 w 1364342"/>
              <a:gd name="connsiteY3" fmla="*/ 5109028 h 5109028"/>
              <a:gd name="connsiteX4" fmla="*/ 1364342 w 1364342"/>
              <a:gd name="connsiteY4" fmla="*/ 5050971 h 5109028"/>
              <a:gd name="connsiteX5" fmla="*/ 464457 w 1364342"/>
              <a:gd name="connsiteY5" fmla="*/ 0 h 5109028"/>
              <a:gd name="connsiteX6" fmla="*/ 0 w 1364342"/>
              <a:gd name="connsiteY6" fmla="*/ 101600 h 510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4342" h="5109028">
                <a:moveTo>
                  <a:pt x="0" y="101600"/>
                </a:moveTo>
                <a:lnTo>
                  <a:pt x="145142" y="2075543"/>
                </a:lnTo>
                <a:lnTo>
                  <a:pt x="754742" y="3425371"/>
                </a:lnTo>
                <a:lnTo>
                  <a:pt x="1161142" y="5109028"/>
                </a:lnTo>
                <a:lnTo>
                  <a:pt x="1364342" y="5050971"/>
                </a:lnTo>
                <a:lnTo>
                  <a:pt x="464457" y="0"/>
                </a:lnTo>
                <a:lnTo>
                  <a:pt x="0" y="10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3" name="手繪多邊形: 圖案 732">
            <a:extLst>
              <a:ext uri="{FF2B5EF4-FFF2-40B4-BE49-F238E27FC236}">
                <a16:creationId xmlns:a16="http://schemas.microsoft.com/office/drawing/2014/main" id="{F0E1430E-E7D2-2803-6C8B-953699C6AF91}"/>
              </a:ext>
            </a:extLst>
          </p:cNvPr>
          <p:cNvSpPr/>
          <p:nvPr/>
        </p:nvSpPr>
        <p:spPr>
          <a:xfrm>
            <a:off x="20638475" y="19858828"/>
            <a:ext cx="355599" cy="7861300"/>
          </a:xfrm>
          <a:custGeom>
            <a:avLst/>
            <a:gdLst>
              <a:gd name="connsiteX0" fmla="*/ 116114 w 319314"/>
              <a:gd name="connsiteY0" fmla="*/ 29029 h 7779657"/>
              <a:gd name="connsiteX1" fmla="*/ 319314 w 319314"/>
              <a:gd name="connsiteY1" fmla="*/ 87086 h 7779657"/>
              <a:gd name="connsiteX2" fmla="*/ 145143 w 319314"/>
              <a:gd name="connsiteY2" fmla="*/ 7765143 h 7779657"/>
              <a:gd name="connsiteX3" fmla="*/ 72572 w 319314"/>
              <a:gd name="connsiteY3" fmla="*/ 7779657 h 7779657"/>
              <a:gd name="connsiteX4" fmla="*/ 0 w 319314"/>
              <a:gd name="connsiteY4" fmla="*/ 0 h 7779657"/>
              <a:gd name="connsiteX5" fmla="*/ 116114 w 319314"/>
              <a:gd name="connsiteY5" fmla="*/ 29029 h 777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314" h="7779657">
                <a:moveTo>
                  <a:pt x="116114" y="29029"/>
                </a:moveTo>
                <a:lnTo>
                  <a:pt x="319314" y="87086"/>
                </a:lnTo>
                <a:lnTo>
                  <a:pt x="145143" y="7765143"/>
                </a:lnTo>
                <a:lnTo>
                  <a:pt x="72572" y="7779657"/>
                </a:lnTo>
                <a:lnTo>
                  <a:pt x="0" y="0"/>
                </a:lnTo>
                <a:lnTo>
                  <a:pt x="116114" y="2902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4" name="矩形 733">
            <a:extLst>
              <a:ext uri="{FF2B5EF4-FFF2-40B4-BE49-F238E27FC236}">
                <a16:creationId xmlns:a16="http://schemas.microsoft.com/office/drawing/2014/main" id="{EEAB4691-D3CD-59E4-48F0-F8B61F011099}"/>
              </a:ext>
            </a:extLst>
          </p:cNvPr>
          <p:cNvSpPr/>
          <p:nvPr/>
        </p:nvSpPr>
        <p:spPr>
          <a:xfrm>
            <a:off x="14722110" y="17250625"/>
            <a:ext cx="45719" cy="4271577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5" name="矩形 734">
            <a:extLst>
              <a:ext uri="{FF2B5EF4-FFF2-40B4-BE49-F238E27FC236}">
                <a16:creationId xmlns:a16="http://schemas.microsoft.com/office/drawing/2014/main" id="{398FDEF8-E2C5-E41B-FB6A-CD2E8331F2AD}"/>
              </a:ext>
            </a:extLst>
          </p:cNvPr>
          <p:cNvSpPr/>
          <p:nvPr/>
        </p:nvSpPr>
        <p:spPr>
          <a:xfrm>
            <a:off x="19378322" y="27670916"/>
            <a:ext cx="1050598" cy="1973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6" name="矩形 735">
            <a:extLst>
              <a:ext uri="{FF2B5EF4-FFF2-40B4-BE49-F238E27FC236}">
                <a16:creationId xmlns:a16="http://schemas.microsoft.com/office/drawing/2014/main" id="{8AB37ECF-967A-778C-BD6A-B69589D4D71D}"/>
              </a:ext>
            </a:extLst>
          </p:cNvPr>
          <p:cNvSpPr/>
          <p:nvPr/>
        </p:nvSpPr>
        <p:spPr>
          <a:xfrm>
            <a:off x="20428920" y="27671694"/>
            <a:ext cx="368305" cy="12422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37" name="表格 736">
            <a:extLst>
              <a:ext uri="{FF2B5EF4-FFF2-40B4-BE49-F238E27FC236}">
                <a16:creationId xmlns:a16="http://schemas.microsoft.com/office/drawing/2014/main" id="{E5328249-115E-7398-4822-D0C2EC614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01177"/>
              </p:ext>
            </p:extLst>
          </p:nvPr>
        </p:nvGraphicFramePr>
        <p:xfrm>
          <a:off x="6034524" y="26070716"/>
          <a:ext cx="439187" cy="1713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8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71309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機車棚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(20)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38" name="表格 737">
            <a:extLst>
              <a:ext uri="{FF2B5EF4-FFF2-40B4-BE49-F238E27FC236}">
                <a16:creationId xmlns:a16="http://schemas.microsoft.com/office/drawing/2014/main" id="{6492C76A-F82B-BAD3-AA73-76753E888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671700"/>
              </p:ext>
            </p:extLst>
          </p:nvPr>
        </p:nvGraphicFramePr>
        <p:xfrm>
          <a:off x="6604182" y="25917292"/>
          <a:ext cx="10463738" cy="36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373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6253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39" name="表格 738">
            <a:extLst>
              <a:ext uri="{FF2B5EF4-FFF2-40B4-BE49-F238E27FC236}">
                <a16:creationId xmlns:a16="http://schemas.microsoft.com/office/drawing/2014/main" id="{54AAC0F4-7332-18A3-2E17-712E8750E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522852"/>
              </p:ext>
            </p:extLst>
          </p:nvPr>
        </p:nvGraphicFramePr>
        <p:xfrm>
          <a:off x="18708405" y="23500290"/>
          <a:ext cx="456116" cy="241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1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241700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740" name="矩形 739">
            <a:extLst>
              <a:ext uri="{FF2B5EF4-FFF2-40B4-BE49-F238E27FC236}">
                <a16:creationId xmlns:a16="http://schemas.microsoft.com/office/drawing/2014/main" id="{97A64863-9395-250C-8CE0-C2C9827AAE5A}"/>
              </a:ext>
            </a:extLst>
          </p:cNvPr>
          <p:cNvSpPr/>
          <p:nvPr/>
        </p:nvSpPr>
        <p:spPr>
          <a:xfrm rot="21109576">
            <a:off x="4345378" y="16451629"/>
            <a:ext cx="565533" cy="110309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1" name="矩形 740">
            <a:extLst>
              <a:ext uri="{FF2B5EF4-FFF2-40B4-BE49-F238E27FC236}">
                <a16:creationId xmlns:a16="http://schemas.microsoft.com/office/drawing/2014/main" id="{630F009C-7E68-4E40-0B18-BE057C088CC0}"/>
              </a:ext>
            </a:extLst>
          </p:cNvPr>
          <p:cNvSpPr/>
          <p:nvPr/>
        </p:nvSpPr>
        <p:spPr>
          <a:xfrm>
            <a:off x="17058345" y="25909267"/>
            <a:ext cx="2100499" cy="3638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742" name="表格 741">
            <a:extLst>
              <a:ext uri="{FF2B5EF4-FFF2-40B4-BE49-F238E27FC236}">
                <a16:creationId xmlns:a16="http://schemas.microsoft.com/office/drawing/2014/main" id="{B8713DFD-AA63-5063-3ADE-16C4264DD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24370"/>
              </p:ext>
            </p:extLst>
          </p:nvPr>
        </p:nvGraphicFramePr>
        <p:xfrm>
          <a:off x="8572538" y="21472016"/>
          <a:ext cx="9106384" cy="406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638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40668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43" name="表格 742">
            <a:extLst>
              <a:ext uri="{FF2B5EF4-FFF2-40B4-BE49-F238E27FC236}">
                <a16:creationId xmlns:a16="http://schemas.microsoft.com/office/drawing/2014/main" id="{CACE06F8-F21E-2697-A71F-661E4715B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58798"/>
              </p:ext>
            </p:extLst>
          </p:nvPr>
        </p:nvGraphicFramePr>
        <p:xfrm>
          <a:off x="8579440" y="23373371"/>
          <a:ext cx="7433059" cy="11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3059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"/>
                        </a:lnSpc>
                        <a:spcBef>
                          <a:spcPts val="0"/>
                        </a:spcBef>
                      </a:pPr>
                      <a:endParaRPr lang="en-US" altLang="zh-TW" sz="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44" name="表格 743">
            <a:extLst>
              <a:ext uri="{FF2B5EF4-FFF2-40B4-BE49-F238E27FC236}">
                <a16:creationId xmlns:a16="http://schemas.microsoft.com/office/drawing/2014/main" id="{CA88BCED-217E-B2E5-E377-9C122B818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277865"/>
              </p:ext>
            </p:extLst>
          </p:nvPr>
        </p:nvGraphicFramePr>
        <p:xfrm>
          <a:off x="9318926" y="23493350"/>
          <a:ext cx="2192246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24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無障礙坡道</a:t>
                      </a:r>
                      <a:endParaRPr lang="en-US" altLang="zh-TW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745" name="表格 744">
            <a:extLst>
              <a:ext uri="{FF2B5EF4-FFF2-40B4-BE49-F238E27FC236}">
                <a16:creationId xmlns:a16="http://schemas.microsoft.com/office/drawing/2014/main" id="{88D6DD19-56D6-AD94-7DA7-53AF35C73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023516"/>
              </p:ext>
            </p:extLst>
          </p:nvPr>
        </p:nvGraphicFramePr>
        <p:xfrm>
          <a:off x="5672884" y="25597936"/>
          <a:ext cx="2903106" cy="33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106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36136">
                <a:tc>
                  <a:txBody>
                    <a:bodyPr/>
                    <a:lstStyle/>
                    <a:p>
                      <a:pPr marL="0" algn="l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pic>
        <p:nvPicPr>
          <p:cNvPr id="746" name="圖片 745">
            <a:extLst>
              <a:ext uri="{FF2B5EF4-FFF2-40B4-BE49-F238E27FC236}">
                <a16:creationId xmlns:a16="http://schemas.microsoft.com/office/drawing/2014/main" id="{A836B6E5-DDAD-AC8C-0FBD-6CB80BFEBFE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838" y="26284089"/>
            <a:ext cx="325456" cy="339084"/>
          </a:xfrm>
          <a:prstGeom prst="rect">
            <a:avLst/>
          </a:prstGeom>
        </p:spPr>
      </p:pic>
      <p:pic>
        <p:nvPicPr>
          <p:cNvPr id="747" name="圖片 746">
            <a:extLst>
              <a:ext uri="{FF2B5EF4-FFF2-40B4-BE49-F238E27FC236}">
                <a16:creationId xmlns:a16="http://schemas.microsoft.com/office/drawing/2014/main" id="{DE6EE5E0-9115-4DCD-13D4-D1E76D97309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379" y="26619516"/>
            <a:ext cx="325456" cy="354696"/>
          </a:xfrm>
          <a:prstGeom prst="rect">
            <a:avLst/>
          </a:prstGeom>
        </p:spPr>
      </p:pic>
      <p:pic>
        <p:nvPicPr>
          <p:cNvPr id="748" name="圖片 747">
            <a:extLst>
              <a:ext uri="{FF2B5EF4-FFF2-40B4-BE49-F238E27FC236}">
                <a16:creationId xmlns:a16="http://schemas.microsoft.com/office/drawing/2014/main" id="{C7C1C2E2-9E30-F282-BC87-C320D670F32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379" y="26970050"/>
            <a:ext cx="325456" cy="354695"/>
          </a:xfrm>
          <a:prstGeom prst="rect">
            <a:avLst/>
          </a:prstGeom>
        </p:spPr>
      </p:pic>
      <p:pic>
        <p:nvPicPr>
          <p:cNvPr id="749" name="圖片 748">
            <a:extLst>
              <a:ext uri="{FF2B5EF4-FFF2-40B4-BE49-F238E27FC236}">
                <a16:creationId xmlns:a16="http://schemas.microsoft.com/office/drawing/2014/main" id="{0F242540-A93A-9A14-D0AD-E98B34F89B6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266" y="27324745"/>
            <a:ext cx="325456" cy="360194"/>
          </a:xfrm>
          <a:prstGeom prst="rect">
            <a:avLst/>
          </a:prstGeom>
        </p:spPr>
      </p:pic>
      <p:graphicFrame>
        <p:nvGraphicFramePr>
          <p:cNvPr id="750" name="表格 749">
            <a:extLst>
              <a:ext uri="{FF2B5EF4-FFF2-40B4-BE49-F238E27FC236}">
                <a16:creationId xmlns:a16="http://schemas.microsoft.com/office/drawing/2014/main" id="{C269F86F-4E64-E407-8D25-940F20B81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61549"/>
              </p:ext>
            </p:extLst>
          </p:nvPr>
        </p:nvGraphicFramePr>
        <p:xfrm>
          <a:off x="13790389" y="28766298"/>
          <a:ext cx="860455" cy="20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55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91126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正門入口</a:t>
                      </a:r>
                      <a:endParaRPr lang="en-US" altLang="zh-TW" sz="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751" name="語音泡泡: 矩形 750">
            <a:extLst>
              <a:ext uri="{FF2B5EF4-FFF2-40B4-BE49-F238E27FC236}">
                <a16:creationId xmlns:a16="http://schemas.microsoft.com/office/drawing/2014/main" id="{F8DD0813-8973-4732-055D-18351266A794}"/>
              </a:ext>
            </a:extLst>
          </p:cNvPr>
          <p:cNvSpPr/>
          <p:nvPr/>
        </p:nvSpPr>
        <p:spPr>
          <a:xfrm rot="21012940">
            <a:off x="5017264" y="21538068"/>
            <a:ext cx="149151" cy="620643"/>
          </a:xfrm>
          <a:prstGeom prst="wedgeRectCallout">
            <a:avLst>
              <a:gd name="adj1" fmla="val -18411"/>
              <a:gd name="adj2" fmla="val 4852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zh-TW" altLang="en-US" sz="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側門入口</a:t>
            </a:r>
          </a:p>
        </p:txBody>
      </p:sp>
      <p:sp>
        <p:nvSpPr>
          <p:cNvPr id="752" name="矩形 751">
            <a:extLst>
              <a:ext uri="{FF2B5EF4-FFF2-40B4-BE49-F238E27FC236}">
                <a16:creationId xmlns:a16="http://schemas.microsoft.com/office/drawing/2014/main" id="{3D1020EB-7A5D-4309-FC28-7204E302FC97}"/>
              </a:ext>
            </a:extLst>
          </p:cNvPr>
          <p:cNvSpPr/>
          <p:nvPr/>
        </p:nvSpPr>
        <p:spPr>
          <a:xfrm>
            <a:off x="7543873" y="21474088"/>
            <a:ext cx="61536" cy="41179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3" name="矩形 752">
            <a:extLst>
              <a:ext uri="{FF2B5EF4-FFF2-40B4-BE49-F238E27FC236}">
                <a16:creationId xmlns:a16="http://schemas.microsoft.com/office/drawing/2014/main" id="{F0BB6C63-488C-466C-ADAC-9707FED8B925}"/>
              </a:ext>
            </a:extLst>
          </p:cNvPr>
          <p:cNvSpPr/>
          <p:nvPr/>
        </p:nvSpPr>
        <p:spPr>
          <a:xfrm>
            <a:off x="6689681" y="21474088"/>
            <a:ext cx="76138" cy="41306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4" name="矩形 753">
            <a:extLst>
              <a:ext uri="{FF2B5EF4-FFF2-40B4-BE49-F238E27FC236}">
                <a16:creationId xmlns:a16="http://schemas.microsoft.com/office/drawing/2014/main" id="{712660E9-9B60-20D6-BD81-A6D0E5A8DCD8}"/>
              </a:ext>
            </a:extLst>
          </p:cNvPr>
          <p:cNvSpPr/>
          <p:nvPr/>
        </p:nvSpPr>
        <p:spPr>
          <a:xfrm>
            <a:off x="6299051" y="21465417"/>
            <a:ext cx="54253" cy="41392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55" name="群組 754">
            <a:extLst>
              <a:ext uri="{FF2B5EF4-FFF2-40B4-BE49-F238E27FC236}">
                <a16:creationId xmlns:a16="http://schemas.microsoft.com/office/drawing/2014/main" id="{A9DFE1C1-FF62-42FD-F004-92E3299ED459}"/>
              </a:ext>
            </a:extLst>
          </p:cNvPr>
          <p:cNvGrpSpPr/>
          <p:nvPr/>
        </p:nvGrpSpPr>
        <p:grpSpPr>
          <a:xfrm rot="5400000">
            <a:off x="8573241" y="21219598"/>
            <a:ext cx="248351" cy="246975"/>
            <a:chOff x="15822852" y="15387638"/>
            <a:chExt cx="415814" cy="195262"/>
          </a:xfrm>
          <a:solidFill>
            <a:schemeClr val="bg1">
              <a:lumMod val="95000"/>
            </a:schemeClr>
          </a:solidFill>
        </p:grpSpPr>
        <p:sp>
          <p:nvSpPr>
            <p:cNvPr id="756" name="矩形 755">
              <a:extLst>
                <a:ext uri="{FF2B5EF4-FFF2-40B4-BE49-F238E27FC236}">
                  <a16:creationId xmlns:a16="http://schemas.microsoft.com/office/drawing/2014/main" id="{19A4287F-7E3D-15D0-4809-378AD43E423E}"/>
                </a:ext>
              </a:extLst>
            </p:cNvPr>
            <p:cNvSpPr/>
            <p:nvPr/>
          </p:nvSpPr>
          <p:spPr>
            <a:xfrm>
              <a:off x="15826585" y="15387638"/>
              <a:ext cx="412081" cy="19526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cxnSp>
          <p:nvCxnSpPr>
            <p:cNvPr id="757" name="直線接點 756">
              <a:extLst>
                <a:ext uri="{FF2B5EF4-FFF2-40B4-BE49-F238E27FC236}">
                  <a16:creationId xmlns:a16="http://schemas.microsoft.com/office/drawing/2014/main" id="{7E955D8B-296D-3403-D04B-26E4EA2867B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25733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8" name="直線接點 757">
              <a:extLst>
                <a:ext uri="{FF2B5EF4-FFF2-40B4-BE49-F238E27FC236}">
                  <a16:creationId xmlns:a16="http://schemas.microsoft.com/office/drawing/2014/main" id="{EAC81961-107F-BD60-1146-E7F04B4CEB6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463872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9" name="直線接點 758">
              <a:extLst>
                <a:ext uri="{FF2B5EF4-FFF2-40B4-BE49-F238E27FC236}">
                  <a16:creationId xmlns:a16="http://schemas.microsoft.com/office/drawing/2014/main" id="{A8A12A91-6E7E-EE33-708D-090C42B53D76}"/>
                </a:ext>
              </a:extLst>
            </p:cNvPr>
            <p:cNvCxnSpPr>
              <a:cxnSpLocks/>
            </p:cNvCxnSpPr>
            <p:nvPr/>
          </p:nvCxnSpPr>
          <p:spPr>
            <a:xfrm>
              <a:off x="15826585" y="15504360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0" name="直線接點 759">
              <a:extLst>
                <a:ext uri="{FF2B5EF4-FFF2-40B4-BE49-F238E27FC236}">
                  <a16:creationId xmlns:a16="http://schemas.microsoft.com/office/drawing/2014/main" id="{041131C1-9DC0-BF4E-B6EC-E9A132B1F78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2852" y="15542287"/>
              <a:ext cx="412081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1" name="手繪多邊形: 圖案 760">
            <a:extLst>
              <a:ext uri="{FF2B5EF4-FFF2-40B4-BE49-F238E27FC236}">
                <a16:creationId xmlns:a16="http://schemas.microsoft.com/office/drawing/2014/main" id="{6EFA90D0-A2BE-CC86-CACC-831375EB791A}"/>
              </a:ext>
            </a:extLst>
          </p:cNvPr>
          <p:cNvSpPr/>
          <p:nvPr/>
        </p:nvSpPr>
        <p:spPr>
          <a:xfrm>
            <a:off x="14739325" y="17172778"/>
            <a:ext cx="2203450" cy="4305300"/>
          </a:xfrm>
          <a:custGeom>
            <a:avLst/>
            <a:gdLst>
              <a:gd name="connsiteX0" fmla="*/ 0 w 2203450"/>
              <a:gd name="connsiteY0" fmla="*/ 0 h 4305300"/>
              <a:gd name="connsiteX1" fmla="*/ 0 w 2203450"/>
              <a:gd name="connsiteY1" fmla="*/ 4305300 h 4305300"/>
              <a:gd name="connsiteX2" fmla="*/ 2203450 w 2203450"/>
              <a:gd name="connsiteY2" fmla="*/ 4305300 h 4305300"/>
              <a:gd name="connsiteX3" fmla="*/ 2203450 w 2203450"/>
              <a:gd name="connsiteY3" fmla="*/ 1492250 h 4305300"/>
              <a:gd name="connsiteX4" fmla="*/ 838200 w 2203450"/>
              <a:gd name="connsiteY4" fmla="*/ 641350 h 4305300"/>
              <a:gd name="connsiteX5" fmla="*/ 0 w 2203450"/>
              <a:gd name="connsiteY5" fmla="*/ 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3450" h="4305300">
                <a:moveTo>
                  <a:pt x="0" y="0"/>
                </a:moveTo>
                <a:lnTo>
                  <a:pt x="0" y="4305300"/>
                </a:lnTo>
                <a:lnTo>
                  <a:pt x="2203450" y="4305300"/>
                </a:lnTo>
                <a:lnTo>
                  <a:pt x="2203450" y="1492250"/>
                </a:lnTo>
                <a:lnTo>
                  <a:pt x="838200" y="64135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38100">
                <a:solidFill>
                  <a:srgbClr val="0070C0"/>
                </a:solidFill>
              </a:ln>
            </a:endParaRPr>
          </a:p>
        </p:txBody>
      </p:sp>
      <p:sp>
        <p:nvSpPr>
          <p:cNvPr id="762" name="手繪多邊形: 圖案 761">
            <a:extLst>
              <a:ext uri="{FF2B5EF4-FFF2-40B4-BE49-F238E27FC236}">
                <a16:creationId xmlns:a16="http://schemas.microsoft.com/office/drawing/2014/main" id="{6EF2C6EC-4937-1F74-A586-8598C7798194}"/>
              </a:ext>
            </a:extLst>
          </p:cNvPr>
          <p:cNvSpPr/>
          <p:nvPr/>
        </p:nvSpPr>
        <p:spPr>
          <a:xfrm>
            <a:off x="12143989" y="10091620"/>
            <a:ext cx="8850086" cy="9983107"/>
          </a:xfrm>
          <a:custGeom>
            <a:avLst/>
            <a:gdLst>
              <a:gd name="connsiteX0" fmla="*/ 159657 w 8766629"/>
              <a:gd name="connsiteY0" fmla="*/ 0 h 9956800"/>
              <a:gd name="connsiteX1" fmla="*/ 319315 w 8766629"/>
              <a:gd name="connsiteY1" fmla="*/ 682171 h 9956800"/>
              <a:gd name="connsiteX2" fmla="*/ 435429 w 8766629"/>
              <a:gd name="connsiteY2" fmla="*/ 1393371 h 9956800"/>
              <a:gd name="connsiteX3" fmla="*/ 551543 w 8766629"/>
              <a:gd name="connsiteY3" fmla="*/ 2075543 h 9956800"/>
              <a:gd name="connsiteX4" fmla="*/ 682172 w 8766629"/>
              <a:gd name="connsiteY4" fmla="*/ 2699657 h 9956800"/>
              <a:gd name="connsiteX5" fmla="*/ 856343 w 8766629"/>
              <a:gd name="connsiteY5" fmla="*/ 3439886 h 9956800"/>
              <a:gd name="connsiteX6" fmla="*/ 1016000 w 8766629"/>
              <a:gd name="connsiteY6" fmla="*/ 4122057 h 9956800"/>
              <a:gd name="connsiteX7" fmla="*/ 1262743 w 8766629"/>
              <a:gd name="connsiteY7" fmla="*/ 4862286 h 9956800"/>
              <a:gd name="connsiteX8" fmla="*/ 1524000 w 8766629"/>
              <a:gd name="connsiteY8" fmla="*/ 5413828 h 9956800"/>
              <a:gd name="connsiteX9" fmla="*/ 1799772 w 8766629"/>
              <a:gd name="connsiteY9" fmla="*/ 5892800 h 9956800"/>
              <a:gd name="connsiteX10" fmla="*/ 2104572 w 8766629"/>
              <a:gd name="connsiteY10" fmla="*/ 6284686 h 9956800"/>
              <a:gd name="connsiteX11" fmla="*/ 2452915 w 8766629"/>
              <a:gd name="connsiteY11" fmla="*/ 6691086 h 9956800"/>
              <a:gd name="connsiteX12" fmla="*/ 2830286 w 8766629"/>
              <a:gd name="connsiteY12" fmla="*/ 7097486 h 9956800"/>
              <a:gd name="connsiteX13" fmla="*/ 3149600 w 8766629"/>
              <a:gd name="connsiteY13" fmla="*/ 7416800 h 9956800"/>
              <a:gd name="connsiteX14" fmla="*/ 3759200 w 8766629"/>
              <a:gd name="connsiteY14" fmla="*/ 7823200 h 9956800"/>
              <a:gd name="connsiteX15" fmla="*/ 4136572 w 8766629"/>
              <a:gd name="connsiteY15" fmla="*/ 8113486 h 9956800"/>
              <a:gd name="connsiteX16" fmla="*/ 4484915 w 8766629"/>
              <a:gd name="connsiteY16" fmla="*/ 8316686 h 9956800"/>
              <a:gd name="connsiteX17" fmla="*/ 4789715 w 8766629"/>
              <a:gd name="connsiteY17" fmla="*/ 8476343 h 9956800"/>
              <a:gd name="connsiteX18" fmla="*/ 4862286 w 8766629"/>
              <a:gd name="connsiteY18" fmla="*/ 8563428 h 9956800"/>
              <a:gd name="connsiteX19" fmla="*/ 5428343 w 8766629"/>
              <a:gd name="connsiteY19" fmla="*/ 8795657 h 9956800"/>
              <a:gd name="connsiteX20" fmla="*/ 6023429 w 8766629"/>
              <a:gd name="connsiteY20" fmla="*/ 9056914 h 9956800"/>
              <a:gd name="connsiteX21" fmla="*/ 6458857 w 8766629"/>
              <a:gd name="connsiteY21" fmla="*/ 9216571 h 9956800"/>
              <a:gd name="connsiteX22" fmla="*/ 7097486 w 8766629"/>
              <a:gd name="connsiteY22" fmla="*/ 9405257 h 9956800"/>
              <a:gd name="connsiteX23" fmla="*/ 7692572 w 8766629"/>
              <a:gd name="connsiteY23" fmla="*/ 9564914 h 9956800"/>
              <a:gd name="connsiteX24" fmla="*/ 8215086 w 8766629"/>
              <a:gd name="connsiteY24" fmla="*/ 9681028 h 9956800"/>
              <a:gd name="connsiteX25" fmla="*/ 8621486 w 8766629"/>
              <a:gd name="connsiteY25" fmla="*/ 9753600 h 9956800"/>
              <a:gd name="connsiteX26" fmla="*/ 8766629 w 8766629"/>
              <a:gd name="connsiteY26" fmla="*/ 9782628 h 9956800"/>
              <a:gd name="connsiteX27" fmla="*/ 8766629 w 8766629"/>
              <a:gd name="connsiteY27" fmla="*/ 9956800 h 9956800"/>
              <a:gd name="connsiteX28" fmla="*/ 8098972 w 8766629"/>
              <a:gd name="connsiteY28" fmla="*/ 9840686 h 9956800"/>
              <a:gd name="connsiteX29" fmla="*/ 7474857 w 8766629"/>
              <a:gd name="connsiteY29" fmla="*/ 9710057 h 9956800"/>
              <a:gd name="connsiteX30" fmla="*/ 6836229 w 8766629"/>
              <a:gd name="connsiteY30" fmla="*/ 9521371 h 9956800"/>
              <a:gd name="connsiteX31" fmla="*/ 6183086 w 8766629"/>
              <a:gd name="connsiteY31" fmla="*/ 9303657 h 9956800"/>
              <a:gd name="connsiteX32" fmla="*/ 5515429 w 8766629"/>
              <a:gd name="connsiteY32" fmla="*/ 9027886 h 9956800"/>
              <a:gd name="connsiteX33" fmla="*/ 4891315 w 8766629"/>
              <a:gd name="connsiteY33" fmla="*/ 8752114 h 9956800"/>
              <a:gd name="connsiteX34" fmla="*/ 4354286 w 8766629"/>
              <a:gd name="connsiteY34" fmla="*/ 8418286 h 9956800"/>
              <a:gd name="connsiteX35" fmla="*/ 3526972 w 8766629"/>
              <a:gd name="connsiteY35" fmla="*/ 7866743 h 9956800"/>
              <a:gd name="connsiteX36" fmla="*/ 2931886 w 8766629"/>
              <a:gd name="connsiteY36" fmla="*/ 7431314 h 9956800"/>
              <a:gd name="connsiteX37" fmla="*/ 2830286 w 8766629"/>
              <a:gd name="connsiteY37" fmla="*/ 7344228 h 9956800"/>
              <a:gd name="connsiteX38" fmla="*/ 2569029 w 8766629"/>
              <a:gd name="connsiteY38" fmla="*/ 7141028 h 9956800"/>
              <a:gd name="connsiteX39" fmla="*/ 2293257 w 8766629"/>
              <a:gd name="connsiteY39" fmla="*/ 6865257 h 9956800"/>
              <a:gd name="connsiteX40" fmla="*/ 2046515 w 8766629"/>
              <a:gd name="connsiteY40" fmla="*/ 6589486 h 9956800"/>
              <a:gd name="connsiteX41" fmla="*/ 1828800 w 8766629"/>
              <a:gd name="connsiteY41" fmla="*/ 6284686 h 9956800"/>
              <a:gd name="connsiteX42" fmla="*/ 1640115 w 8766629"/>
              <a:gd name="connsiteY42" fmla="*/ 5979886 h 9956800"/>
              <a:gd name="connsiteX43" fmla="*/ 1480457 w 8766629"/>
              <a:gd name="connsiteY43" fmla="*/ 5791200 h 9956800"/>
              <a:gd name="connsiteX44" fmla="*/ 1219200 w 8766629"/>
              <a:gd name="connsiteY44" fmla="*/ 5326743 h 9956800"/>
              <a:gd name="connsiteX45" fmla="*/ 1074057 w 8766629"/>
              <a:gd name="connsiteY45" fmla="*/ 5065486 h 9956800"/>
              <a:gd name="connsiteX46" fmla="*/ 914400 w 8766629"/>
              <a:gd name="connsiteY46" fmla="*/ 4615543 h 9956800"/>
              <a:gd name="connsiteX47" fmla="*/ 812800 w 8766629"/>
              <a:gd name="connsiteY47" fmla="*/ 4310743 h 9956800"/>
              <a:gd name="connsiteX48" fmla="*/ 682172 w 8766629"/>
              <a:gd name="connsiteY48" fmla="*/ 3889828 h 9956800"/>
              <a:gd name="connsiteX49" fmla="*/ 537029 w 8766629"/>
              <a:gd name="connsiteY49" fmla="*/ 3309257 h 9956800"/>
              <a:gd name="connsiteX50" fmla="*/ 377372 w 8766629"/>
              <a:gd name="connsiteY50" fmla="*/ 2743200 h 9956800"/>
              <a:gd name="connsiteX51" fmla="*/ 290286 w 8766629"/>
              <a:gd name="connsiteY51" fmla="*/ 2336800 h 9956800"/>
              <a:gd name="connsiteX52" fmla="*/ 203200 w 8766629"/>
              <a:gd name="connsiteY52" fmla="*/ 1843314 h 9956800"/>
              <a:gd name="connsiteX53" fmla="*/ 130629 w 8766629"/>
              <a:gd name="connsiteY53" fmla="*/ 1364343 h 9956800"/>
              <a:gd name="connsiteX54" fmla="*/ 29029 w 8766629"/>
              <a:gd name="connsiteY54" fmla="*/ 725714 h 9956800"/>
              <a:gd name="connsiteX55" fmla="*/ 0 w 8766629"/>
              <a:gd name="connsiteY55" fmla="*/ 290286 h 9956800"/>
              <a:gd name="connsiteX56" fmla="*/ 0 w 8766629"/>
              <a:gd name="connsiteY56" fmla="*/ 58057 h 9956800"/>
              <a:gd name="connsiteX57" fmla="*/ 159657 w 8766629"/>
              <a:gd name="connsiteY57" fmla="*/ 0 h 995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766629" h="9956800">
                <a:moveTo>
                  <a:pt x="159657" y="0"/>
                </a:moveTo>
                <a:lnTo>
                  <a:pt x="319315" y="682171"/>
                </a:lnTo>
                <a:lnTo>
                  <a:pt x="435429" y="1393371"/>
                </a:lnTo>
                <a:lnTo>
                  <a:pt x="551543" y="2075543"/>
                </a:lnTo>
                <a:lnTo>
                  <a:pt x="682172" y="2699657"/>
                </a:lnTo>
                <a:lnTo>
                  <a:pt x="856343" y="3439886"/>
                </a:lnTo>
                <a:lnTo>
                  <a:pt x="1016000" y="4122057"/>
                </a:lnTo>
                <a:lnTo>
                  <a:pt x="1262743" y="4862286"/>
                </a:lnTo>
                <a:lnTo>
                  <a:pt x="1524000" y="5413828"/>
                </a:lnTo>
                <a:lnTo>
                  <a:pt x="1799772" y="5892800"/>
                </a:lnTo>
                <a:lnTo>
                  <a:pt x="2104572" y="6284686"/>
                </a:lnTo>
                <a:lnTo>
                  <a:pt x="2452915" y="6691086"/>
                </a:lnTo>
                <a:lnTo>
                  <a:pt x="2830286" y="7097486"/>
                </a:lnTo>
                <a:lnTo>
                  <a:pt x="3149600" y="7416800"/>
                </a:lnTo>
                <a:lnTo>
                  <a:pt x="3759200" y="7823200"/>
                </a:lnTo>
                <a:lnTo>
                  <a:pt x="4136572" y="8113486"/>
                </a:lnTo>
                <a:lnTo>
                  <a:pt x="4484915" y="8316686"/>
                </a:lnTo>
                <a:lnTo>
                  <a:pt x="4789715" y="8476343"/>
                </a:lnTo>
                <a:lnTo>
                  <a:pt x="4862286" y="8563428"/>
                </a:lnTo>
                <a:lnTo>
                  <a:pt x="5428343" y="8795657"/>
                </a:lnTo>
                <a:lnTo>
                  <a:pt x="6023429" y="9056914"/>
                </a:lnTo>
                <a:lnTo>
                  <a:pt x="6458857" y="9216571"/>
                </a:lnTo>
                <a:lnTo>
                  <a:pt x="7097486" y="9405257"/>
                </a:lnTo>
                <a:lnTo>
                  <a:pt x="7692572" y="9564914"/>
                </a:lnTo>
                <a:lnTo>
                  <a:pt x="8215086" y="9681028"/>
                </a:lnTo>
                <a:lnTo>
                  <a:pt x="8621486" y="9753600"/>
                </a:lnTo>
                <a:lnTo>
                  <a:pt x="8766629" y="9782628"/>
                </a:lnTo>
                <a:lnTo>
                  <a:pt x="8766629" y="9956800"/>
                </a:lnTo>
                <a:lnTo>
                  <a:pt x="8098972" y="9840686"/>
                </a:lnTo>
                <a:lnTo>
                  <a:pt x="7474857" y="9710057"/>
                </a:lnTo>
                <a:lnTo>
                  <a:pt x="6836229" y="9521371"/>
                </a:lnTo>
                <a:lnTo>
                  <a:pt x="6183086" y="9303657"/>
                </a:lnTo>
                <a:lnTo>
                  <a:pt x="5515429" y="9027886"/>
                </a:lnTo>
                <a:lnTo>
                  <a:pt x="4891315" y="8752114"/>
                </a:lnTo>
                <a:lnTo>
                  <a:pt x="4354286" y="8418286"/>
                </a:lnTo>
                <a:lnTo>
                  <a:pt x="3526972" y="7866743"/>
                </a:lnTo>
                <a:lnTo>
                  <a:pt x="2931886" y="7431314"/>
                </a:lnTo>
                <a:lnTo>
                  <a:pt x="2830286" y="7344228"/>
                </a:lnTo>
                <a:lnTo>
                  <a:pt x="2569029" y="7141028"/>
                </a:lnTo>
                <a:lnTo>
                  <a:pt x="2293257" y="6865257"/>
                </a:lnTo>
                <a:lnTo>
                  <a:pt x="2046515" y="6589486"/>
                </a:lnTo>
                <a:lnTo>
                  <a:pt x="1828800" y="6284686"/>
                </a:lnTo>
                <a:lnTo>
                  <a:pt x="1640115" y="5979886"/>
                </a:lnTo>
                <a:lnTo>
                  <a:pt x="1480457" y="5791200"/>
                </a:lnTo>
                <a:lnTo>
                  <a:pt x="1219200" y="5326743"/>
                </a:lnTo>
                <a:lnTo>
                  <a:pt x="1074057" y="5065486"/>
                </a:lnTo>
                <a:lnTo>
                  <a:pt x="914400" y="4615543"/>
                </a:lnTo>
                <a:lnTo>
                  <a:pt x="812800" y="4310743"/>
                </a:lnTo>
                <a:lnTo>
                  <a:pt x="682172" y="3889828"/>
                </a:lnTo>
                <a:lnTo>
                  <a:pt x="537029" y="3309257"/>
                </a:lnTo>
                <a:lnTo>
                  <a:pt x="377372" y="2743200"/>
                </a:lnTo>
                <a:lnTo>
                  <a:pt x="290286" y="2336800"/>
                </a:lnTo>
                <a:lnTo>
                  <a:pt x="203200" y="1843314"/>
                </a:lnTo>
                <a:lnTo>
                  <a:pt x="130629" y="1364343"/>
                </a:lnTo>
                <a:lnTo>
                  <a:pt x="29029" y="725714"/>
                </a:lnTo>
                <a:lnTo>
                  <a:pt x="0" y="290286"/>
                </a:lnTo>
                <a:lnTo>
                  <a:pt x="0" y="58057"/>
                </a:lnTo>
                <a:lnTo>
                  <a:pt x="159657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63" name="群組 762">
            <a:extLst>
              <a:ext uri="{FF2B5EF4-FFF2-40B4-BE49-F238E27FC236}">
                <a16:creationId xmlns:a16="http://schemas.microsoft.com/office/drawing/2014/main" id="{019B59DE-0283-57F0-F739-AEB05CDD51A1}"/>
              </a:ext>
            </a:extLst>
          </p:cNvPr>
          <p:cNvGrpSpPr/>
          <p:nvPr/>
        </p:nvGrpSpPr>
        <p:grpSpPr>
          <a:xfrm>
            <a:off x="15280851" y="19370273"/>
            <a:ext cx="1174750" cy="1888049"/>
            <a:chOff x="21005800" y="13430645"/>
            <a:chExt cx="1174750" cy="1888049"/>
          </a:xfrm>
        </p:grpSpPr>
        <p:sp>
          <p:nvSpPr>
            <p:cNvPr id="764" name="矩形 763">
              <a:extLst>
                <a:ext uri="{FF2B5EF4-FFF2-40B4-BE49-F238E27FC236}">
                  <a16:creationId xmlns:a16="http://schemas.microsoft.com/office/drawing/2014/main" id="{D298F69C-D0CC-0CCB-58C0-AE7ABAFD9926}"/>
                </a:ext>
              </a:extLst>
            </p:cNvPr>
            <p:cNvSpPr/>
            <p:nvPr/>
          </p:nvSpPr>
          <p:spPr>
            <a:xfrm>
              <a:off x="21005800" y="14372132"/>
              <a:ext cx="98425" cy="9429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765" name="群組 764">
              <a:extLst>
                <a:ext uri="{FF2B5EF4-FFF2-40B4-BE49-F238E27FC236}">
                  <a16:creationId xmlns:a16="http://schemas.microsoft.com/office/drawing/2014/main" id="{BE5E29AA-15B6-AEB3-76A5-AACC6B42EEA2}"/>
                </a:ext>
              </a:extLst>
            </p:cNvPr>
            <p:cNvGrpSpPr/>
            <p:nvPr/>
          </p:nvGrpSpPr>
          <p:grpSpPr>
            <a:xfrm>
              <a:off x="21005800" y="13430645"/>
              <a:ext cx="1174750" cy="1888049"/>
              <a:chOff x="21005800" y="13430645"/>
              <a:chExt cx="1174750" cy="1888049"/>
            </a:xfrm>
          </p:grpSpPr>
          <p:sp>
            <p:nvSpPr>
              <p:cNvPr id="766" name="矩形 765">
                <a:extLst>
                  <a:ext uri="{FF2B5EF4-FFF2-40B4-BE49-F238E27FC236}">
                    <a16:creationId xmlns:a16="http://schemas.microsoft.com/office/drawing/2014/main" id="{F7E13320-BE46-2E9D-9710-B5A0DF0D3B1F}"/>
                  </a:ext>
                </a:extLst>
              </p:cNvPr>
              <p:cNvSpPr/>
              <p:nvPr/>
            </p:nvSpPr>
            <p:spPr>
              <a:xfrm>
                <a:off x="21005800" y="13431741"/>
                <a:ext cx="98425" cy="944659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7" name="矩形 766">
                <a:extLst>
                  <a:ext uri="{FF2B5EF4-FFF2-40B4-BE49-F238E27FC236}">
                    <a16:creationId xmlns:a16="http://schemas.microsoft.com/office/drawing/2014/main" id="{A962E2F4-DFA6-0187-7231-8B4C19C22B56}"/>
                  </a:ext>
                </a:extLst>
              </p:cNvPr>
              <p:cNvSpPr/>
              <p:nvPr/>
            </p:nvSpPr>
            <p:spPr>
              <a:xfrm>
                <a:off x="21104225" y="13430645"/>
                <a:ext cx="977900" cy="4949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6" name="矩形 895">
                <a:extLst>
                  <a:ext uri="{FF2B5EF4-FFF2-40B4-BE49-F238E27FC236}">
                    <a16:creationId xmlns:a16="http://schemas.microsoft.com/office/drawing/2014/main" id="{9D235DED-CA2C-ED2F-600D-F156CFD86896}"/>
                  </a:ext>
                </a:extLst>
              </p:cNvPr>
              <p:cNvSpPr/>
              <p:nvPr/>
            </p:nvSpPr>
            <p:spPr>
              <a:xfrm>
                <a:off x="22082125" y="13430645"/>
                <a:ext cx="98425" cy="94297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7" name="矩形 896">
                <a:extLst>
                  <a:ext uri="{FF2B5EF4-FFF2-40B4-BE49-F238E27FC236}">
                    <a16:creationId xmlns:a16="http://schemas.microsoft.com/office/drawing/2014/main" id="{0208BDA5-2393-036C-643F-7A97FF90AAB6}"/>
                  </a:ext>
                </a:extLst>
              </p:cNvPr>
              <p:cNvSpPr/>
              <p:nvPr/>
            </p:nvSpPr>
            <p:spPr>
              <a:xfrm>
                <a:off x="21104225" y="13926232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8" name="矩形 897">
                <a:extLst>
                  <a:ext uri="{FF2B5EF4-FFF2-40B4-BE49-F238E27FC236}">
                    <a16:creationId xmlns:a16="http://schemas.microsoft.com/office/drawing/2014/main" id="{C715DFEE-0CB9-FB62-8D6F-948F5E271CC5}"/>
                  </a:ext>
                </a:extLst>
              </p:cNvPr>
              <p:cNvSpPr/>
              <p:nvPr/>
            </p:nvSpPr>
            <p:spPr>
              <a:xfrm>
                <a:off x="21583650" y="13926232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9" name="矩形 898">
                <a:extLst>
                  <a:ext uri="{FF2B5EF4-FFF2-40B4-BE49-F238E27FC236}">
                    <a16:creationId xmlns:a16="http://schemas.microsoft.com/office/drawing/2014/main" id="{7F7A4192-821D-2D18-5D9C-D084D0B4B94A}"/>
                  </a:ext>
                </a:extLst>
              </p:cNvPr>
              <p:cNvSpPr/>
              <p:nvPr/>
            </p:nvSpPr>
            <p:spPr>
              <a:xfrm>
                <a:off x="21104225" y="14373620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00" name="矩形 899">
                <a:extLst>
                  <a:ext uri="{FF2B5EF4-FFF2-40B4-BE49-F238E27FC236}">
                    <a16:creationId xmlns:a16="http://schemas.microsoft.com/office/drawing/2014/main" id="{F2E1CAB4-9259-C948-CDD5-CD9351152B0F}"/>
                  </a:ext>
                </a:extLst>
              </p:cNvPr>
              <p:cNvSpPr/>
              <p:nvPr/>
            </p:nvSpPr>
            <p:spPr>
              <a:xfrm>
                <a:off x="21583650" y="14373620"/>
                <a:ext cx="495300" cy="4501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01" name="矩形 900">
                <a:extLst>
                  <a:ext uri="{FF2B5EF4-FFF2-40B4-BE49-F238E27FC236}">
                    <a16:creationId xmlns:a16="http://schemas.microsoft.com/office/drawing/2014/main" id="{385B0D9E-5100-F48D-BFFC-693534F80FFF}"/>
                  </a:ext>
                </a:extLst>
              </p:cNvPr>
              <p:cNvSpPr/>
              <p:nvPr/>
            </p:nvSpPr>
            <p:spPr>
              <a:xfrm>
                <a:off x="21104225" y="14823788"/>
                <a:ext cx="977900" cy="49490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02" name="矩形 901">
                <a:extLst>
                  <a:ext uri="{FF2B5EF4-FFF2-40B4-BE49-F238E27FC236}">
                    <a16:creationId xmlns:a16="http://schemas.microsoft.com/office/drawing/2014/main" id="{0F7D307D-88F3-B41C-FC75-5015FD53040F}"/>
                  </a:ext>
                </a:extLst>
              </p:cNvPr>
              <p:cNvSpPr/>
              <p:nvPr/>
            </p:nvSpPr>
            <p:spPr>
              <a:xfrm>
                <a:off x="22082125" y="14369352"/>
                <a:ext cx="98425" cy="94934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903" name="語音泡泡: 矩形 902">
            <a:extLst>
              <a:ext uri="{FF2B5EF4-FFF2-40B4-BE49-F238E27FC236}">
                <a16:creationId xmlns:a16="http://schemas.microsoft.com/office/drawing/2014/main" id="{B82DD892-0F8A-AD81-4950-516B772174A7}"/>
              </a:ext>
            </a:extLst>
          </p:cNvPr>
          <p:cNvSpPr/>
          <p:nvPr/>
        </p:nvSpPr>
        <p:spPr>
          <a:xfrm rot="21012940">
            <a:off x="4144051" y="22266464"/>
            <a:ext cx="609837" cy="5084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成功路四段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</a:p>
        </p:txBody>
      </p:sp>
      <p:sp>
        <p:nvSpPr>
          <p:cNvPr id="904" name="語音泡泡: 矩形 903">
            <a:extLst>
              <a:ext uri="{FF2B5EF4-FFF2-40B4-BE49-F238E27FC236}">
                <a16:creationId xmlns:a16="http://schemas.microsoft.com/office/drawing/2014/main" id="{393B69F5-E967-A2B1-AA5D-FA510F171A8F}"/>
              </a:ext>
            </a:extLst>
          </p:cNvPr>
          <p:cNvSpPr/>
          <p:nvPr/>
        </p:nvSpPr>
        <p:spPr>
          <a:xfrm>
            <a:off x="14109157" y="29516928"/>
            <a:ext cx="6306381" cy="723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星雲街</a:t>
            </a:r>
          </a:p>
        </p:txBody>
      </p:sp>
      <p:sp>
        <p:nvSpPr>
          <p:cNvPr id="905" name="語音泡泡: 矩形 904">
            <a:extLst>
              <a:ext uri="{FF2B5EF4-FFF2-40B4-BE49-F238E27FC236}">
                <a16:creationId xmlns:a16="http://schemas.microsoft.com/office/drawing/2014/main" id="{B3EAE987-4C49-E385-4E8E-43A6926A1AA5}"/>
              </a:ext>
            </a:extLst>
          </p:cNvPr>
          <p:cNvSpPr/>
          <p:nvPr/>
        </p:nvSpPr>
        <p:spPr>
          <a:xfrm>
            <a:off x="21328433" y="22534192"/>
            <a:ext cx="609837" cy="5084306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星雲街</a:t>
            </a:r>
            <a:r>
              <a:rPr lang="en-US" altLang="zh-TW" sz="1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123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</a:p>
        </p:txBody>
      </p:sp>
      <p:sp>
        <p:nvSpPr>
          <p:cNvPr id="906" name="語音泡泡: 矩形 905">
            <a:extLst>
              <a:ext uri="{FF2B5EF4-FFF2-40B4-BE49-F238E27FC236}">
                <a16:creationId xmlns:a16="http://schemas.microsoft.com/office/drawing/2014/main" id="{6F906BC5-33CF-F8C6-50E8-899C10C0C8AA}"/>
              </a:ext>
            </a:extLst>
          </p:cNvPr>
          <p:cNvSpPr/>
          <p:nvPr/>
        </p:nvSpPr>
        <p:spPr>
          <a:xfrm rot="1749252">
            <a:off x="15363483" y="17674176"/>
            <a:ext cx="4513966" cy="821149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</a:p>
        </p:txBody>
      </p:sp>
      <p:sp>
        <p:nvSpPr>
          <p:cNvPr id="907" name="語音泡泡: 矩形 906">
            <a:extLst>
              <a:ext uri="{FF2B5EF4-FFF2-40B4-BE49-F238E27FC236}">
                <a16:creationId xmlns:a16="http://schemas.microsoft.com/office/drawing/2014/main" id="{A975D24E-A759-3AE8-1A0A-812D530DC1AB}"/>
              </a:ext>
            </a:extLst>
          </p:cNvPr>
          <p:cNvSpPr/>
          <p:nvPr/>
        </p:nvSpPr>
        <p:spPr>
          <a:xfrm rot="20902530">
            <a:off x="13206897" y="9571573"/>
            <a:ext cx="708183" cy="5682784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成功路四段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  <a:endParaRPr lang="zh-TW" altLang="en-US" sz="4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8" name="語音泡泡: 矩形 907">
            <a:extLst>
              <a:ext uri="{FF2B5EF4-FFF2-40B4-BE49-F238E27FC236}">
                <a16:creationId xmlns:a16="http://schemas.microsoft.com/office/drawing/2014/main" id="{E90873D4-9C4B-605D-114F-48863E91028B}"/>
              </a:ext>
            </a:extLst>
          </p:cNvPr>
          <p:cNvSpPr/>
          <p:nvPr/>
        </p:nvSpPr>
        <p:spPr>
          <a:xfrm rot="21063709">
            <a:off x="4795438" y="9705165"/>
            <a:ext cx="4513966" cy="821149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成功路</a:t>
            </a:r>
            <a:r>
              <a:rPr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61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</a:p>
        </p:txBody>
      </p:sp>
      <p:grpSp>
        <p:nvGrpSpPr>
          <p:cNvPr id="909" name="群組 908">
            <a:extLst>
              <a:ext uri="{FF2B5EF4-FFF2-40B4-BE49-F238E27FC236}">
                <a16:creationId xmlns:a16="http://schemas.microsoft.com/office/drawing/2014/main" id="{F9BD6B67-ECFA-33DD-4A4F-6A7A4E67EEA7}"/>
              </a:ext>
            </a:extLst>
          </p:cNvPr>
          <p:cNvGrpSpPr/>
          <p:nvPr/>
        </p:nvGrpSpPr>
        <p:grpSpPr>
          <a:xfrm>
            <a:off x="21209123" y="19737297"/>
            <a:ext cx="739109" cy="337430"/>
            <a:chOff x="26865998" y="13797669"/>
            <a:chExt cx="739109" cy="337430"/>
          </a:xfrm>
        </p:grpSpPr>
        <p:sp>
          <p:nvSpPr>
            <p:cNvPr id="910" name="矩形 909">
              <a:extLst>
                <a:ext uri="{FF2B5EF4-FFF2-40B4-BE49-F238E27FC236}">
                  <a16:creationId xmlns:a16="http://schemas.microsoft.com/office/drawing/2014/main" id="{BD50DEAB-C9E8-84BC-CF7F-C8AA5BD07970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1" name="矩形 910">
              <a:extLst>
                <a:ext uri="{FF2B5EF4-FFF2-40B4-BE49-F238E27FC236}">
                  <a16:creationId xmlns:a16="http://schemas.microsoft.com/office/drawing/2014/main" id="{DDFEFC6D-4AA3-1CB5-8734-9FAEBB46FE15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2" name="矩形 911">
              <a:extLst>
                <a:ext uri="{FF2B5EF4-FFF2-40B4-BE49-F238E27FC236}">
                  <a16:creationId xmlns:a16="http://schemas.microsoft.com/office/drawing/2014/main" id="{388B717D-5953-A2FC-0FC5-1BAE1731FA71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3" name="矩形 912">
              <a:extLst>
                <a:ext uri="{FF2B5EF4-FFF2-40B4-BE49-F238E27FC236}">
                  <a16:creationId xmlns:a16="http://schemas.microsoft.com/office/drawing/2014/main" id="{03C60393-E32D-06B9-F0B3-53E3205DE219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4" name="矩形 913">
              <a:extLst>
                <a:ext uri="{FF2B5EF4-FFF2-40B4-BE49-F238E27FC236}">
                  <a16:creationId xmlns:a16="http://schemas.microsoft.com/office/drawing/2014/main" id="{C6895F56-C827-F917-E547-11337B352D7E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5" name="矩形 914">
              <a:extLst>
                <a:ext uri="{FF2B5EF4-FFF2-40B4-BE49-F238E27FC236}">
                  <a16:creationId xmlns:a16="http://schemas.microsoft.com/office/drawing/2014/main" id="{E03B5B35-35EB-96F5-65E2-9C96C640768B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6" name="矩形 915">
              <a:extLst>
                <a:ext uri="{FF2B5EF4-FFF2-40B4-BE49-F238E27FC236}">
                  <a16:creationId xmlns:a16="http://schemas.microsoft.com/office/drawing/2014/main" id="{32B512D6-1C28-E0F0-C8FC-BF6DF1685290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17" name="群組 916">
            <a:extLst>
              <a:ext uri="{FF2B5EF4-FFF2-40B4-BE49-F238E27FC236}">
                <a16:creationId xmlns:a16="http://schemas.microsoft.com/office/drawing/2014/main" id="{8EC4EEC5-AB03-7855-48FE-EE5B5341ABCA}"/>
              </a:ext>
            </a:extLst>
          </p:cNvPr>
          <p:cNvGrpSpPr/>
          <p:nvPr/>
        </p:nvGrpSpPr>
        <p:grpSpPr>
          <a:xfrm>
            <a:off x="21312832" y="28990697"/>
            <a:ext cx="739109" cy="337430"/>
            <a:chOff x="26865998" y="13797669"/>
            <a:chExt cx="739109" cy="337430"/>
          </a:xfrm>
        </p:grpSpPr>
        <p:sp>
          <p:nvSpPr>
            <p:cNvPr id="918" name="矩形 917">
              <a:extLst>
                <a:ext uri="{FF2B5EF4-FFF2-40B4-BE49-F238E27FC236}">
                  <a16:creationId xmlns:a16="http://schemas.microsoft.com/office/drawing/2014/main" id="{97CAAB24-61D8-FBD7-01C3-633529E23635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9" name="矩形 918">
              <a:extLst>
                <a:ext uri="{FF2B5EF4-FFF2-40B4-BE49-F238E27FC236}">
                  <a16:creationId xmlns:a16="http://schemas.microsoft.com/office/drawing/2014/main" id="{0285C7E7-C404-9D42-76AC-6A296F0C4364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0" name="矩形 919">
              <a:extLst>
                <a:ext uri="{FF2B5EF4-FFF2-40B4-BE49-F238E27FC236}">
                  <a16:creationId xmlns:a16="http://schemas.microsoft.com/office/drawing/2014/main" id="{A2C46D29-D05A-0E4C-2DC5-CAE739ADF7CB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1" name="矩形 920">
              <a:extLst>
                <a:ext uri="{FF2B5EF4-FFF2-40B4-BE49-F238E27FC236}">
                  <a16:creationId xmlns:a16="http://schemas.microsoft.com/office/drawing/2014/main" id="{BCA966D5-25A3-E11C-2AAF-5044F0DD6594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2" name="矩形 931">
              <a:extLst>
                <a:ext uri="{FF2B5EF4-FFF2-40B4-BE49-F238E27FC236}">
                  <a16:creationId xmlns:a16="http://schemas.microsoft.com/office/drawing/2014/main" id="{90996C2F-F1D7-5EC7-4BBB-3312D005C979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3" name="矩形 932">
              <a:extLst>
                <a:ext uri="{FF2B5EF4-FFF2-40B4-BE49-F238E27FC236}">
                  <a16:creationId xmlns:a16="http://schemas.microsoft.com/office/drawing/2014/main" id="{2EC3F64D-3D28-0D18-CA11-4B5A817499B9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4" name="矩形 933">
              <a:extLst>
                <a:ext uri="{FF2B5EF4-FFF2-40B4-BE49-F238E27FC236}">
                  <a16:creationId xmlns:a16="http://schemas.microsoft.com/office/drawing/2014/main" id="{E24FAE08-9809-48F3-4725-4B51C6D4B427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39" name="群組 938">
            <a:extLst>
              <a:ext uri="{FF2B5EF4-FFF2-40B4-BE49-F238E27FC236}">
                <a16:creationId xmlns:a16="http://schemas.microsoft.com/office/drawing/2014/main" id="{F81723FE-0D3F-4522-5972-AAEC1A79874A}"/>
              </a:ext>
            </a:extLst>
          </p:cNvPr>
          <p:cNvGrpSpPr/>
          <p:nvPr/>
        </p:nvGrpSpPr>
        <p:grpSpPr>
          <a:xfrm rot="5400000">
            <a:off x="20596385" y="29635956"/>
            <a:ext cx="739109" cy="337430"/>
            <a:chOff x="26865998" y="13797669"/>
            <a:chExt cx="739109" cy="337430"/>
          </a:xfrm>
        </p:grpSpPr>
        <p:sp>
          <p:nvSpPr>
            <p:cNvPr id="940" name="矩形 939">
              <a:extLst>
                <a:ext uri="{FF2B5EF4-FFF2-40B4-BE49-F238E27FC236}">
                  <a16:creationId xmlns:a16="http://schemas.microsoft.com/office/drawing/2014/main" id="{54BEC91B-2622-1343-9EA9-24EF7045CA08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4" name="矩形 943">
              <a:extLst>
                <a:ext uri="{FF2B5EF4-FFF2-40B4-BE49-F238E27FC236}">
                  <a16:creationId xmlns:a16="http://schemas.microsoft.com/office/drawing/2014/main" id="{3EB1A435-A003-0795-BE1B-E97C7CCD7ACD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5" name="矩形 944">
              <a:extLst>
                <a:ext uri="{FF2B5EF4-FFF2-40B4-BE49-F238E27FC236}">
                  <a16:creationId xmlns:a16="http://schemas.microsoft.com/office/drawing/2014/main" id="{0CB8D58B-24A0-9EF5-EC0A-96813F1FBD62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7" name="矩形 946">
              <a:extLst>
                <a:ext uri="{FF2B5EF4-FFF2-40B4-BE49-F238E27FC236}">
                  <a16:creationId xmlns:a16="http://schemas.microsoft.com/office/drawing/2014/main" id="{19402F80-78AC-D4C6-5F65-FFA0A61CC19A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1" name="矩形 950">
              <a:extLst>
                <a:ext uri="{FF2B5EF4-FFF2-40B4-BE49-F238E27FC236}">
                  <a16:creationId xmlns:a16="http://schemas.microsoft.com/office/drawing/2014/main" id="{E7F64A68-744A-32A7-3A9B-5DDB34CDA9EA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5" name="矩形 954">
              <a:extLst>
                <a:ext uri="{FF2B5EF4-FFF2-40B4-BE49-F238E27FC236}">
                  <a16:creationId xmlns:a16="http://schemas.microsoft.com/office/drawing/2014/main" id="{DC1D972A-3781-7E05-AE70-6D61B4A9D33B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6" name="矩形 955">
              <a:extLst>
                <a:ext uri="{FF2B5EF4-FFF2-40B4-BE49-F238E27FC236}">
                  <a16:creationId xmlns:a16="http://schemas.microsoft.com/office/drawing/2014/main" id="{947E2516-1688-95A8-97AF-612011B6EAD7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57" name="群組 956">
            <a:extLst>
              <a:ext uri="{FF2B5EF4-FFF2-40B4-BE49-F238E27FC236}">
                <a16:creationId xmlns:a16="http://schemas.microsoft.com/office/drawing/2014/main" id="{9D257CDA-89BF-A138-4A76-10CDC87F1C52}"/>
              </a:ext>
            </a:extLst>
          </p:cNvPr>
          <p:cNvGrpSpPr/>
          <p:nvPr/>
        </p:nvGrpSpPr>
        <p:grpSpPr>
          <a:xfrm rot="5400000">
            <a:off x="13246429" y="29681014"/>
            <a:ext cx="739109" cy="337430"/>
            <a:chOff x="26865998" y="13797669"/>
            <a:chExt cx="739109" cy="337430"/>
          </a:xfrm>
        </p:grpSpPr>
        <p:sp>
          <p:nvSpPr>
            <p:cNvPr id="958" name="矩形 957">
              <a:extLst>
                <a:ext uri="{FF2B5EF4-FFF2-40B4-BE49-F238E27FC236}">
                  <a16:creationId xmlns:a16="http://schemas.microsoft.com/office/drawing/2014/main" id="{A58190E0-A774-D1C9-845F-279F668B589C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9" name="矩形 958">
              <a:extLst>
                <a:ext uri="{FF2B5EF4-FFF2-40B4-BE49-F238E27FC236}">
                  <a16:creationId xmlns:a16="http://schemas.microsoft.com/office/drawing/2014/main" id="{3A77BE67-08DA-1B8E-AA2A-CD6A1E0942A3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64" name="矩形 1663">
              <a:extLst>
                <a:ext uri="{FF2B5EF4-FFF2-40B4-BE49-F238E27FC236}">
                  <a16:creationId xmlns:a16="http://schemas.microsoft.com/office/drawing/2014/main" id="{CFA4D70C-5B1E-3C4C-8106-94A053F6A2B2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65" name="矩形 1664">
              <a:extLst>
                <a:ext uri="{FF2B5EF4-FFF2-40B4-BE49-F238E27FC236}">
                  <a16:creationId xmlns:a16="http://schemas.microsoft.com/office/drawing/2014/main" id="{90555754-E052-E7BB-31C8-B38CEBF0AF9B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66" name="矩形 1665">
              <a:extLst>
                <a:ext uri="{FF2B5EF4-FFF2-40B4-BE49-F238E27FC236}">
                  <a16:creationId xmlns:a16="http://schemas.microsoft.com/office/drawing/2014/main" id="{22994CF3-9C97-5AFB-8325-DFE6F4E482BA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67" name="矩形 1666">
              <a:extLst>
                <a:ext uri="{FF2B5EF4-FFF2-40B4-BE49-F238E27FC236}">
                  <a16:creationId xmlns:a16="http://schemas.microsoft.com/office/drawing/2014/main" id="{946D5887-7D0E-1C6C-CFFB-99FDE08E196C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68" name="矩形 1667">
              <a:extLst>
                <a:ext uri="{FF2B5EF4-FFF2-40B4-BE49-F238E27FC236}">
                  <a16:creationId xmlns:a16="http://schemas.microsoft.com/office/drawing/2014/main" id="{6652A424-4864-CDAC-B616-350B819F4FD3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69" name="群組 1668">
            <a:extLst>
              <a:ext uri="{FF2B5EF4-FFF2-40B4-BE49-F238E27FC236}">
                <a16:creationId xmlns:a16="http://schemas.microsoft.com/office/drawing/2014/main" id="{A343CDE7-E147-712A-1745-3C40B5811825}"/>
              </a:ext>
            </a:extLst>
          </p:cNvPr>
          <p:cNvGrpSpPr/>
          <p:nvPr/>
        </p:nvGrpSpPr>
        <p:grpSpPr>
          <a:xfrm rot="5400000">
            <a:off x="14960508" y="29701965"/>
            <a:ext cx="739109" cy="337430"/>
            <a:chOff x="26865998" y="13797669"/>
            <a:chExt cx="739109" cy="337430"/>
          </a:xfrm>
        </p:grpSpPr>
        <p:sp>
          <p:nvSpPr>
            <p:cNvPr id="1670" name="矩形 1669">
              <a:extLst>
                <a:ext uri="{FF2B5EF4-FFF2-40B4-BE49-F238E27FC236}">
                  <a16:creationId xmlns:a16="http://schemas.microsoft.com/office/drawing/2014/main" id="{2F0E3DF8-73CD-1822-4FED-68166A34A951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1" name="矩形 1670">
              <a:extLst>
                <a:ext uri="{FF2B5EF4-FFF2-40B4-BE49-F238E27FC236}">
                  <a16:creationId xmlns:a16="http://schemas.microsoft.com/office/drawing/2014/main" id="{A289984E-DDD1-71F4-96EE-E7AA91422A48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2" name="矩形 1671">
              <a:extLst>
                <a:ext uri="{FF2B5EF4-FFF2-40B4-BE49-F238E27FC236}">
                  <a16:creationId xmlns:a16="http://schemas.microsoft.com/office/drawing/2014/main" id="{D407D282-CD96-CAA8-8B6E-C8F8843C8866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3" name="矩形 1672">
              <a:extLst>
                <a:ext uri="{FF2B5EF4-FFF2-40B4-BE49-F238E27FC236}">
                  <a16:creationId xmlns:a16="http://schemas.microsoft.com/office/drawing/2014/main" id="{65FE6296-9B6B-DA07-5945-7ED059F9E3D7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4" name="矩形 1673">
              <a:extLst>
                <a:ext uri="{FF2B5EF4-FFF2-40B4-BE49-F238E27FC236}">
                  <a16:creationId xmlns:a16="http://schemas.microsoft.com/office/drawing/2014/main" id="{29FC1B39-AD60-F79E-FD29-CD6524FB432D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5" name="矩形 1674">
              <a:extLst>
                <a:ext uri="{FF2B5EF4-FFF2-40B4-BE49-F238E27FC236}">
                  <a16:creationId xmlns:a16="http://schemas.microsoft.com/office/drawing/2014/main" id="{FE2342F8-D2E8-36B9-9938-F0DD4CFF2F4B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6" name="矩形 1675">
              <a:extLst>
                <a:ext uri="{FF2B5EF4-FFF2-40B4-BE49-F238E27FC236}">
                  <a16:creationId xmlns:a16="http://schemas.microsoft.com/office/drawing/2014/main" id="{EE7087EF-1BDA-7233-033C-AF6348513828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77" name="群組 1676">
            <a:extLst>
              <a:ext uri="{FF2B5EF4-FFF2-40B4-BE49-F238E27FC236}">
                <a16:creationId xmlns:a16="http://schemas.microsoft.com/office/drawing/2014/main" id="{AF6E59CE-5C0F-0BCD-4398-2894AD88CA3A}"/>
              </a:ext>
            </a:extLst>
          </p:cNvPr>
          <p:cNvGrpSpPr/>
          <p:nvPr/>
        </p:nvGrpSpPr>
        <p:grpSpPr>
          <a:xfrm rot="5400000">
            <a:off x="6109843" y="29473098"/>
            <a:ext cx="493348" cy="497486"/>
            <a:chOff x="26865998" y="13797669"/>
            <a:chExt cx="739109" cy="337430"/>
          </a:xfrm>
        </p:grpSpPr>
        <p:sp>
          <p:nvSpPr>
            <p:cNvPr id="1678" name="矩形 1677">
              <a:extLst>
                <a:ext uri="{FF2B5EF4-FFF2-40B4-BE49-F238E27FC236}">
                  <a16:creationId xmlns:a16="http://schemas.microsoft.com/office/drawing/2014/main" id="{618FA929-BD62-6B74-98FE-6B4CA22138EA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9" name="矩形 1678">
              <a:extLst>
                <a:ext uri="{FF2B5EF4-FFF2-40B4-BE49-F238E27FC236}">
                  <a16:creationId xmlns:a16="http://schemas.microsoft.com/office/drawing/2014/main" id="{0AD2E0CB-8A29-940B-F42E-CAA1380926F1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0" name="矩形 1679">
              <a:extLst>
                <a:ext uri="{FF2B5EF4-FFF2-40B4-BE49-F238E27FC236}">
                  <a16:creationId xmlns:a16="http://schemas.microsoft.com/office/drawing/2014/main" id="{820036F0-8CD8-26DE-72BE-779674FF5008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68" name="矩形 2367">
              <a:extLst>
                <a:ext uri="{FF2B5EF4-FFF2-40B4-BE49-F238E27FC236}">
                  <a16:creationId xmlns:a16="http://schemas.microsoft.com/office/drawing/2014/main" id="{8ECAACBC-6F98-45AD-D007-87AA296798C8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69" name="矩形 2368">
              <a:extLst>
                <a:ext uri="{FF2B5EF4-FFF2-40B4-BE49-F238E27FC236}">
                  <a16:creationId xmlns:a16="http://schemas.microsoft.com/office/drawing/2014/main" id="{ABB9EFAE-68C4-3C92-58CA-5DB896A01062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0" name="矩形 2369">
              <a:extLst>
                <a:ext uri="{FF2B5EF4-FFF2-40B4-BE49-F238E27FC236}">
                  <a16:creationId xmlns:a16="http://schemas.microsoft.com/office/drawing/2014/main" id="{2CA46C99-2565-8D6F-10B8-94FEB489CD62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1" name="矩形 2370">
              <a:extLst>
                <a:ext uri="{FF2B5EF4-FFF2-40B4-BE49-F238E27FC236}">
                  <a16:creationId xmlns:a16="http://schemas.microsoft.com/office/drawing/2014/main" id="{7EF79947-6E39-F5D5-6891-053114D5A458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72" name="群組 2371">
            <a:extLst>
              <a:ext uri="{FF2B5EF4-FFF2-40B4-BE49-F238E27FC236}">
                <a16:creationId xmlns:a16="http://schemas.microsoft.com/office/drawing/2014/main" id="{84A98D6E-4D0E-5839-C860-E6B71E7451B2}"/>
              </a:ext>
            </a:extLst>
          </p:cNvPr>
          <p:cNvGrpSpPr/>
          <p:nvPr/>
        </p:nvGrpSpPr>
        <p:grpSpPr>
          <a:xfrm rot="10169313">
            <a:off x="4850063" y="28924764"/>
            <a:ext cx="493348" cy="497486"/>
            <a:chOff x="26865998" y="13797669"/>
            <a:chExt cx="739109" cy="337430"/>
          </a:xfrm>
        </p:grpSpPr>
        <p:sp>
          <p:nvSpPr>
            <p:cNvPr id="2373" name="矩形 2372">
              <a:extLst>
                <a:ext uri="{FF2B5EF4-FFF2-40B4-BE49-F238E27FC236}">
                  <a16:creationId xmlns:a16="http://schemas.microsoft.com/office/drawing/2014/main" id="{4FA23F21-CAED-F954-D05D-49A57672BD18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4" name="矩形 2373">
              <a:extLst>
                <a:ext uri="{FF2B5EF4-FFF2-40B4-BE49-F238E27FC236}">
                  <a16:creationId xmlns:a16="http://schemas.microsoft.com/office/drawing/2014/main" id="{2F6DA073-23D7-7897-2E05-DF1DC91172A2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5" name="矩形 2374">
              <a:extLst>
                <a:ext uri="{FF2B5EF4-FFF2-40B4-BE49-F238E27FC236}">
                  <a16:creationId xmlns:a16="http://schemas.microsoft.com/office/drawing/2014/main" id="{6D406EC0-F68F-096D-AD35-8C641802B161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6" name="矩形 2375">
              <a:extLst>
                <a:ext uri="{FF2B5EF4-FFF2-40B4-BE49-F238E27FC236}">
                  <a16:creationId xmlns:a16="http://schemas.microsoft.com/office/drawing/2014/main" id="{6549040A-C4A9-B29C-76B2-27C12F59DA16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7" name="矩形 2376">
              <a:extLst>
                <a:ext uri="{FF2B5EF4-FFF2-40B4-BE49-F238E27FC236}">
                  <a16:creationId xmlns:a16="http://schemas.microsoft.com/office/drawing/2014/main" id="{6D8C3903-A853-0394-65B1-2C2A7DCBA062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8" name="矩形 2377">
              <a:extLst>
                <a:ext uri="{FF2B5EF4-FFF2-40B4-BE49-F238E27FC236}">
                  <a16:creationId xmlns:a16="http://schemas.microsoft.com/office/drawing/2014/main" id="{B54FCD9D-6F67-F4FF-2453-909D6F87B9F9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9" name="矩形 2378">
              <a:extLst>
                <a:ext uri="{FF2B5EF4-FFF2-40B4-BE49-F238E27FC236}">
                  <a16:creationId xmlns:a16="http://schemas.microsoft.com/office/drawing/2014/main" id="{A10072E4-B63A-6DAB-E514-B31AC400D6D4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80" name="群組 2379">
            <a:extLst>
              <a:ext uri="{FF2B5EF4-FFF2-40B4-BE49-F238E27FC236}">
                <a16:creationId xmlns:a16="http://schemas.microsoft.com/office/drawing/2014/main" id="{3B9C4381-D1B9-50D3-3A88-5AAAA1614D38}"/>
              </a:ext>
            </a:extLst>
          </p:cNvPr>
          <p:cNvGrpSpPr/>
          <p:nvPr/>
        </p:nvGrpSpPr>
        <p:grpSpPr>
          <a:xfrm rot="10169313">
            <a:off x="3341197" y="20290719"/>
            <a:ext cx="750737" cy="497486"/>
            <a:chOff x="26865998" y="13797669"/>
            <a:chExt cx="739109" cy="337430"/>
          </a:xfrm>
        </p:grpSpPr>
        <p:sp>
          <p:nvSpPr>
            <p:cNvPr id="2381" name="矩形 2380">
              <a:extLst>
                <a:ext uri="{FF2B5EF4-FFF2-40B4-BE49-F238E27FC236}">
                  <a16:creationId xmlns:a16="http://schemas.microsoft.com/office/drawing/2014/main" id="{62D31E2D-7993-4321-A390-FE33BDBFB56E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2" name="矩形 2381">
              <a:extLst>
                <a:ext uri="{FF2B5EF4-FFF2-40B4-BE49-F238E27FC236}">
                  <a16:creationId xmlns:a16="http://schemas.microsoft.com/office/drawing/2014/main" id="{3F13AAEF-88C0-E2D4-D4D4-8CBA631CC160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3" name="矩形 2382">
              <a:extLst>
                <a:ext uri="{FF2B5EF4-FFF2-40B4-BE49-F238E27FC236}">
                  <a16:creationId xmlns:a16="http://schemas.microsoft.com/office/drawing/2014/main" id="{7D61DB7F-833E-1956-E990-A92CEE158CAE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4" name="矩形 2383">
              <a:extLst>
                <a:ext uri="{FF2B5EF4-FFF2-40B4-BE49-F238E27FC236}">
                  <a16:creationId xmlns:a16="http://schemas.microsoft.com/office/drawing/2014/main" id="{EEF80DC6-1F94-E67B-9812-EE049F00495E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5" name="矩形 2384">
              <a:extLst>
                <a:ext uri="{FF2B5EF4-FFF2-40B4-BE49-F238E27FC236}">
                  <a16:creationId xmlns:a16="http://schemas.microsoft.com/office/drawing/2014/main" id="{3A948438-12FF-A5A2-63CA-2A82AC7B1DA0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6" name="矩形 2385">
              <a:extLst>
                <a:ext uri="{FF2B5EF4-FFF2-40B4-BE49-F238E27FC236}">
                  <a16:creationId xmlns:a16="http://schemas.microsoft.com/office/drawing/2014/main" id="{CB5DAF73-3754-16D5-B43C-87C5B37247D5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7" name="矩形 2386">
              <a:extLst>
                <a:ext uri="{FF2B5EF4-FFF2-40B4-BE49-F238E27FC236}">
                  <a16:creationId xmlns:a16="http://schemas.microsoft.com/office/drawing/2014/main" id="{EC6DDBDB-F827-F133-6686-54C7723C846D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88" name="群組 2387">
            <a:extLst>
              <a:ext uri="{FF2B5EF4-FFF2-40B4-BE49-F238E27FC236}">
                <a16:creationId xmlns:a16="http://schemas.microsoft.com/office/drawing/2014/main" id="{72B9D017-6822-D7D0-5902-344600370609}"/>
              </a:ext>
            </a:extLst>
          </p:cNvPr>
          <p:cNvGrpSpPr/>
          <p:nvPr/>
        </p:nvGrpSpPr>
        <p:grpSpPr>
          <a:xfrm rot="10169313">
            <a:off x="2569064" y="16165699"/>
            <a:ext cx="750737" cy="497486"/>
            <a:chOff x="26865998" y="13797669"/>
            <a:chExt cx="739109" cy="337430"/>
          </a:xfrm>
        </p:grpSpPr>
        <p:sp>
          <p:nvSpPr>
            <p:cNvPr id="2389" name="矩形 2388">
              <a:extLst>
                <a:ext uri="{FF2B5EF4-FFF2-40B4-BE49-F238E27FC236}">
                  <a16:creationId xmlns:a16="http://schemas.microsoft.com/office/drawing/2014/main" id="{EBBEA4EA-7AD8-2C12-FF4D-EA93199AC50B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0" name="矩形 2389">
              <a:extLst>
                <a:ext uri="{FF2B5EF4-FFF2-40B4-BE49-F238E27FC236}">
                  <a16:creationId xmlns:a16="http://schemas.microsoft.com/office/drawing/2014/main" id="{E2933AC5-B258-123A-79A4-CB66969C9A27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1" name="矩形 2390">
              <a:extLst>
                <a:ext uri="{FF2B5EF4-FFF2-40B4-BE49-F238E27FC236}">
                  <a16:creationId xmlns:a16="http://schemas.microsoft.com/office/drawing/2014/main" id="{50EFE5A8-9717-5FD9-AC71-CD03C5F7962D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2" name="矩形 2391">
              <a:extLst>
                <a:ext uri="{FF2B5EF4-FFF2-40B4-BE49-F238E27FC236}">
                  <a16:creationId xmlns:a16="http://schemas.microsoft.com/office/drawing/2014/main" id="{6AAEB240-D9F3-672F-A124-58CC36F3043B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3" name="矩形 2392">
              <a:extLst>
                <a:ext uri="{FF2B5EF4-FFF2-40B4-BE49-F238E27FC236}">
                  <a16:creationId xmlns:a16="http://schemas.microsoft.com/office/drawing/2014/main" id="{3398CB05-5D64-C819-6CF6-CB58001A5DD7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4" name="矩形 2393">
              <a:extLst>
                <a:ext uri="{FF2B5EF4-FFF2-40B4-BE49-F238E27FC236}">
                  <a16:creationId xmlns:a16="http://schemas.microsoft.com/office/drawing/2014/main" id="{BFE03233-E5A8-0EA0-0B12-59DD952E08DF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5" name="矩形 2394">
              <a:extLst>
                <a:ext uri="{FF2B5EF4-FFF2-40B4-BE49-F238E27FC236}">
                  <a16:creationId xmlns:a16="http://schemas.microsoft.com/office/drawing/2014/main" id="{6819AEBB-8822-CD90-07D3-E5BBD0D0F3E1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96" name="群組 2395">
            <a:extLst>
              <a:ext uri="{FF2B5EF4-FFF2-40B4-BE49-F238E27FC236}">
                <a16:creationId xmlns:a16="http://schemas.microsoft.com/office/drawing/2014/main" id="{42CEF5D8-86C4-085A-6FFA-0D2D9ADC069B}"/>
              </a:ext>
            </a:extLst>
          </p:cNvPr>
          <p:cNvGrpSpPr/>
          <p:nvPr/>
        </p:nvGrpSpPr>
        <p:grpSpPr>
          <a:xfrm rot="10169313">
            <a:off x="1582756" y="11343398"/>
            <a:ext cx="750737" cy="497486"/>
            <a:chOff x="26865998" y="13797669"/>
            <a:chExt cx="739109" cy="337430"/>
          </a:xfrm>
        </p:grpSpPr>
        <p:sp>
          <p:nvSpPr>
            <p:cNvPr id="2397" name="矩形 2396">
              <a:extLst>
                <a:ext uri="{FF2B5EF4-FFF2-40B4-BE49-F238E27FC236}">
                  <a16:creationId xmlns:a16="http://schemas.microsoft.com/office/drawing/2014/main" id="{3A8D5FD0-C94B-B075-408B-8E1A3F56EF75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8" name="矩形 2397">
              <a:extLst>
                <a:ext uri="{FF2B5EF4-FFF2-40B4-BE49-F238E27FC236}">
                  <a16:creationId xmlns:a16="http://schemas.microsoft.com/office/drawing/2014/main" id="{1181311A-E548-FF6C-FBC2-BCF1BF6E4492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9" name="矩形 2398">
              <a:extLst>
                <a:ext uri="{FF2B5EF4-FFF2-40B4-BE49-F238E27FC236}">
                  <a16:creationId xmlns:a16="http://schemas.microsoft.com/office/drawing/2014/main" id="{9CCF45BA-826D-CBE7-6A44-31BC18165E2F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0" name="矩形 2399">
              <a:extLst>
                <a:ext uri="{FF2B5EF4-FFF2-40B4-BE49-F238E27FC236}">
                  <a16:creationId xmlns:a16="http://schemas.microsoft.com/office/drawing/2014/main" id="{4CDE6AF8-28BB-28B7-20BA-F569D298D4BE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1" name="矩形 2400">
              <a:extLst>
                <a:ext uri="{FF2B5EF4-FFF2-40B4-BE49-F238E27FC236}">
                  <a16:creationId xmlns:a16="http://schemas.microsoft.com/office/drawing/2014/main" id="{7EA10EB8-BFE0-8590-46BD-CCDD52184E8F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2" name="矩形 2401">
              <a:extLst>
                <a:ext uri="{FF2B5EF4-FFF2-40B4-BE49-F238E27FC236}">
                  <a16:creationId xmlns:a16="http://schemas.microsoft.com/office/drawing/2014/main" id="{24C8C550-339D-E977-59D6-11C048D1BA6B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3" name="矩形 2402">
              <a:extLst>
                <a:ext uri="{FF2B5EF4-FFF2-40B4-BE49-F238E27FC236}">
                  <a16:creationId xmlns:a16="http://schemas.microsoft.com/office/drawing/2014/main" id="{D874D2CA-5D33-0F73-A548-71DA4DF52EAF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04" name="群組 2403">
            <a:extLst>
              <a:ext uri="{FF2B5EF4-FFF2-40B4-BE49-F238E27FC236}">
                <a16:creationId xmlns:a16="http://schemas.microsoft.com/office/drawing/2014/main" id="{2C97860B-AD68-5692-3F9E-452D92E7B033}"/>
              </a:ext>
            </a:extLst>
          </p:cNvPr>
          <p:cNvGrpSpPr/>
          <p:nvPr/>
        </p:nvGrpSpPr>
        <p:grpSpPr>
          <a:xfrm rot="4841561">
            <a:off x="2313067" y="10482961"/>
            <a:ext cx="750737" cy="497486"/>
            <a:chOff x="26865998" y="13797669"/>
            <a:chExt cx="739109" cy="337430"/>
          </a:xfrm>
        </p:grpSpPr>
        <p:sp>
          <p:nvSpPr>
            <p:cNvPr id="2405" name="矩形 2404">
              <a:extLst>
                <a:ext uri="{FF2B5EF4-FFF2-40B4-BE49-F238E27FC236}">
                  <a16:creationId xmlns:a16="http://schemas.microsoft.com/office/drawing/2014/main" id="{30C4AF4D-C71F-A0DB-8573-C2D5CA6DE67C}"/>
                </a:ext>
              </a:extLst>
            </p:cNvPr>
            <p:cNvSpPr/>
            <p:nvPr/>
          </p:nvSpPr>
          <p:spPr>
            <a:xfrm>
              <a:off x="26865998" y="13797669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6" name="矩形 2405">
              <a:extLst>
                <a:ext uri="{FF2B5EF4-FFF2-40B4-BE49-F238E27FC236}">
                  <a16:creationId xmlns:a16="http://schemas.microsoft.com/office/drawing/2014/main" id="{A05BEAA3-30A2-6134-C2F1-79B1AB3C745B}"/>
                </a:ext>
              </a:extLst>
            </p:cNvPr>
            <p:cNvSpPr/>
            <p:nvPr/>
          </p:nvSpPr>
          <p:spPr>
            <a:xfrm>
              <a:off x="26976727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7" name="矩形 2406">
              <a:extLst>
                <a:ext uri="{FF2B5EF4-FFF2-40B4-BE49-F238E27FC236}">
                  <a16:creationId xmlns:a16="http://schemas.microsoft.com/office/drawing/2014/main" id="{85BF37BC-AD69-DD76-45EB-D71FF88CA615}"/>
                </a:ext>
              </a:extLst>
            </p:cNvPr>
            <p:cNvSpPr/>
            <p:nvPr/>
          </p:nvSpPr>
          <p:spPr>
            <a:xfrm>
              <a:off x="27087456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8" name="矩形 2407">
              <a:extLst>
                <a:ext uri="{FF2B5EF4-FFF2-40B4-BE49-F238E27FC236}">
                  <a16:creationId xmlns:a16="http://schemas.microsoft.com/office/drawing/2014/main" id="{A1A8B23C-F68A-F574-8114-52C6C3E5F776}"/>
                </a:ext>
              </a:extLst>
            </p:cNvPr>
            <p:cNvSpPr/>
            <p:nvPr/>
          </p:nvSpPr>
          <p:spPr>
            <a:xfrm>
              <a:off x="2719818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9" name="矩形 2408">
              <a:extLst>
                <a:ext uri="{FF2B5EF4-FFF2-40B4-BE49-F238E27FC236}">
                  <a16:creationId xmlns:a16="http://schemas.microsoft.com/office/drawing/2014/main" id="{6CA2B9BD-4B93-58B3-396B-CBB1020FDC75}"/>
                </a:ext>
              </a:extLst>
            </p:cNvPr>
            <p:cNvSpPr/>
            <p:nvPr/>
          </p:nvSpPr>
          <p:spPr>
            <a:xfrm>
              <a:off x="27308914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10" name="矩形 2409">
              <a:extLst>
                <a:ext uri="{FF2B5EF4-FFF2-40B4-BE49-F238E27FC236}">
                  <a16:creationId xmlns:a16="http://schemas.microsoft.com/office/drawing/2014/main" id="{9C7BD873-B78D-0296-0D5D-25E6E5DEE7A5}"/>
                </a:ext>
              </a:extLst>
            </p:cNvPr>
            <p:cNvSpPr/>
            <p:nvPr/>
          </p:nvSpPr>
          <p:spPr>
            <a:xfrm>
              <a:off x="27419643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11" name="矩形 2410">
              <a:extLst>
                <a:ext uri="{FF2B5EF4-FFF2-40B4-BE49-F238E27FC236}">
                  <a16:creationId xmlns:a16="http://schemas.microsoft.com/office/drawing/2014/main" id="{1530FB40-645D-F74B-92EE-277EA89BC0E7}"/>
                </a:ext>
              </a:extLst>
            </p:cNvPr>
            <p:cNvSpPr/>
            <p:nvPr/>
          </p:nvSpPr>
          <p:spPr>
            <a:xfrm>
              <a:off x="27530375" y="13799820"/>
              <a:ext cx="74732" cy="335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12" name="語音泡泡: 矩形 2411">
            <a:extLst>
              <a:ext uri="{FF2B5EF4-FFF2-40B4-BE49-F238E27FC236}">
                <a16:creationId xmlns:a16="http://schemas.microsoft.com/office/drawing/2014/main" id="{0F1781B3-A07D-5BB1-0EB3-D11A600AF84D}"/>
              </a:ext>
            </a:extLst>
          </p:cNvPr>
          <p:cNvSpPr/>
          <p:nvPr/>
        </p:nvSpPr>
        <p:spPr>
          <a:xfrm>
            <a:off x="15731396" y="13850547"/>
            <a:ext cx="4267199" cy="1339334"/>
          </a:xfrm>
          <a:prstGeom prst="wedgeRectCallout">
            <a:avLst>
              <a:gd name="adj1" fmla="val -18411"/>
              <a:gd name="adj2" fmla="val 48522"/>
            </a:avLst>
          </a:prstGeom>
          <a:noFill/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清白公園</a:t>
            </a:r>
          </a:p>
        </p:txBody>
      </p:sp>
      <p:pic>
        <p:nvPicPr>
          <p:cNvPr id="2413" name="圖片 2412">
            <a:extLst>
              <a:ext uri="{FF2B5EF4-FFF2-40B4-BE49-F238E27FC236}">
                <a16:creationId xmlns:a16="http://schemas.microsoft.com/office/drawing/2014/main" id="{A5851325-9AFE-2E1A-AADB-DCB7F9DA33C1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8438" y="22696331"/>
            <a:ext cx="286645" cy="272730"/>
          </a:xfrm>
          <a:prstGeom prst="rect">
            <a:avLst/>
          </a:prstGeom>
        </p:spPr>
      </p:pic>
      <p:graphicFrame>
        <p:nvGraphicFramePr>
          <p:cNvPr id="2414" name="表格 2413">
            <a:extLst>
              <a:ext uri="{FF2B5EF4-FFF2-40B4-BE49-F238E27FC236}">
                <a16:creationId xmlns:a16="http://schemas.microsoft.com/office/drawing/2014/main" id="{BF9762B5-426F-88FD-5888-CAA7E987D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91386"/>
              </p:ext>
            </p:extLst>
          </p:nvPr>
        </p:nvGraphicFramePr>
        <p:xfrm>
          <a:off x="19164521" y="24980097"/>
          <a:ext cx="1545140" cy="721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28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9028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21044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521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15" name="表格 2414">
            <a:extLst>
              <a:ext uri="{FF2B5EF4-FFF2-40B4-BE49-F238E27FC236}">
                <a16:creationId xmlns:a16="http://schemas.microsoft.com/office/drawing/2014/main" id="{FAB09D3A-636D-0198-C20D-023EF01F5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607813"/>
              </p:ext>
            </p:extLst>
          </p:nvPr>
        </p:nvGraphicFramePr>
        <p:xfrm>
          <a:off x="19170198" y="25692043"/>
          <a:ext cx="1539462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462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162031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電梯</a:t>
                      </a:r>
                      <a:r>
                        <a:rPr lang="en-US" altLang="zh-TW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(1F~5F)</a:t>
                      </a:r>
                      <a:endParaRPr lang="zh-TW" altLang="en-US" sz="1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16" name="表格 2415">
            <a:extLst>
              <a:ext uri="{FF2B5EF4-FFF2-40B4-BE49-F238E27FC236}">
                <a16:creationId xmlns:a16="http://schemas.microsoft.com/office/drawing/2014/main" id="{5BA501C4-E7AC-424E-FECF-1067F2A92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885408"/>
              </p:ext>
            </p:extLst>
          </p:nvPr>
        </p:nvGraphicFramePr>
        <p:xfrm>
          <a:off x="20501380" y="25935883"/>
          <a:ext cx="208280" cy="174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417" name="表格 2416">
            <a:extLst>
              <a:ext uri="{FF2B5EF4-FFF2-40B4-BE49-F238E27FC236}">
                <a16:creationId xmlns:a16="http://schemas.microsoft.com/office/drawing/2014/main" id="{550574CD-3E75-185D-77C0-C2EB3617D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096780"/>
              </p:ext>
            </p:extLst>
          </p:nvPr>
        </p:nvGraphicFramePr>
        <p:xfrm>
          <a:off x="19209737" y="25938550"/>
          <a:ext cx="499863" cy="173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941">
                <a:tc>
                  <a:txBody>
                    <a:bodyPr/>
                    <a:lstStyle/>
                    <a:p>
                      <a:pPr marL="0" marR="0" lvl="0" indent="0" algn="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418" name="表格 2417">
            <a:extLst>
              <a:ext uri="{FF2B5EF4-FFF2-40B4-BE49-F238E27FC236}">
                <a16:creationId xmlns:a16="http://schemas.microsoft.com/office/drawing/2014/main" id="{6870633A-1926-01A5-40BA-8CF610B91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94604"/>
              </p:ext>
            </p:extLst>
          </p:nvPr>
        </p:nvGraphicFramePr>
        <p:xfrm>
          <a:off x="20001517" y="25938549"/>
          <a:ext cx="499863" cy="173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3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6293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79418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48994"/>
                  </a:ext>
                </a:extLst>
              </a:tr>
              <a:tr h="34794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29829"/>
                  </a:ext>
                </a:extLst>
              </a:tr>
            </a:tbl>
          </a:graphicData>
        </a:graphic>
      </p:graphicFrame>
      <p:graphicFrame>
        <p:nvGraphicFramePr>
          <p:cNvPr id="2419" name="表格 2418">
            <a:extLst>
              <a:ext uri="{FF2B5EF4-FFF2-40B4-BE49-F238E27FC236}">
                <a16:creationId xmlns:a16="http://schemas.microsoft.com/office/drawing/2014/main" id="{9255ED44-FFA1-F205-52E9-1FDBEBF2D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35372"/>
              </p:ext>
            </p:extLst>
          </p:nvPr>
        </p:nvGraphicFramePr>
        <p:xfrm>
          <a:off x="19164521" y="24189509"/>
          <a:ext cx="1545135" cy="79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27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9027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9058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522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20" name="表格 2419">
            <a:extLst>
              <a:ext uri="{FF2B5EF4-FFF2-40B4-BE49-F238E27FC236}">
                <a16:creationId xmlns:a16="http://schemas.microsoft.com/office/drawing/2014/main" id="{34F8C586-A309-93DC-9D77-CDD581220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26183"/>
              </p:ext>
            </p:extLst>
          </p:nvPr>
        </p:nvGraphicFramePr>
        <p:xfrm>
          <a:off x="19164520" y="23485681"/>
          <a:ext cx="1543805" cy="70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7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08761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703828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523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21" name="表格 2420">
            <a:extLst>
              <a:ext uri="{FF2B5EF4-FFF2-40B4-BE49-F238E27FC236}">
                <a16:creationId xmlns:a16="http://schemas.microsoft.com/office/drawing/2014/main" id="{F9A5975B-F500-DE81-6B0D-A329B4C76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086716"/>
              </p:ext>
            </p:extLst>
          </p:nvPr>
        </p:nvGraphicFramePr>
        <p:xfrm>
          <a:off x="19162894" y="23098916"/>
          <a:ext cx="1546764" cy="39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76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394847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22" name="表格 2421">
            <a:extLst>
              <a:ext uri="{FF2B5EF4-FFF2-40B4-BE49-F238E27FC236}">
                <a16:creationId xmlns:a16="http://schemas.microsoft.com/office/drawing/2014/main" id="{D88FF0D6-7C16-71B5-0621-4C980177C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02096"/>
              </p:ext>
            </p:extLst>
          </p:nvPr>
        </p:nvGraphicFramePr>
        <p:xfrm>
          <a:off x="19449494" y="21878700"/>
          <a:ext cx="1265844" cy="605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605749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23" name="表格 2422">
            <a:extLst>
              <a:ext uri="{FF2B5EF4-FFF2-40B4-BE49-F238E27FC236}">
                <a16:creationId xmlns:a16="http://schemas.microsoft.com/office/drawing/2014/main" id="{726F9467-EB85-90B8-F781-D67D13349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040203"/>
              </p:ext>
            </p:extLst>
          </p:nvPr>
        </p:nvGraphicFramePr>
        <p:xfrm>
          <a:off x="19157497" y="21478631"/>
          <a:ext cx="1557970" cy="40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9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976237964"/>
                    </a:ext>
                  </a:extLst>
                </a:gridCol>
              </a:tblGrid>
              <a:tr h="405165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800" b="1" kern="1200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5F</a:t>
                      </a:r>
                      <a:endParaRPr lang="zh-TW" altLang="en-US" sz="8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2424" name="矩形 2423">
            <a:extLst>
              <a:ext uri="{FF2B5EF4-FFF2-40B4-BE49-F238E27FC236}">
                <a16:creationId xmlns:a16="http://schemas.microsoft.com/office/drawing/2014/main" id="{F1CED2D8-C130-D3B1-9F7C-8CA85CEF14AA}"/>
              </a:ext>
            </a:extLst>
          </p:cNvPr>
          <p:cNvSpPr/>
          <p:nvPr/>
        </p:nvSpPr>
        <p:spPr>
          <a:xfrm>
            <a:off x="19378322" y="27868273"/>
            <a:ext cx="1038266" cy="69622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25" name="矩形 2424">
            <a:extLst>
              <a:ext uri="{FF2B5EF4-FFF2-40B4-BE49-F238E27FC236}">
                <a16:creationId xmlns:a16="http://schemas.microsoft.com/office/drawing/2014/main" id="{53B872CE-AC85-F77A-8D5C-8D79BC3635E9}"/>
              </a:ext>
            </a:extLst>
          </p:cNvPr>
          <p:cNvSpPr/>
          <p:nvPr/>
        </p:nvSpPr>
        <p:spPr>
          <a:xfrm>
            <a:off x="19170198" y="28494828"/>
            <a:ext cx="1246390" cy="4191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426" name="圖片 2425">
            <a:extLst>
              <a:ext uri="{FF2B5EF4-FFF2-40B4-BE49-F238E27FC236}">
                <a16:creationId xmlns:a16="http://schemas.microsoft.com/office/drawing/2014/main" id="{A3B44641-52D1-8CB3-1EDC-7B67BE1D3F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74816" y="21476984"/>
            <a:ext cx="289383" cy="295171"/>
          </a:xfrm>
          <a:prstGeom prst="rect">
            <a:avLst/>
          </a:prstGeom>
        </p:spPr>
      </p:pic>
      <p:grpSp>
        <p:nvGrpSpPr>
          <p:cNvPr id="2427" name="群組 2426">
            <a:extLst>
              <a:ext uri="{FF2B5EF4-FFF2-40B4-BE49-F238E27FC236}">
                <a16:creationId xmlns:a16="http://schemas.microsoft.com/office/drawing/2014/main" id="{4F648D01-40EC-2F79-C4E3-5EBEAEBB04AE}"/>
              </a:ext>
            </a:extLst>
          </p:cNvPr>
          <p:cNvGrpSpPr/>
          <p:nvPr/>
        </p:nvGrpSpPr>
        <p:grpSpPr>
          <a:xfrm>
            <a:off x="9168416" y="26627136"/>
            <a:ext cx="346739" cy="346739"/>
            <a:chOff x="36325124" y="8674046"/>
            <a:chExt cx="1944790" cy="1944790"/>
          </a:xfrm>
        </p:grpSpPr>
        <p:sp>
          <p:nvSpPr>
            <p:cNvPr id="2428" name="橢圓 2427">
              <a:extLst>
                <a:ext uri="{FF2B5EF4-FFF2-40B4-BE49-F238E27FC236}">
                  <a16:creationId xmlns:a16="http://schemas.microsoft.com/office/drawing/2014/main" id="{946AD1C6-6E4A-0326-B3C3-097D6B131B72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29" name="橢圓 2428">
              <a:extLst>
                <a:ext uri="{FF2B5EF4-FFF2-40B4-BE49-F238E27FC236}">
                  <a16:creationId xmlns:a16="http://schemas.microsoft.com/office/drawing/2014/main" id="{D08DF5F3-3258-6BCB-0D2F-58088721CF97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0" name="手繪多邊形: 圖案 2429">
              <a:extLst>
                <a:ext uri="{FF2B5EF4-FFF2-40B4-BE49-F238E27FC236}">
                  <a16:creationId xmlns:a16="http://schemas.microsoft.com/office/drawing/2014/main" id="{21420FBE-5822-26EA-8524-CB7AFBB0CBE0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2431" name="表格 2430">
            <a:extLst>
              <a:ext uri="{FF2B5EF4-FFF2-40B4-BE49-F238E27FC236}">
                <a16:creationId xmlns:a16="http://schemas.microsoft.com/office/drawing/2014/main" id="{B1173C46-173B-0B88-5240-41DD19B7B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980073"/>
              </p:ext>
            </p:extLst>
          </p:nvPr>
        </p:nvGraphicFramePr>
        <p:xfrm>
          <a:off x="15469667" y="28308097"/>
          <a:ext cx="1151844" cy="605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844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</a:tblGrid>
              <a:tr h="605831">
                <a:tc>
                  <a:txBody>
                    <a:bodyPr/>
                    <a:lstStyle/>
                    <a:p>
                      <a:pPr marL="0" algn="r" defTabSz="2087961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pSp>
        <p:nvGrpSpPr>
          <p:cNvPr id="2432" name="群組 2431">
            <a:extLst>
              <a:ext uri="{FF2B5EF4-FFF2-40B4-BE49-F238E27FC236}">
                <a16:creationId xmlns:a16="http://schemas.microsoft.com/office/drawing/2014/main" id="{95382EF0-87A5-EC9A-CB51-DE2BAF562C21}"/>
              </a:ext>
            </a:extLst>
          </p:cNvPr>
          <p:cNvGrpSpPr/>
          <p:nvPr/>
        </p:nvGrpSpPr>
        <p:grpSpPr>
          <a:xfrm>
            <a:off x="15496627" y="28367786"/>
            <a:ext cx="650706" cy="477863"/>
            <a:chOff x="35957814" y="11827957"/>
            <a:chExt cx="2307894" cy="1694860"/>
          </a:xfrm>
        </p:grpSpPr>
        <p:sp>
          <p:nvSpPr>
            <p:cNvPr id="2433" name="手繪多邊形: 圖案 2432">
              <a:extLst>
                <a:ext uri="{FF2B5EF4-FFF2-40B4-BE49-F238E27FC236}">
                  <a16:creationId xmlns:a16="http://schemas.microsoft.com/office/drawing/2014/main" id="{99FB59C4-B437-B21D-6B38-D1717FF70BE1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4" name="橢圓 2433">
              <a:extLst>
                <a:ext uri="{FF2B5EF4-FFF2-40B4-BE49-F238E27FC236}">
                  <a16:creationId xmlns:a16="http://schemas.microsoft.com/office/drawing/2014/main" id="{81AD3CF7-F139-6742-9377-E020BE4C88CD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5" name="手繪多邊形: 圖案 2434">
              <a:extLst>
                <a:ext uri="{FF2B5EF4-FFF2-40B4-BE49-F238E27FC236}">
                  <a16:creationId xmlns:a16="http://schemas.microsoft.com/office/drawing/2014/main" id="{1A6525FE-9BF1-6BA0-53C7-2D862315D022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6" name="等腰三角形 2435">
              <a:extLst>
                <a:ext uri="{FF2B5EF4-FFF2-40B4-BE49-F238E27FC236}">
                  <a16:creationId xmlns:a16="http://schemas.microsoft.com/office/drawing/2014/main" id="{E8C1FEA5-E62E-ABA9-3D7A-16ED50ACDC18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7" name="橢圓 2436">
              <a:extLst>
                <a:ext uri="{FF2B5EF4-FFF2-40B4-BE49-F238E27FC236}">
                  <a16:creationId xmlns:a16="http://schemas.microsoft.com/office/drawing/2014/main" id="{5158FD89-CE6B-367A-BA32-E9CAD00635F5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8" name="手繪多邊形: 圖案 2437">
              <a:extLst>
                <a:ext uri="{FF2B5EF4-FFF2-40B4-BE49-F238E27FC236}">
                  <a16:creationId xmlns:a16="http://schemas.microsoft.com/office/drawing/2014/main" id="{5212A282-AD59-0635-C86D-652E4A40699C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9" name="手繪多邊形: 圖案 2438">
              <a:extLst>
                <a:ext uri="{FF2B5EF4-FFF2-40B4-BE49-F238E27FC236}">
                  <a16:creationId xmlns:a16="http://schemas.microsoft.com/office/drawing/2014/main" id="{DAAE9584-1148-F70F-D440-3040F31C7796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0" name="橢圓 2439">
              <a:extLst>
                <a:ext uri="{FF2B5EF4-FFF2-40B4-BE49-F238E27FC236}">
                  <a16:creationId xmlns:a16="http://schemas.microsoft.com/office/drawing/2014/main" id="{23091607-56B9-AC50-89C0-FF825DF2F5C0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41" name="群組 2440">
            <a:extLst>
              <a:ext uri="{FF2B5EF4-FFF2-40B4-BE49-F238E27FC236}">
                <a16:creationId xmlns:a16="http://schemas.microsoft.com/office/drawing/2014/main" id="{423D106A-B296-6886-3355-29C45C2E8088}"/>
              </a:ext>
            </a:extLst>
          </p:cNvPr>
          <p:cNvGrpSpPr/>
          <p:nvPr/>
        </p:nvGrpSpPr>
        <p:grpSpPr>
          <a:xfrm>
            <a:off x="20069215" y="27699262"/>
            <a:ext cx="638911" cy="557374"/>
            <a:chOff x="17750627" y="14626066"/>
            <a:chExt cx="2275166" cy="1984812"/>
          </a:xfrm>
        </p:grpSpPr>
        <p:sp>
          <p:nvSpPr>
            <p:cNvPr id="2442" name="手繪多邊形: 圖案 2441">
              <a:extLst>
                <a:ext uri="{FF2B5EF4-FFF2-40B4-BE49-F238E27FC236}">
                  <a16:creationId xmlns:a16="http://schemas.microsoft.com/office/drawing/2014/main" id="{B743B23D-141F-EBEB-0645-4D6DEF2190FC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3" name="手繪多邊形: 圖案 2442">
              <a:extLst>
                <a:ext uri="{FF2B5EF4-FFF2-40B4-BE49-F238E27FC236}">
                  <a16:creationId xmlns:a16="http://schemas.microsoft.com/office/drawing/2014/main" id="{AEBB068D-B702-FCF6-0C09-87F3288146D1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4" name="手繪多邊形: 圖案 2443">
              <a:extLst>
                <a:ext uri="{FF2B5EF4-FFF2-40B4-BE49-F238E27FC236}">
                  <a16:creationId xmlns:a16="http://schemas.microsoft.com/office/drawing/2014/main" id="{C31AA4F3-A4A6-2D96-CE72-437B61F1998D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5" name="矩形 2444">
              <a:extLst>
                <a:ext uri="{FF2B5EF4-FFF2-40B4-BE49-F238E27FC236}">
                  <a16:creationId xmlns:a16="http://schemas.microsoft.com/office/drawing/2014/main" id="{366AF11C-5CA3-AA1F-A68C-7B12BD1B9CCA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46" name="群組 2445">
            <a:extLst>
              <a:ext uri="{FF2B5EF4-FFF2-40B4-BE49-F238E27FC236}">
                <a16:creationId xmlns:a16="http://schemas.microsoft.com/office/drawing/2014/main" id="{E30B1FAE-39E8-231C-4378-18C8663555D8}"/>
              </a:ext>
            </a:extLst>
          </p:cNvPr>
          <p:cNvGrpSpPr/>
          <p:nvPr/>
        </p:nvGrpSpPr>
        <p:grpSpPr>
          <a:xfrm>
            <a:off x="20335775" y="19772055"/>
            <a:ext cx="638911" cy="557374"/>
            <a:chOff x="17750627" y="14626066"/>
            <a:chExt cx="2275166" cy="1984812"/>
          </a:xfrm>
        </p:grpSpPr>
        <p:sp>
          <p:nvSpPr>
            <p:cNvPr id="2447" name="手繪多邊形: 圖案 2446">
              <a:extLst>
                <a:ext uri="{FF2B5EF4-FFF2-40B4-BE49-F238E27FC236}">
                  <a16:creationId xmlns:a16="http://schemas.microsoft.com/office/drawing/2014/main" id="{C1FAF7E5-ECCE-AECE-7468-E87BCE9E9DDA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8" name="手繪多邊形: 圖案 2447">
              <a:extLst>
                <a:ext uri="{FF2B5EF4-FFF2-40B4-BE49-F238E27FC236}">
                  <a16:creationId xmlns:a16="http://schemas.microsoft.com/office/drawing/2014/main" id="{99F03531-BF21-6C24-3D4C-CBC4DB6E42F1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9" name="手繪多邊形: 圖案 2448">
              <a:extLst>
                <a:ext uri="{FF2B5EF4-FFF2-40B4-BE49-F238E27FC236}">
                  <a16:creationId xmlns:a16="http://schemas.microsoft.com/office/drawing/2014/main" id="{828101B4-ADD5-5E8E-3F14-7EFD3E1CEABF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0" name="矩形 2449">
              <a:extLst>
                <a:ext uri="{FF2B5EF4-FFF2-40B4-BE49-F238E27FC236}">
                  <a16:creationId xmlns:a16="http://schemas.microsoft.com/office/drawing/2014/main" id="{C6B58034-FAE9-3DC6-288A-37E0C4790A32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51" name="群組 2450">
            <a:extLst>
              <a:ext uri="{FF2B5EF4-FFF2-40B4-BE49-F238E27FC236}">
                <a16:creationId xmlns:a16="http://schemas.microsoft.com/office/drawing/2014/main" id="{C0668225-9A89-91A8-8262-E2B281346EA1}"/>
              </a:ext>
            </a:extLst>
          </p:cNvPr>
          <p:cNvGrpSpPr/>
          <p:nvPr/>
        </p:nvGrpSpPr>
        <p:grpSpPr>
          <a:xfrm>
            <a:off x="18925727" y="19317693"/>
            <a:ext cx="638911" cy="557374"/>
            <a:chOff x="17750627" y="14626066"/>
            <a:chExt cx="2275166" cy="1984812"/>
          </a:xfrm>
        </p:grpSpPr>
        <p:sp>
          <p:nvSpPr>
            <p:cNvPr id="2452" name="手繪多邊形: 圖案 2451">
              <a:extLst>
                <a:ext uri="{FF2B5EF4-FFF2-40B4-BE49-F238E27FC236}">
                  <a16:creationId xmlns:a16="http://schemas.microsoft.com/office/drawing/2014/main" id="{2350F20E-41EE-F0AD-AFE6-5D3C3630DED4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3" name="手繪多邊形: 圖案 2452">
              <a:extLst>
                <a:ext uri="{FF2B5EF4-FFF2-40B4-BE49-F238E27FC236}">
                  <a16:creationId xmlns:a16="http://schemas.microsoft.com/office/drawing/2014/main" id="{AE1A6528-FB0E-E84F-EE4A-D5A6B98B4121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4" name="手繪多邊形: 圖案 2453">
              <a:extLst>
                <a:ext uri="{FF2B5EF4-FFF2-40B4-BE49-F238E27FC236}">
                  <a16:creationId xmlns:a16="http://schemas.microsoft.com/office/drawing/2014/main" id="{853C9606-C367-DF90-9FD8-73ED963DA870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5" name="矩形 2454">
              <a:extLst>
                <a:ext uri="{FF2B5EF4-FFF2-40B4-BE49-F238E27FC236}">
                  <a16:creationId xmlns:a16="http://schemas.microsoft.com/office/drawing/2014/main" id="{7540739A-2B36-8A22-DDDA-2519FE33CA04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56" name="群組 2455">
            <a:extLst>
              <a:ext uri="{FF2B5EF4-FFF2-40B4-BE49-F238E27FC236}">
                <a16:creationId xmlns:a16="http://schemas.microsoft.com/office/drawing/2014/main" id="{5CA23610-BED3-4019-C11E-C58AE90A9D3F}"/>
              </a:ext>
            </a:extLst>
          </p:cNvPr>
          <p:cNvGrpSpPr/>
          <p:nvPr/>
        </p:nvGrpSpPr>
        <p:grpSpPr>
          <a:xfrm>
            <a:off x="11705780" y="10097158"/>
            <a:ext cx="638911" cy="557374"/>
            <a:chOff x="17750627" y="14626066"/>
            <a:chExt cx="2275166" cy="1984812"/>
          </a:xfrm>
        </p:grpSpPr>
        <p:sp>
          <p:nvSpPr>
            <p:cNvPr id="2457" name="手繪多邊形: 圖案 2456">
              <a:extLst>
                <a:ext uri="{FF2B5EF4-FFF2-40B4-BE49-F238E27FC236}">
                  <a16:creationId xmlns:a16="http://schemas.microsoft.com/office/drawing/2014/main" id="{B6E296FA-C597-03EA-8FA1-424FF40049E9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8" name="手繪多邊形: 圖案 2457">
              <a:extLst>
                <a:ext uri="{FF2B5EF4-FFF2-40B4-BE49-F238E27FC236}">
                  <a16:creationId xmlns:a16="http://schemas.microsoft.com/office/drawing/2014/main" id="{0AF1EEEE-A20A-AFB0-CF1D-C32C82423020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59" name="手繪多邊形: 圖案 2458">
              <a:extLst>
                <a:ext uri="{FF2B5EF4-FFF2-40B4-BE49-F238E27FC236}">
                  <a16:creationId xmlns:a16="http://schemas.microsoft.com/office/drawing/2014/main" id="{9849132B-29E3-A7A9-448A-F3650619AF1B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0" name="矩形 2459">
              <a:extLst>
                <a:ext uri="{FF2B5EF4-FFF2-40B4-BE49-F238E27FC236}">
                  <a16:creationId xmlns:a16="http://schemas.microsoft.com/office/drawing/2014/main" id="{BF60432B-A10D-A8FA-76C7-A6ECFD03B671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61" name="群組 2460">
            <a:extLst>
              <a:ext uri="{FF2B5EF4-FFF2-40B4-BE49-F238E27FC236}">
                <a16:creationId xmlns:a16="http://schemas.microsoft.com/office/drawing/2014/main" id="{2ABCBBA8-AED6-6001-2998-1816CF2B18B9}"/>
              </a:ext>
            </a:extLst>
          </p:cNvPr>
          <p:cNvGrpSpPr/>
          <p:nvPr/>
        </p:nvGrpSpPr>
        <p:grpSpPr>
          <a:xfrm>
            <a:off x="11991769" y="11674930"/>
            <a:ext cx="638911" cy="557374"/>
            <a:chOff x="17750627" y="14626066"/>
            <a:chExt cx="2275166" cy="1984812"/>
          </a:xfrm>
        </p:grpSpPr>
        <p:sp>
          <p:nvSpPr>
            <p:cNvPr id="2462" name="手繪多邊形: 圖案 2461">
              <a:extLst>
                <a:ext uri="{FF2B5EF4-FFF2-40B4-BE49-F238E27FC236}">
                  <a16:creationId xmlns:a16="http://schemas.microsoft.com/office/drawing/2014/main" id="{E29BA9E6-113F-32B4-0E9B-8A2D5EADEFDB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3" name="手繪多邊形: 圖案 2462">
              <a:extLst>
                <a:ext uri="{FF2B5EF4-FFF2-40B4-BE49-F238E27FC236}">
                  <a16:creationId xmlns:a16="http://schemas.microsoft.com/office/drawing/2014/main" id="{52F2EDD9-AF8D-107E-A6BD-43F91EAC26AA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4" name="手繪多邊形: 圖案 2463">
              <a:extLst>
                <a:ext uri="{FF2B5EF4-FFF2-40B4-BE49-F238E27FC236}">
                  <a16:creationId xmlns:a16="http://schemas.microsoft.com/office/drawing/2014/main" id="{D14DE061-D71D-9B41-1315-8340F0098BCC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5" name="矩形 2464">
              <a:extLst>
                <a:ext uri="{FF2B5EF4-FFF2-40B4-BE49-F238E27FC236}">
                  <a16:creationId xmlns:a16="http://schemas.microsoft.com/office/drawing/2014/main" id="{01D41480-E85E-BD8D-E74D-4D4E25343C65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66" name="群組 2465">
            <a:extLst>
              <a:ext uri="{FF2B5EF4-FFF2-40B4-BE49-F238E27FC236}">
                <a16:creationId xmlns:a16="http://schemas.microsoft.com/office/drawing/2014/main" id="{B78391AD-AE32-BFB2-D5A8-40EDD9210484}"/>
              </a:ext>
            </a:extLst>
          </p:cNvPr>
          <p:cNvGrpSpPr/>
          <p:nvPr/>
        </p:nvGrpSpPr>
        <p:grpSpPr>
          <a:xfrm>
            <a:off x="3227829" y="11520793"/>
            <a:ext cx="638911" cy="557374"/>
            <a:chOff x="17750627" y="14626066"/>
            <a:chExt cx="2275166" cy="1984812"/>
          </a:xfrm>
        </p:grpSpPr>
        <p:sp>
          <p:nvSpPr>
            <p:cNvPr id="2467" name="手繪多邊形: 圖案 2466">
              <a:extLst>
                <a:ext uri="{FF2B5EF4-FFF2-40B4-BE49-F238E27FC236}">
                  <a16:creationId xmlns:a16="http://schemas.microsoft.com/office/drawing/2014/main" id="{85A9F646-2169-2E83-5761-51BE988180E1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8" name="手繪多邊形: 圖案 2467">
              <a:extLst>
                <a:ext uri="{FF2B5EF4-FFF2-40B4-BE49-F238E27FC236}">
                  <a16:creationId xmlns:a16="http://schemas.microsoft.com/office/drawing/2014/main" id="{CBF0B4FB-D9C9-611E-C11F-53ADCDE68533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9" name="手繪多邊形: 圖案 2468">
              <a:extLst>
                <a:ext uri="{FF2B5EF4-FFF2-40B4-BE49-F238E27FC236}">
                  <a16:creationId xmlns:a16="http://schemas.microsoft.com/office/drawing/2014/main" id="{BC7F742C-537C-24C1-1F6C-87C46A7FADE2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0" name="矩形 2469">
              <a:extLst>
                <a:ext uri="{FF2B5EF4-FFF2-40B4-BE49-F238E27FC236}">
                  <a16:creationId xmlns:a16="http://schemas.microsoft.com/office/drawing/2014/main" id="{BB567C4F-93A0-C9A3-3AEB-AEDBB5AD0361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71" name="群組 2470">
            <a:extLst>
              <a:ext uri="{FF2B5EF4-FFF2-40B4-BE49-F238E27FC236}">
                <a16:creationId xmlns:a16="http://schemas.microsoft.com/office/drawing/2014/main" id="{F15F831A-458F-B90D-85AA-994022B11DDE}"/>
              </a:ext>
            </a:extLst>
          </p:cNvPr>
          <p:cNvGrpSpPr/>
          <p:nvPr/>
        </p:nvGrpSpPr>
        <p:grpSpPr>
          <a:xfrm>
            <a:off x="4524051" y="11317140"/>
            <a:ext cx="638911" cy="557374"/>
            <a:chOff x="17750627" y="14626066"/>
            <a:chExt cx="2275166" cy="1984812"/>
          </a:xfrm>
        </p:grpSpPr>
        <p:sp>
          <p:nvSpPr>
            <p:cNvPr id="2472" name="手繪多邊形: 圖案 2471">
              <a:extLst>
                <a:ext uri="{FF2B5EF4-FFF2-40B4-BE49-F238E27FC236}">
                  <a16:creationId xmlns:a16="http://schemas.microsoft.com/office/drawing/2014/main" id="{97C80B36-168C-CF0D-651A-062F46442D4A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3" name="手繪多邊形: 圖案 2472">
              <a:extLst>
                <a:ext uri="{FF2B5EF4-FFF2-40B4-BE49-F238E27FC236}">
                  <a16:creationId xmlns:a16="http://schemas.microsoft.com/office/drawing/2014/main" id="{0996D012-5ACA-2569-F5C6-627B2FE3871A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4" name="手繪多邊形: 圖案 2473">
              <a:extLst>
                <a:ext uri="{FF2B5EF4-FFF2-40B4-BE49-F238E27FC236}">
                  <a16:creationId xmlns:a16="http://schemas.microsoft.com/office/drawing/2014/main" id="{5591C341-7E0B-0D88-408A-EC9945063393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5" name="矩形 2474">
              <a:extLst>
                <a:ext uri="{FF2B5EF4-FFF2-40B4-BE49-F238E27FC236}">
                  <a16:creationId xmlns:a16="http://schemas.microsoft.com/office/drawing/2014/main" id="{5D402AD7-BA33-5D49-6507-61F1EBD918C8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76" name="群組 2475">
            <a:extLst>
              <a:ext uri="{FF2B5EF4-FFF2-40B4-BE49-F238E27FC236}">
                <a16:creationId xmlns:a16="http://schemas.microsoft.com/office/drawing/2014/main" id="{909CD13B-B6C1-09C5-5103-716CFB3817EE}"/>
              </a:ext>
            </a:extLst>
          </p:cNvPr>
          <p:cNvGrpSpPr/>
          <p:nvPr/>
        </p:nvGrpSpPr>
        <p:grpSpPr>
          <a:xfrm>
            <a:off x="9665371" y="10419709"/>
            <a:ext cx="638911" cy="557374"/>
            <a:chOff x="17750627" y="14626066"/>
            <a:chExt cx="2275166" cy="1984812"/>
          </a:xfrm>
        </p:grpSpPr>
        <p:sp>
          <p:nvSpPr>
            <p:cNvPr id="2477" name="手繪多邊形: 圖案 2476">
              <a:extLst>
                <a:ext uri="{FF2B5EF4-FFF2-40B4-BE49-F238E27FC236}">
                  <a16:creationId xmlns:a16="http://schemas.microsoft.com/office/drawing/2014/main" id="{5DEB474A-6304-0502-9B35-EE07DDF1CCF8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8" name="手繪多邊形: 圖案 2477">
              <a:extLst>
                <a:ext uri="{FF2B5EF4-FFF2-40B4-BE49-F238E27FC236}">
                  <a16:creationId xmlns:a16="http://schemas.microsoft.com/office/drawing/2014/main" id="{FC0AA4EF-336B-D593-E7E6-BDDD303CC49F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79" name="手繪多邊形: 圖案 2478">
              <a:extLst>
                <a:ext uri="{FF2B5EF4-FFF2-40B4-BE49-F238E27FC236}">
                  <a16:creationId xmlns:a16="http://schemas.microsoft.com/office/drawing/2014/main" id="{146EFE08-5A21-98E0-5A71-B1788577FDBF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80" name="矩形 2479">
              <a:extLst>
                <a:ext uri="{FF2B5EF4-FFF2-40B4-BE49-F238E27FC236}">
                  <a16:creationId xmlns:a16="http://schemas.microsoft.com/office/drawing/2014/main" id="{619B2B7A-9E48-5DCA-0E02-FF3AF80015B8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81" name="文字方塊 2480">
            <a:extLst>
              <a:ext uri="{FF2B5EF4-FFF2-40B4-BE49-F238E27FC236}">
                <a16:creationId xmlns:a16="http://schemas.microsoft.com/office/drawing/2014/main" id="{FCFAE341-6680-B0A7-1446-1D5CCEB17F0F}"/>
              </a:ext>
            </a:extLst>
          </p:cNvPr>
          <p:cNvSpPr txBox="1"/>
          <p:nvPr/>
        </p:nvSpPr>
        <p:spPr>
          <a:xfrm>
            <a:off x="7959918" y="25292135"/>
            <a:ext cx="4939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b="1" kern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性別友善廁所</a:t>
            </a:r>
          </a:p>
        </p:txBody>
      </p:sp>
      <p:graphicFrame>
        <p:nvGraphicFramePr>
          <p:cNvPr id="2482" name="表格 2481">
            <a:extLst>
              <a:ext uri="{FF2B5EF4-FFF2-40B4-BE49-F238E27FC236}">
                <a16:creationId xmlns:a16="http://schemas.microsoft.com/office/drawing/2014/main" id="{BB1FF600-F90A-AEF6-78E8-D91EA5CE2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903210"/>
              </p:ext>
            </p:extLst>
          </p:nvPr>
        </p:nvGraphicFramePr>
        <p:xfrm>
          <a:off x="19449494" y="22484450"/>
          <a:ext cx="1265844" cy="60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336678849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523836217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207909683"/>
                    </a:ext>
                  </a:extLst>
                </a:gridCol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607322">
                <a:tc>
                  <a:txBody>
                    <a:bodyPr/>
                    <a:lstStyle/>
                    <a:p>
                      <a:pPr marL="0" algn="ctr" defTabSz="2087961" rtl="0" eaLnBrk="1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女廁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graphicFrame>
        <p:nvGraphicFramePr>
          <p:cNvPr id="2483" name="表格 2482">
            <a:extLst>
              <a:ext uri="{FF2B5EF4-FFF2-40B4-BE49-F238E27FC236}">
                <a16:creationId xmlns:a16="http://schemas.microsoft.com/office/drawing/2014/main" id="{464BF50F-4503-E2E4-BF70-980E17B3F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56276"/>
              </p:ext>
            </p:extLst>
          </p:nvPr>
        </p:nvGraphicFramePr>
        <p:xfrm>
          <a:off x="19450469" y="22254303"/>
          <a:ext cx="316461" cy="34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61">
                  <a:extLst>
                    <a:ext uri="{9D8B030D-6E8A-4147-A177-3AD203B41FA5}">
                      <a16:colId xmlns:a16="http://schemas.microsoft.com/office/drawing/2014/main" val="719113986"/>
                    </a:ext>
                  </a:extLst>
                </a:gridCol>
              </a:tblGrid>
              <a:tr h="322491">
                <a:tc>
                  <a:txBody>
                    <a:bodyPr/>
                    <a:lstStyle/>
                    <a:p>
                      <a:pPr marL="0" marR="0" lvl="0" indent="0" algn="ctr" defTabSz="2087961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幼廁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23809"/>
                  </a:ext>
                </a:extLst>
              </a:tr>
            </a:tbl>
          </a:graphicData>
        </a:graphic>
      </p:graphicFrame>
      <p:sp>
        <p:nvSpPr>
          <p:cNvPr id="2484" name="語音泡泡: 矩形 2483">
            <a:extLst>
              <a:ext uri="{FF2B5EF4-FFF2-40B4-BE49-F238E27FC236}">
                <a16:creationId xmlns:a16="http://schemas.microsoft.com/office/drawing/2014/main" id="{CC2AE761-F0E2-E733-ED2B-5154B6D3B85C}"/>
              </a:ext>
            </a:extLst>
          </p:cNvPr>
          <p:cNvSpPr/>
          <p:nvPr/>
        </p:nvSpPr>
        <p:spPr>
          <a:xfrm>
            <a:off x="19159875" y="22994139"/>
            <a:ext cx="1555463" cy="104777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85" name="語音泡泡: 矩形 2484">
            <a:extLst>
              <a:ext uri="{FF2B5EF4-FFF2-40B4-BE49-F238E27FC236}">
                <a16:creationId xmlns:a16="http://schemas.microsoft.com/office/drawing/2014/main" id="{3AC4B74C-8C6B-985A-0311-88D501353E6E}"/>
              </a:ext>
            </a:extLst>
          </p:cNvPr>
          <p:cNvSpPr/>
          <p:nvPr/>
        </p:nvSpPr>
        <p:spPr>
          <a:xfrm rot="16200000">
            <a:off x="18351065" y="26738350"/>
            <a:ext cx="1750209" cy="133685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486" name="圖片 2485">
            <a:extLst>
              <a:ext uri="{FF2B5EF4-FFF2-40B4-BE49-F238E27FC236}">
                <a16:creationId xmlns:a16="http://schemas.microsoft.com/office/drawing/2014/main" id="{800F4D3E-CE0E-8901-D822-455D0C0E4A12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7490" y="25941051"/>
            <a:ext cx="331646" cy="343554"/>
          </a:xfrm>
          <a:prstGeom prst="rect">
            <a:avLst/>
          </a:prstGeom>
        </p:spPr>
      </p:pic>
      <p:pic>
        <p:nvPicPr>
          <p:cNvPr id="2487" name="圖片 2486">
            <a:extLst>
              <a:ext uri="{FF2B5EF4-FFF2-40B4-BE49-F238E27FC236}">
                <a16:creationId xmlns:a16="http://schemas.microsoft.com/office/drawing/2014/main" id="{19526836-47F9-5A4D-F5F8-A22DC197DED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8280" y="26285730"/>
            <a:ext cx="331646" cy="343554"/>
          </a:xfrm>
          <a:prstGeom prst="rect">
            <a:avLst/>
          </a:prstGeom>
        </p:spPr>
      </p:pic>
      <p:pic>
        <p:nvPicPr>
          <p:cNvPr id="2488" name="圖片 2487">
            <a:extLst>
              <a:ext uri="{FF2B5EF4-FFF2-40B4-BE49-F238E27FC236}">
                <a16:creationId xmlns:a16="http://schemas.microsoft.com/office/drawing/2014/main" id="{D78D94E6-FB7E-4770-9A62-9C213BAD337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7490" y="26627483"/>
            <a:ext cx="331646" cy="343554"/>
          </a:xfrm>
          <a:prstGeom prst="rect">
            <a:avLst/>
          </a:prstGeom>
        </p:spPr>
      </p:pic>
      <p:pic>
        <p:nvPicPr>
          <p:cNvPr id="2489" name="圖片 2488">
            <a:extLst>
              <a:ext uri="{FF2B5EF4-FFF2-40B4-BE49-F238E27FC236}">
                <a16:creationId xmlns:a16="http://schemas.microsoft.com/office/drawing/2014/main" id="{F824636D-EF04-6BCA-4CC9-107A285BF8CC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8228" y="26971037"/>
            <a:ext cx="331646" cy="343554"/>
          </a:xfrm>
          <a:prstGeom prst="rect">
            <a:avLst/>
          </a:prstGeom>
        </p:spPr>
      </p:pic>
      <p:pic>
        <p:nvPicPr>
          <p:cNvPr id="2490" name="圖片 2489">
            <a:extLst>
              <a:ext uri="{FF2B5EF4-FFF2-40B4-BE49-F238E27FC236}">
                <a16:creationId xmlns:a16="http://schemas.microsoft.com/office/drawing/2014/main" id="{82E53844-8982-4344-41EA-F063EB7F6853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6949" y="27314590"/>
            <a:ext cx="331646" cy="370349"/>
          </a:xfrm>
          <a:prstGeom prst="rect">
            <a:avLst/>
          </a:prstGeom>
        </p:spPr>
      </p:pic>
      <p:sp>
        <p:nvSpPr>
          <p:cNvPr id="2491" name="語音泡泡: 矩形 2490">
            <a:extLst>
              <a:ext uri="{FF2B5EF4-FFF2-40B4-BE49-F238E27FC236}">
                <a16:creationId xmlns:a16="http://schemas.microsoft.com/office/drawing/2014/main" id="{23B8526D-2002-13E5-9F13-6B1450A6701A}"/>
              </a:ext>
            </a:extLst>
          </p:cNvPr>
          <p:cNvSpPr/>
          <p:nvPr/>
        </p:nvSpPr>
        <p:spPr>
          <a:xfrm rot="16200000">
            <a:off x="14467036" y="26892187"/>
            <a:ext cx="1393466" cy="168629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92" name="語音泡泡: 矩形 2491">
            <a:extLst>
              <a:ext uri="{FF2B5EF4-FFF2-40B4-BE49-F238E27FC236}">
                <a16:creationId xmlns:a16="http://schemas.microsoft.com/office/drawing/2014/main" id="{5BAB3329-4A67-3653-EB46-07A0A86B3854}"/>
              </a:ext>
            </a:extLst>
          </p:cNvPr>
          <p:cNvSpPr/>
          <p:nvPr/>
        </p:nvSpPr>
        <p:spPr>
          <a:xfrm rot="16200000">
            <a:off x="12590488" y="26897010"/>
            <a:ext cx="1393466" cy="168629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93" name="語音泡泡: 矩形 2492">
            <a:extLst>
              <a:ext uri="{FF2B5EF4-FFF2-40B4-BE49-F238E27FC236}">
                <a16:creationId xmlns:a16="http://schemas.microsoft.com/office/drawing/2014/main" id="{D2C5BC27-6919-92A2-5DBE-EDE1086A1B85}"/>
              </a:ext>
            </a:extLst>
          </p:cNvPr>
          <p:cNvSpPr/>
          <p:nvPr/>
        </p:nvSpPr>
        <p:spPr>
          <a:xfrm>
            <a:off x="5677097" y="25808190"/>
            <a:ext cx="2896831" cy="121900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94" name="語音泡泡: 矩形 2493">
            <a:extLst>
              <a:ext uri="{FF2B5EF4-FFF2-40B4-BE49-F238E27FC236}">
                <a16:creationId xmlns:a16="http://schemas.microsoft.com/office/drawing/2014/main" id="{20C35636-211D-4C45-FAB4-FC2DABAD2737}"/>
              </a:ext>
            </a:extLst>
          </p:cNvPr>
          <p:cNvSpPr/>
          <p:nvPr/>
        </p:nvSpPr>
        <p:spPr>
          <a:xfrm>
            <a:off x="5669602" y="21174954"/>
            <a:ext cx="2896831" cy="121900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49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D798054-544F-CED3-DE70-28864B4C7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15521" y="26291620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82BFA83-3FB0-FF27-C161-A02EE10FE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15521" y="26637763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8CEFE298-248B-AEB4-ED35-56114632D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08213" y="26989664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7C940D9-B1F1-4F06-D879-576F46000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08213" y="27340252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28D38C9-0395-7241-E646-9F25B1E2B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53264" y="26288445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B493F06-84A1-154C-C926-1B7937422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53264" y="26631413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858E6AE-BA42-9EB2-B61C-67FAA9E8F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45956" y="26986489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FFF8542-7C5B-06DA-C470-41270F33F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45956" y="27340252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3CFB43B-0407-C0DD-1321-3F520659F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45683" y="26287264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8E36607-60EF-640B-766E-5B8DA3189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45683" y="26633407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A33B70C-8A44-6E04-E7F1-9D2AEE2DC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38375" y="26985308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22BA728-EAE4-4532-6228-E270D8410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38375" y="27335896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371E8F3F-E817-53B7-4D01-BDFDACBC3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48756" y="26281694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A796B91A-49CA-667F-BACA-592DB40DD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48756" y="26627837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B1C500E-242D-3F12-2C0F-CD2EB545C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41448" y="26976563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D827D78-DCEB-8879-A6DC-509322FF1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41448" y="27333501"/>
            <a:ext cx="209812" cy="3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E002293-B15C-DF94-C589-6D85E2F1A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2444" y="25464310"/>
            <a:ext cx="79773" cy="12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0E7ACBF2-20A4-C0D2-6C2E-CD637B620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17537" y="21886429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AE4BF51A-24DE-95A8-CECE-5CB7EA28F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17537" y="22290001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9F83D898-7992-F4C3-3018-B6FC5ED1F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17537" y="22693573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D7A9AF7-0C62-0EE7-5853-34362AECF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02805" y="23089393"/>
            <a:ext cx="245417" cy="2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4C91C38-DB91-DD7D-5583-EE1D5DC0C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29199" y="21893836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AB31C90-9F49-90FE-37CD-86A831F7B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29199" y="22297408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AD4A839-B408-D63F-E191-5A0AC0D00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29199" y="22700980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2990C3F-3C09-E635-D9E2-CF7A26D29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14467" y="23096800"/>
            <a:ext cx="245417" cy="2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CFF8316-CA51-C0DB-B312-150EF2D62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88007" y="21886429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1A8C5B2-6038-479F-7D12-890F76737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88007" y="22290001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686FE6D-9A20-C411-0361-746B6189F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88007" y="22693573"/>
            <a:ext cx="245417" cy="38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AF8FBD7-1DAF-0D2D-3364-363DEA284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73275" y="23089393"/>
            <a:ext cx="245417" cy="27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B97ECF35-B62C-6101-58F9-8BC6D4F82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16418" y="23357985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A13DA8F-B3F1-DF8E-0A5A-3A6908D20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07806" y="23357985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F6DF90C-60CE-BFB3-B8BD-3EB95F753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999194" y="23357985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66960770-C2CE-D6F9-09DD-E1FAED4A8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90582" y="23357985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534BF032-D29D-F8FE-7CBE-47DE8F02D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81971" y="23357985"/>
            <a:ext cx="124333" cy="19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C933B6B8-7440-703A-925E-9274845D6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964238" y="23244492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F87ACA0-F4D1-73D7-76D1-93465D4ED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63339" y="23237381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8397B00-75F6-1155-AED6-31EF53DA3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78921" y="23244492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8E7227D4-823E-0F76-1381-8B1857CE8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4589" y="20889833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B4B213C8-FA38-38CE-A923-CD9EABF8D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19593" y="20776142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B9D811A0-0BED-8570-1AD0-DD7B3FBA1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708956" y="24469823"/>
            <a:ext cx="157727" cy="25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EA66E9D-D5A3-2AF1-664A-92C64F5FA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19730" y="23963388"/>
            <a:ext cx="128261" cy="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E9DEB38-A23A-5DB6-112D-405425C53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6196" y="23721655"/>
            <a:ext cx="128261" cy="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1D946A8-194A-0A14-0A21-D19A182C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38172" y="23723764"/>
            <a:ext cx="128261" cy="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DEBCFB36-73A0-098A-6E84-D1B60EA15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7162" y="22080362"/>
            <a:ext cx="121421" cy="19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98CCD99-4CE1-4D6C-DBCD-0401FA94A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7393" y="21889947"/>
            <a:ext cx="121421" cy="19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3CA6BD7D-504D-2740-E550-28FBF9847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3685" y="21888081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1760152-6F9B-510A-510E-418C70BBE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7878" y="22070981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46C522C5-E1DD-AE97-09D0-8412AB809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5084" y="22045852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2886F35B-B658-D05D-F849-30FBA9930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4374" y="23807041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2C45DD6-34B3-1103-3474-752C79CDE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9104" y="24976268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7634E673-FF31-C7EA-17CE-64FFB329B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4058" y="24461594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8768C46-B10B-33F1-A6E1-5C3D4F300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0297" y="21364365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A964A4F6-6041-9017-CCA0-D871D67BA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4916" y="21359430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E924A54D-61DC-3A16-3EDD-586209655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18383" y="21357048"/>
            <a:ext cx="67970" cy="1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49" name="直線單箭頭接點 2548">
            <a:extLst>
              <a:ext uri="{FF2B5EF4-FFF2-40B4-BE49-F238E27FC236}">
                <a16:creationId xmlns:a16="http://schemas.microsoft.com/office/drawing/2014/main" id="{E922BA67-CC88-FA71-99BE-0B0C4895899D}"/>
              </a:ext>
            </a:extLst>
          </p:cNvPr>
          <p:cNvCxnSpPr>
            <a:cxnSpLocks/>
          </p:cNvCxnSpPr>
          <p:nvPr/>
        </p:nvCxnSpPr>
        <p:spPr>
          <a:xfrm>
            <a:off x="10091620" y="11567230"/>
            <a:ext cx="2439655" cy="681490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0" name="直線單箭頭接點 2549">
            <a:extLst>
              <a:ext uri="{FF2B5EF4-FFF2-40B4-BE49-F238E27FC236}">
                <a16:creationId xmlns:a16="http://schemas.microsoft.com/office/drawing/2014/main" id="{805D8C53-9358-8C5E-AE63-92FF64BA97E7}"/>
              </a:ext>
            </a:extLst>
          </p:cNvPr>
          <p:cNvCxnSpPr>
            <a:cxnSpLocks/>
          </p:cNvCxnSpPr>
          <p:nvPr/>
        </p:nvCxnSpPr>
        <p:spPr>
          <a:xfrm flipH="1">
            <a:off x="14098476" y="17069101"/>
            <a:ext cx="117417" cy="3913427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1" name="直線單箭頭接點 2550">
            <a:extLst>
              <a:ext uri="{FF2B5EF4-FFF2-40B4-BE49-F238E27FC236}">
                <a16:creationId xmlns:a16="http://schemas.microsoft.com/office/drawing/2014/main" id="{252C041E-A0C7-2F1E-34AA-FB2451CCD14B}"/>
              </a:ext>
            </a:extLst>
          </p:cNvPr>
          <p:cNvCxnSpPr>
            <a:cxnSpLocks/>
          </p:cNvCxnSpPr>
          <p:nvPr/>
        </p:nvCxnSpPr>
        <p:spPr>
          <a:xfrm>
            <a:off x="12507388" y="14794662"/>
            <a:ext cx="698957" cy="490065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52" name="群組 2551">
            <a:extLst>
              <a:ext uri="{FF2B5EF4-FFF2-40B4-BE49-F238E27FC236}">
                <a16:creationId xmlns:a16="http://schemas.microsoft.com/office/drawing/2014/main" id="{4F649E45-8D53-7603-2360-CF6E59D6C620}"/>
              </a:ext>
            </a:extLst>
          </p:cNvPr>
          <p:cNvGrpSpPr/>
          <p:nvPr/>
        </p:nvGrpSpPr>
        <p:grpSpPr>
          <a:xfrm>
            <a:off x="11806833" y="26003209"/>
            <a:ext cx="1427667" cy="203431"/>
            <a:chOff x="8293514" y="2645569"/>
            <a:chExt cx="3877055" cy="552450"/>
          </a:xfrm>
        </p:grpSpPr>
        <p:sp>
          <p:nvSpPr>
            <p:cNvPr id="2553" name="手繪多邊形: 圖案 2552">
              <a:extLst>
                <a:ext uri="{FF2B5EF4-FFF2-40B4-BE49-F238E27FC236}">
                  <a16:creationId xmlns:a16="http://schemas.microsoft.com/office/drawing/2014/main" id="{0C3D64DE-431C-040B-2F38-519D8A922C6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4" name="橢圓 2553">
              <a:extLst>
                <a:ext uri="{FF2B5EF4-FFF2-40B4-BE49-F238E27FC236}">
                  <a16:creationId xmlns:a16="http://schemas.microsoft.com/office/drawing/2014/main" id="{2CC48F47-FD20-F586-380A-A795BA6C847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5" name="橢圓 2554">
              <a:extLst>
                <a:ext uri="{FF2B5EF4-FFF2-40B4-BE49-F238E27FC236}">
                  <a16:creationId xmlns:a16="http://schemas.microsoft.com/office/drawing/2014/main" id="{415FD397-F10A-B8BF-51E5-ACFD9E95F8B0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6" name="橢圓 2555">
              <a:extLst>
                <a:ext uri="{FF2B5EF4-FFF2-40B4-BE49-F238E27FC236}">
                  <a16:creationId xmlns:a16="http://schemas.microsoft.com/office/drawing/2014/main" id="{8A32956C-F037-BEB5-CEBB-2587B6E89518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7" name="橢圓 2556">
              <a:extLst>
                <a:ext uri="{FF2B5EF4-FFF2-40B4-BE49-F238E27FC236}">
                  <a16:creationId xmlns:a16="http://schemas.microsoft.com/office/drawing/2014/main" id="{D0E120B9-2986-90F1-EF7C-CC53EC8F442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8" name="橢圓 2557">
              <a:extLst>
                <a:ext uri="{FF2B5EF4-FFF2-40B4-BE49-F238E27FC236}">
                  <a16:creationId xmlns:a16="http://schemas.microsoft.com/office/drawing/2014/main" id="{086D155D-FB2A-CC1B-783C-14F11F65575A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9" name="橢圓 2558">
              <a:extLst>
                <a:ext uri="{FF2B5EF4-FFF2-40B4-BE49-F238E27FC236}">
                  <a16:creationId xmlns:a16="http://schemas.microsoft.com/office/drawing/2014/main" id="{025CBA7B-5C92-221F-8F48-DB011CB5275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0" name="橢圓 2559">
              <a:extLst>
                <a:ext uri="{FF2B5EF4-FFF2-40B4-BE49-F238E27FC236}">
                  <a16:creationId xmlns:a16="http://schemas.microsoft.com/office/drawing/2014/main" id="{C22DDE7D-B50B-3A84-B1DE-C19A5F8AB4B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1" name="橢圓 2560">
              <a:extLst>
                <a:ext uri="{FF2B5EF4-FFF2-40B4-BE49-F238E27FC236}">
                  <a16:creationId xmlns:a16="http://schemas.microsoft.com/office/drawing/2014/main" id="{3514A51F-39DF-CBBF-F476-F5E119A2CF1F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2" name="橢圓 2561">
              <a:extLst>
                <a:ext uri="{FF2B5EF4-FFF2-40B4-BE49-F238E27FC236}">
                  <a16:creationId xmlns:a16="http://schemas.microsoft.com/office/drawing/2014/main" id="{1452C96F-D0B6-E01C-9C44-349CAFC7AC9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3" name="橢圓 2562">
              <a:extLst>
                <a:ext uri="{FF2B5EF4-FFF2-40B4-BE49-F238E27FC236}">
                  <a16:creationId xmlns:a16="http://schemas.microsoft.com/office/drawing/2014/main" id="{3AA98644-65FC-CE0B-7256-BD5F615FAAB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4" name="橢圓 2563">
              <a:extLst>
                <a:ext uri="{FF2B5EF4-FFF2-40B4-BE49-F238E27FC236}">
                  <a16:creationId xmlns:a16="http://schemas.microsoft.com/office/drawing/2014/main" id="{B12E364E-5F8F-1D30-3027-21B5FF2E06B5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5" name="橢圓 2564">
              <a:extLst>
                <a:ext uri="{FF2B5EF4-FFF2-40B4-BE49-F238E27FC236}">
                  <a16:creationId xmlns:a16="http://schemas.microsoft.com/office/drawing/2014/main" id="{FCC9FB14-58A8-0E4B-50D1-1D38ADE9BD6F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6" name="橢圓 2565">
              <a:extLst>
                <a:ext uri="{FF2B5EF4-FFF2-40B4-BE49-F238E27FC236}">
                  <a16:creationId xmlns:a16="http://schemas.microsoft.com/office/drawing/2014/main" id="{0F96AFD3-1ED5-C692-99D0-BF8D3274147E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7" name="橢圓 2566">
              <a:extLst>
                <a:ext uri="{FF2B5EF4-FFF2-40B4-BE49-F238E27FC236}">
                  <a16:creationId xmlns:a16="http://schemas.microsoft.com/office/drawing/2014/main" id="{2FA55FD8-D9F2-A211-EC41-BFC51E7FF519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8" name="橢圓 2567">
              <a:extLst>
                <a:ext uri="{FF2B5EF4-FFF2-40B4-BE49-F238E27FC236}">
                  <a16:creationId xmlns:a16="http://schemas.microsoft.com/office/drawing/2014/main" id="{A97A80BA-25F7-C2E1-BE91-18F35C962049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69" name="橢圓 2568">
              <a:extLst>
                <a:ext uri="{FF2B5EF4-FFF2-40B4-BE49-F238E27FC236}">
                  <a16:creationId xmlns:a16="http://schemas.microsoft.com/office/drawing/2014/main" id="{341BB8BA-0B28-813A-0D81-CC4C3D9A5DB1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0" name="橢圓 2569">
              <a:extLst>
                <a:ext uri="{FF2B5EF4-FFF2-40B4-BE49-F238E27FC236}">
                  <a16:creationId xmlns:a16="http://schemas.microsoft.com/office/drawing/2014/main" id="{2E8AEEFE-4F1E-C510-FFA7-CDA6137CE254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1" name="橢圓 2570">
              <a:extLst>
                <a:ext uri="{FF2B5EF4-FFF2-40B4-BE49-F238E27FC236}">
                  <a16:creationId xmlns:a16="http://schemas.microsoft.com/office/drawing/2014/main" id="{C2D7FACC-E2C0-D7B9-1846-68E5ABA58A17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2" name="橢圓 2571">
              <a:extLst>
                <a:ext uri="{FF2B5EF4-FFF2-40B4-BE49-F238E27FC236}">
                  <a16:creationId xmlns:a16="http://schemas.microsoft.com/office/drawing/2014/main" id="{0F781C55-8FC8-3D44-209D-AAC5C145AA27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73" name="群組 2572">
            <a:extLst>
              <a:ext uri="{FF2B5EF4-FFF2-40B4-BE49-F238E27FC236}">
                <a16:creationId xmlns:a16="http://schemas.microsoft.com/office/drawing/2014/main" id="{4AD9CE8F-B371-B702-962C-74AE9A032F22}"/>
              </a:ext>
            </a:extLst>
          </p:cNvPr>
          <p:cNvGrpSpPr/>
          <p:nvPr/>
        </p:nvGrpSpPr>
        <p:grpSpPr>
          <a:xfrm rot="10800000">
            <a:off x="10134941" y="26007646"/>
            <a:ext cx="1427667" cy="203431"/>
            <a:chOff x="8293514" y="2645569"/>
            <a:chExt cx="3877055" cy="552450"/>
          </a:xfrm>
        </p:grpSpPr>
        <p:sp>
          <p:nvSpPr>
            <p:cNvPr id="2574" name="手繪多邊形: 圖案 2573">
              <a:extLst>
                <a:ext uri="{FF2B5EF4-FFF2-40B4-BE49-F238E27FC236}">
                  <a16:creationId xmlns:a16="http://schemas.microsoft.com/office/drawing/2014/main" id="{5AF77A66-92E7-8F9B-FF82-D574D57FFBA9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5" name="橢圓 2574">
              <a:extLst>
                <a:ext uri="{FF2B5EF4-FFF2-40B4-BE49-F238E27FC236}">
                  <a16:creationId xmlns:a16="http://schemas.microsoft.com/office/drawing/2014/main" id="{C667D145-29EB-F91B-3715-EFFC68D8D4C2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6" name="橢圓 2575">
              <a:extLst>
                <a:ext uri="{FF2B5EF4-FFF2-40B4-BE49-F238E27FC236}">
                  <a16:creationId xmlns:a16="http://schemas.microsoft.com/office/drawing/2014/main" id="{7D74AE55-E735-3B31-9644-41AC0AA8485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7" name="橢圓 2576">
              <a:extLst>
                <a:ext uri="{FF2B5EF4-FFF2-40B4-BE49-F238E27FC236}">
                  <a16:creationId xmlns:a16="http://schemas.microsoft.com/office/drawing/2014/main" id="{183B975B-3815-F5C6-10FC-2CF98816ABF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8" name="橢圓 2577">
              <a:extLst>
                <a:ext uri="{FF2B5EF4-FFF2-40B4-BE49-F238E27FC236}">
                  <a16:creationId xmlns:a16="http://schemas.microsoft.com/office/drawing/2014/main" id="{C8E5BB14-83EA-7FBC-0C1C-5ACDA86E985D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9" name="橢圓 2578">
              <a:extLst>
                <a:ext uri="{FF2B5EF4-FFF2-40B4-BE49-F238E27FC236}">
                  <a16:creationId xmlns:a16="http://schemas.microsoft.com/office/drawing/2014/main" id="{7925A470-DAD3-63FA-4D1D-01B2FCF7070B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0" name="橢圓 2579">
              <a:extLst>
                <a:ext uri="{FF2B5EF4-FFF2-40B4-BE49-F238E27FC236}">
                  <a16:creationId xmlns:a16="http://schemas.microsoft.com/office/drawing/2014/main" id="{8FC43D46-266F-51F6-1525-CD001E3D4F58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1" name="橢圓 2580">
              <a:extLst>
                <a:ext uri="{FF2B5EF4-FFF2-40B4-BE49-F238E27FC236}">
                  <a16:creationId xmlns:a16="http://schemas.microsoft.com/office/drawing/2014/main" id="{65630903-F535-91B8-F2AB-4E4DDEE68D6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2" name="橢圓 2581">
              <a:extLst>
                <a:ext uri="{FF2B5EF4-FFF2-40B4-BE49-F238E27FC236}">
                  <a16:creationId xmlns:a16="http://schemas.microsoft.com/office/drawing/2014/main" id="{72DE86A0-E37A-C9CC-5DA9-8ACF3A37EAF5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3" name="橢圓 2582">
              <a:extLst>
                <a:ext uri="{FF2B5EF4-FFF2-40B4-BE49-F238E27FC236}">
                  <a16:creationId xmlns:a16="http://schemas.microsoft.com/office/drawing/2014/main" id="{EEDAAB61-3219-87F7-195A-5FE741778B83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4" name="橢圓 2583">
              <a:extLst>
                <a:ext uri="{FF2B5EF4-FFF2-40B4-BE49-F238E27FC236}">
                  <a16:creationId xmlns:a16="http://schemas.microsoft.com/office/drawing/2014/main" id="{C1196E79-877A-2AE2-A488-F99B5E18F70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5" name="橢圓 2584">
              <a:extLst>
                <a:ext uri="{FF2B5EF4-FFF2-40B4-BE49-F238E27FC236}">
                  <a16:creationId xmlns:a16="http://schemas.microsoft.com/office/drawing/2014/main" id="{97F7AC4E-E693-ACE8-C6E1-B904E856C8F5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6" name="橢圓 2585">
              <a:extLst>
                <a:ext uri="{FF2B5EF4-FFF2-40B4-BE49-F238E27FC236}">
                  <a16:creationId xmlns:a16="http://schemas.microsoft.com/office/drawing/2014/main" id="{EFB6E83A-A4B7-A1C5-AA30-D0E05C7F77D1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7" name="橢圓 2586">
              <a:extLst>
                <a:ext uri="{FF2B5EF4-FFF2-40B4-BE49-F238E27FC236}">
                  <a16:creationId xmlns:a16="http://schemas.microsoft.com/office/drawing/2014/main" id="{3319D2E0-C508-15E0-E0EC-FF3F4B586CE1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8" name="橢圓 2587">
              <a:extLst>
                <a:ext uri="{FF2B5EF4-FFF2-40B4-BE49-F238E27FC236}">
                  <a16:creationId xmlns:a16="http://schemas.microsoft.com/office/drawing/2014/main" id="{444B32B2-53A8-CFED-08EE-D061B2603F48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9" name="橢圓 2588">
              <a:extLst>
                <a:ext uri="{FF2B5EF4-FFF2-40B4-BE49-F238E27FC236}">
                  <a16:creationId xmlns:a16="http://schemas.microsoft.com/office/drawing/2014/main" id="{A2E1683F-17BA-2545-0818-1BB4EB62231E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0" name="橢圓 2589">
              <a:extLst>
                <a:ext uri="{FF2B5EF4-FFF2-40B4-BE49-F238E27FC236}">
                  <a16:creationId xmlns:a16="http://schemas.microsoft.com/office/drawing/2014/main" id="{391684A5-1404-FF0D-09B1-118B9B45EC6F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1" name="橢圓 2590">
              <a:extLst>
                <a:ext uri="{FF2B5EF4-FFF2-40B4-BE49-F238E27FC236}">
                  <a16:creationId xmlns:a16="http://schemas.microsoft.com/office/drawing/2014/main" id="{0D2C09C1-B6F0-9776-3D50-4C2669E2362B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2" name="橢圓 2591">
              <a:extLst>
                <a:ext uri="{FF2B5EF4-FFF2-40B4-BE49-F238E27FC236}">
                  <a16:creationId xmlns:a16="http://schemas.microsoft.com/office/drawing/2014/main" id="{F85239F2-CEB8-8F5C-0207-1FC7F53DE2A1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3" name="橢圓 2592">
              <a:extLst>
                <a:ext uri="{FF2B5EF4-FFF2-40B4-BE49-F238E27FC236}">
                  <a16:creationId xmlns:a16="http://schemas.microsoft.com/office/drawing/2014/main" id="{41A216D3-4B0E-BEB5-EB95-95BF8DBBBF3F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94" name="群組 2593">
            <a:extLst>
              <a:ext uri="{FF2B5EF4-FFF2-40B4-BE49-F238E27FC236}">
                <a16:creationId xmlns:a16="http://schemas.microsoft.com/office/drawing/2014/main" id="{6F3696EB-C66C-B32A-58A3-D000DC135BCB}"/>
              </a:ext>
            </a:extLst>
          </p:cNvPr>
          <p:cNvGrpSpPr/>
          <p:nvPr/>
        </p:nvGrpSpPr>
        <p:grpSpPr>
          <a:xfrm rot="10800000">
            <a:off x="8530913" y="26001520"/>
            <a:ext cx="1427667" cy="203431"/>
            <a:chOff x="8293514" y="2645569"/>
            <a:chExt cx="3877055" cy="552450"/>
          </a:xfrm>
        </p:grpSpPr>
        <p:sp>
          <p:nvSpPr>
            <p:cNvPr id="2595" name="手繪多邊形: 圖案 2594">
              <a:extLst>
                <a:ext uri="{FF2B5EF4-FFF2-40B4-BE49-F238E27FC236}">
                  <a16:creationId xmlns:a16="http://schemas.microsoft.com/office/drawing/2014/main" id="{DC02880A-ED3D-B805-0CFB-1DA5B78DEDB7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6" name="橢圓 2595">
              <a:extLst>
                <a:ext uri="{FF2B5EF4-FFF2-40B4-BE49-F238E27FC236}">
                  <a16:creationId xmlns:a16="http://schemas.microsoft.com/office/drawing/2014/main" id="{E7B19275-E0AE-01D0-AFF8-BCB72BA5527F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7" name="橢圓 2596">
              <a:extLst>
                <a:ext uri="{FF2B5EF4-FFF2-40B4-BE49-F238E27FC236}">
                  <a16:creationId xmlns:a16="http://schemas.microsoft.com/office/drawing/2014/main" id="{E43FA496-CC84-8803-55E6-6C55CE250D04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8" name="橢圓 2597">
              <a:extLst>
                <a:ext uri="{FF2B5EF4-FFF2-40B4-BE49-F238E27FC236}">
                  <a16:creationId xmlns:a16="http://schemas.microsoft.com/office/drawing/2014/main" id="{D6F15E40-DEAC-DAB6-84AD-E8AE016A003B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99" name="橢圓 2598">
              <a:extLst>
                <a:ext uri="{FF2B5EF4-FFF2-40B4-BE49-F238E27FC236}">
                  <a16:creationId xmlns:a16="http://schemas.microsoft.com/office/drawing/2014/main" id="{086486C7-11F1-E81D-5333-550D757E228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0" name="橢圓 2599">
              <a:extLst>
                <a:ext uri="{FF2B5EF4-FFF2-40B4-BE49-F238E27FC236}">
                  <a16:creationId xmlns:a16="http://schemas.microsoft.com/office/drawing/2014/main" id="{9EFBC02B-C874-B702-DAFD-D46F58D6FD3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1" name="橢圓 2600">
              <a:extLst>
                <a:ext uri="{FF2B5EF4-FFF2-40B4-BE49-F238E27FC236}">
                  <a16:creationId xmlns:a16="http://schemas.microsoft.com/office/drawing/2014/main" id="{7678C4E6-6E6E-E179-AAA1-A2152F3AE60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2" name="橢圓 2601">
              <a:extLst>
                <a:ext uri="{FF2B5EF4-FFF2-40B4-BE49-F238E27FC236}">
                  <a16:creationId xmlns:a16="http://schemas.microsoft.com/office/drawing/2014/main" id="{840A1A3C-3471-8932-FBC9-84926F2ED03C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3" name="橢圓 2602">
              <a:extLst>
                <a:ext uri="{FF2B5EF4-FFF2-40B4-BE49-F238E27FC236}">
                  <a16:creationId xmlns:a16="http://schemas.microsoft.com/office/drawing/2014/main" id="{8007F256-8DF1-027F-4755-6FC695A62910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4" name="橢圓 2603">
              <a:extLst>
                <a:ext uri="{FF2B5EF4-FFF2-40B4-BE49-F238E27FC236}">
                  <a16:creationId xmlns:a16="http://schemas.microsoft.com/office/drawing/2014/main" id="{D04A4F80-F09C-392E-7231-CB683BE7654F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5" name="橢圓 2604">
              <a:extLst>
                <a:ext uri="{FF2B5EF4-FFF2-40B4-BE49-F238E27FC236}">
                  <a16:creationId xmlns:a16="http://schemas.microsoft.com/office/drawing/2014/main" id="{F5B9069B-0C71-A2C4-9CEB-05F0589A044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6" name="橢圓 2605">
              <a:extLst>
                <a:ext uri="{FF2B5EF4-FFF2-40B4-BE49-F238E27FC236}">
                  <a16:creationId xmlns:a16="http://schemas.microsoft.com/office/drawing/2014/main" id="{167E68DF-9889-684E-973E-F5621DECA3FF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7" name="橢圓 2606">
              <a:extLst>
                <a:ext uri="{FF2B5EF4-FFF2-40B4-BE49-F238E27FC236}">
                  <a16:creationId xmlns:a16="http://schemas.microsoft.com/office/drawing/2014/main" id="{6A7FD0D0-234F-96EC-BD35-63D21A659437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8" name="橢圓 2607">
              <a:extLst>
                <a:ext uri="{FF2B5EF4-FFF2-40B4-BE49-F238E27FC236}">
                  <a16:creationId xmlns:a16="http://schemas.microsoft.com/office/drawing/2014/main" id="{16E9D9EB-3E28-8423-3445-8BAF8D4BA911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9" name="橢圓 2608">
              <a:extLst>
                <a:ext uri="{FF2B5EF4-FFF2-40B4-BE49-F238E27FC236}">
                  <a16:creationId xmlns:a16="http://schemas.microsoft.com/office/drawing/2014/main" id="{AB3DCC72-7494-5001-1FE1-3A2D48D5C75F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0" name="橢圓 2609">
              <a:extLst>
                <a:ext uri="{FF2B5EF4-FFF2-40B4-BE49-F238E27FC236}">
                  <a16:creationId xmlns:a16="http://schemas.microsoft.com/office/drawing/2014/main" id="{593EC93C-5AF6-159B-A761-C1FBA3AF230B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1" name="橢圓 2610">
              <a:extLst>
                <a:ext uri="{FF2B5EF4-FFF2-40B4-BE49-F238E27FC236}">
                  <a16:creationId xmlns:a16="http://schemas.microsoft.com/office/drawing/2014/main" id="{74E2A392-0626-9CBF-ECBC-68331E0B9B15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2" name="橢圓 2611">
              <a:extLst>
                <a:ext uri="{FF2B5EF4-FFF2-40B4-BE49-F238E27FC236}">
                  <a16:creationId xmlns:a16="http://schemas.microsoft.com/office/drawing/2014/main" id="{4AD890C4-569A-AEE4-BAD3-8F681CE1C8C8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3" name="橢圓 2612">
              <a:extLst>
                <a:ext uri="{FF2B5EF4-FFF2-40B4-BE49-F238E27FC236}">
                  <a16:creationId xmlns:a16="http://schemas.microsoft.com/office/drawing/2014/main" id="{AD51BF5F-5BA0-51B9-421F-E7D78AE0EEFB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4" name="橢圓 2613">
              <a:extLst>
                <a:ext uri="{FF2B5EF4-FFF2-40B4-BE49-F238E27FC236}">
                  <a16:creationId xmlns:a16="http://schemas.microsoft.com/office/drawing/2014/main" id="{4FC176C5-A885-93FA-0ECC-0B4EFB9026F3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15" name="群組 2614">
            <a:extLst>
              <a:ext uri="{FF2B5EF4-FFF2-40B4-BE49-F238E27FC236}">
                <a16:creationId xmlns:a16="http://schemas.microsoft.com/office/drawing/2014/main" id="{661DEBFA-68D2-35F4-6BD5-F00BEE97A9B7}"/>
              </a:ext>
            </a:extLst>
          </p:cNvPr>
          <p:cNvGrpSpPr/>
          <p:nvPr/>
        </p:nvGrpSpPr>
        <p:grpSpPr>
          <a:xfrm>
            <a:off x="17262267" y="25985132"/>
            <a:ext cx="1427667" cy="203431"/>
            <a:chOff x="8293514" y="2645569"/>
            <a:chExt cx="3877055" cy="552450"/>
          </a:xfrm>
        </p:grpSpPr>
        <p:sp>
          <p:nvSpPr>
            <p:cNvPr id="2616" name="手繪多邊形: 圖案 2615">
              <a:extLst>
                <a:ext uri="{FF2B5EF4-FFF2-40B4-BE49-F238E27FC236}">
                  <a16:creationId xmlns:a16="http://schemas.microsoft.com/office/drawing/2014/main" id="{C80F9680-2DB9-57B5-5EC1-D3DD068EDBA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7" name="橢圓 2616">
              <a:extLst>
                <a:ext uri="{FF2B5EF4-FFF2-40B4-BE49-F238E27FC236}">
                  <a16:creationId xmlns:a16="http://schemas.microsoft.com/office/drawing/2014/main" id="{DEECA229-7C4A-B099-5D5F-992314F6B611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8" name="橢圓 2617">
              <a:extLst>
                <a:ext uri="{FF2B5EF4-FFF2-40B4-BE49-F238E27FC236}">
                  <a16:creationId xmlns:a16="http://schemas.microsoft.com/office/drawing/2014/main" id="{86928462-864F-8DA3-7228-C2AD76090C6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9" name="橢圓 2618">
              <a:extLst>
                <a:ext uri="{FF2B5EF4-FFF2-40B4-BE49-F238E27FC236}">
                  <a16:creationId xmlns:a16="http://schemas.microsoft.com/office/drawing/2014/main" id="{C451F085-3301-25A5-BB4B-E9B72D5EB09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0" name="橢圓 2619">
              <a:extLst>
                <a:ext uri="{FF2B5EF4-FFF2-40B4-BE49-F238E27FC236}">
                  <a16:creationId xmlns:a16="http://schemas.microsoft.com/office/drawing/2014/main" id="{2F55B4E7-7324-3F87-99F1-EEB6239448FE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1" name="橢圓 2620">
              <a:extLst>
                <a:ext uri="{FF2B5EF4-FFF2-40B4-BE49-F238E27FC236}">
                  <a16:creationId xmlns:a16="http://schemas.microsoft.com/office/drawing/2014/main" id="{0DD0CD18-6BB2-29A3-536E-F423DDCECD86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2" name="橢圓 2621">
              <a:extLst>
                <a:ext uri="{FF2B5EF4-FFF2-40B4-BE49-F238E27FC236}">
                  <a16:creationId xmlns:a16="http://schemas.microsoft.com/office/drawing/2014/main" id="{E93F818B-07D9-91FC-74D9-B63035CD2AB8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3" name="橢圓 2622">
              <a:extLst>
                <a:ext uri="{FF2B5EF4-FFF2-40B4-BE49-F238E27FC236}">
                  <a16:creationId xmlns:a16="http://schemas.microsoft.com/office/drawing/2014/main" id="{52140F5A-39A0-257D-F2B4-EF8C0E874CB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4" name="橢圓 2623">
              <a:extLst>
                <a:ext uri="{FF2B5EF4-FFF2-40B4-BE49-F238E27FC236}">
                  <a16:creationId xmlns:a16="http://schemas.microsoft.com/office/drawing/2014/main" id="{13AA6768-51F5-139A-A8D6-8FF78E3A1EA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5" name="橢圓 2624">
              <a:extLst>
                <a:ext uri="{FF2B5EF4-FFF2-40B4-BE49-F238E27FC236}">
                  <a16:creationId xmlns:a16="http://schemas.microsoft.com/office/drawing/2014/main" id="{2AC59C03-681E-B420-A719-A1C95390497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6" name="橢圓 2625">
              <a:extLst>
                <a:ext uri="{FF2B5EF4-FFF2-40B4-BE49-F238E27FC236}">
                  <a16:creationId xmlns:a16="http://schemas.microsoft.com/office/drawing/2014/main" id="{77E6E93A-135C-B8B0-2FBB-19C90ECA19EF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7" name="橢圓 2626">
              <a:extLst>
                <a:ext uri="{FF2B5EF4-FFF2-40B4-BE49-F238E27FC236}">
                  <a16:creationId xmlns:a16="http://schemas.microsoft.com/office/drawing/2014/main" id="{6DB8290D-C8F0-3972-9759-6FFC3C5E0A39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8" name="橢圓 2627">
              <a:extLst>
                <a:ext uri="{FF2B5EF4-FFF2-40B4-BE49-F238E27FC236}">
                  <a16:creationId xmlns:a16="http://schemas.microsoft.com/office/drawing/2014/main" id="{2B0D720E-67A8-BFB2-0349-51312EF67BD8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29" name="橢圓 2628">
              <a:extLst>
                <a:ext uri="{FF2B5EF4-FFF2-40B4-BE49-F238E27FC236}">
                  <a16:creationId xmlns:a16="http://schemas.microsoft.com/office/drawing/2014/main" id="{5443F255-51C0-9C62-C33C-43BA60707793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0" name="橢圓 2629">
              <a:extLst>
                <a:ext uri="{FF2B5EF4-FFF2-40B4-BE49-F238E27FC236}">
                  <a16:creationId xmlns:a16="http://schemas.microsoft.com/office/drawing/2014/main" id="{A45620DC-6DFA-0CA0-6435-723EBB7A2230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1" name="橢圓 2630">
              <a:extLst>
                <a:ext uri="{FF2B5EF4-FFF2-40B4-BE49-F238E27FC236}">
                  <a16:creationId xmlns:a16="http://schemas.microsoft.com/office/drawing/2014/main" id="{5A8FA1EB-02A5-C75B-4401-39F099117B4B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2" name="橢圓 2631">
              <a:extLst>
                <a:ext uri="{FF2B5EF4-FFF2-40B4-BE49-F238E27FC236}">
                  <a16:creationId xmlns:a16="http://schemas.microsoft.com/office/drawing/2014/main" id="{F28DBEA5-6468-66E2-97B6-3EE1B288973F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3" name="橢圓 2632">
              <a:extLst>
                <a:ext uri="{FF2B5EF4-FFF2-40B4-BE49-F238E27FC236}">
                  <a16:creationId xmlns:a16="http://schemas.microsoft.com/office/drawing/2014/main" id="{4387207E-CB62-0A38-AFBD-4DBF00CE2961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4" name="橢圓 2633">
              <a:extLst>
                <a:ext uri="{FF2B5EF4-FFF2-40B4-BE49-F238E27FC236}">
                  <a16:creationId xmlns:a16="http://schemas.microsoft.com/office/drawing/2014/main" id="{F038CAA3-69A1-1D70-BFC5-FA5F720787E2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5" name="橢圓 2634">
              <a:extLst>
                <a:ext uri="{FF2B5EF4-FFF2-40B4-BE49-F238E27FC236}">
                  <a16:creationId xmlns:a16="http://schemas.microsoft.com/office/drawing/2014/main" id="{BF035266-BE75-8202-D005-B45E54D00594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36" name="群組 2635">
            <a:extLst>
              <a:ext uri="{FF2B5EF4-FFF2-40B4-BE49-F238E27FC236}">
                <a16:creationId xmlns:a16="http://schemas.microsoft.com/office/drawing/2014/main" id="{9FD4027D-6DF6-A4CE-D377-F413FB7CDDCF}"/>
              </a:ext>
            </a:extLst>
          </p:cNvPr>
          <p:cNvGrpSpPr/>
          <p:nvPr/>
        </p:nvGrpSpPr>
        <p:grpSpPr>
          <a:xfrm>
            <a:off x="16089483" y="25996432"/>
            <a:ext cx="1104167" cy="203431"/>
            <a:chOff x="9172034" y="2645569"/>
            <a:chExt cx="2998535" cy="552450"/>
          </a:xfrm>
        </p:grpSpPr>
        <p:sp>
          <p:nvSpPr>
            <p:cNvPr id="2637" name="手繪多邊形: 圖案 2636">
              <a:extLst>
                <a:ext uri="{FF2B5EF4-FFF2-40B4-BE49-F238E27FC236}">
                  <a16:creationId xmlns:a16="http://schemas.microsoft.com/office/drawing/2014/main" id="{DFBD8921-89C4-C9B0-149B-4934C6746FC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8" name="橢圓 2637">
              <a:extLst>
                <a:ext uri="{FF2B5EF4-FFF2-40B4-BE49-F238E27FC236}">
                  <a16:creationId xmlns:a16="http://schemas.microsoft.com/office/drawing/2014/main" id="{E5B66BCE-27A6-8693-6340-991CD8BB979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9" name="橢圓 2638">
              <a:extLst>
                <a:ext uri="{FF2B5EF4-FFF2-40B4-BE49-F238E27FC236}">
                  <a16:creationId xmlns:a16="http://schemas.microsoft.com/office/drawing/2014/main" id="{BE582628-3962-3DCF-7A8F-1D4BFAAFD72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0" name="橢圓 2639">
              <a:extLst>
                <a:ext uri="{FF2B5EF4-FFF2-40B4-BE49-F238E27FC236}">
                  <a16:creationId xmlns:a16="http://schemas.microsoft.com/office/drawing/2014/main" id="{A9B8C71C-AAE8-A218-119A-1E896728F13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1" name="橢圓 2640">
              <a:extLst>
                <a:ext uri="{FF2B5EF4-FFF2-40B4-BE49-F238E27FC236}">
                  <a16:creationId xmlns:a16="http://schemas.microsoft.com/office/drawing/2014/main" id="{F5278A15-85CB-4CC9-C476-BB2A36D8563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2" name="橢圓 2641">
              <a:extLst>
                <a:ext uri="{FF2B5EF4-FFF2-40B4-BE49-F238E27FC236}">
                  <a16:creationId xmlns:a16="http://schemas.microsoft.com/office/drawing/2014/main" id="{EE48660A-0609-ED30-D270-352D39B63E4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3" name="橢圓 2642">
              <a:extLst>
                <a:ext uri="{FF2B5EF4-FFF2-40B4-BE49-F238E27FC236}">
                  <a16:creationId xmlns:a16="http://schemas.microsoft.com/office/drawing/2014/main" id="{AE2B4152-D1F3-7A10-B464-EA3FB8A0E1D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4" name="橢圓 2643">
              <a:extLst>
                <a:ext uri="{FF2B5EF4-FFF2-40B4-BE49-F238E27FC236}">
                  <a16:creationId xmlns:a16="http://schemas.microsoft.com/office/drawing/2014/main" id="{31EA0813-179B-7770-FDFE-C842C12B5F5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5" name="橢圓 2644">
              <a:extLst>
                <a:ext uri="{FF2B5EF4-FFF2-40B4-BE49-F238E27FC236}">
                  <a16:creationId xmlns:a16="http://schemas.microsoft.com/office/drawing/2014/main" id="{414E46FB-44DF-56DC-F05D-5FE0C023A48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6" name="橢圓 2645">
              <a:extLst>
                <a:ext uri="{FF2B5EF4-FFF2-40B4-BE49-F238E27FC236}">
                  <a16:creationId xmlns:a16="http://schemas.microsoft.com/office/drawing/2014/main" id="{75EA960B-5027-2FB7-2207-3ECCF1FE2369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7" name="橢圓 2646">
              <a:extLst>
                <a:ext uri="{FF2B5EF4-FFF2-40B4-BE49-F238E27FC236}">
                  <a16:creationId xmlns:a16="http://schemas.microsoft.com/office/drawing/2014/main" id="{BCE0315C-ED40-9A18-E713-AF9AE59226B9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8" name="橢圓 2647">
              <a:extLst>
                <a:ext uri="{FF2B5EF4-FFF2-40B4-BE49-F238E27FC236}">
                  <a16:creationId xmlns:a16="http://schemas.microsoft.com/office/drawing/2014/main" id="{9D7BA90E-DA1A-2E4A-C676-CF7D8499AE95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9" name="橢圓 2648">
              <a:extLst>
                <a:ext uri="{FF2B5EF4-FFF2-40B4-BE49-F238E27FC236}">
                  <a16:creationId xmlns:a16="http://schemas.microsoft.com/office/drawing/2014/main" id="{12E22A16-F5B2-8C41-2A66-398CBA54DD00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0" name="橢圓 2649">
              <a:extLst>
                <a:ext uri="{FF2B5EF4-FFF2-40B4-BE49-F238E27FC236}">
                  <a16:creationId xmlns:a16="http://schemas.microsoft.com/office/drawing/2014/main" id="{6EBD8C61-65E2-B31F-B547-CA6FC3F28EE6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1" name="橢圓 2650">
              <a:extLst>
                <a:ext uri="{FF2B5EF4-FFF2-40B4-BE49-F238E27FC236}">
                  <a16:creationId xmlns:a16="http://schemas.microsoft.com/office/drawing/2014/main" id="{236AE49A-540D-2008-2D18-FD0C0BE371E1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52" name="群組 2651">
            <a:extLst>
              <a:ext uri="{FF2B5EF4-FFF2-40B4-BE49-F238E27FC236}">
                <a16:creationId xmlns:a16="http://schemas.microsoft.com/office/drawing/2014/main" id="{C662AE47-4A4B-10D1-7C5B-E5EFEE147EB7}"/>
              </a:ext>
            </a:extLst>
          </p:cNvPr>
          <p:cNvGrpSpPr/>
          <p:nvPr/>
        </p:nvGrpSpPr>
        <p:grpSpPr>
          <a:xfrm rot="10800000">
            <a:off x="15114712" y="25989424"/>
            <a:ext cx="845366" cy="203431"/>
            <a:chOff x="9874850" y="2645569"/>
            <a:chExt cx="2295719" cy="552450"/>
          </a:xfrm>
        </p:grpSpPr>
        <p:sp>
          <p:nvSpPr>
            <p:cNvPr id="2653" name="手繪多邊形: 圖案 2652">
              <a:extLst>
                <a:ext uri="{FF2B5EF4-FFF2-40B4-BE49-F238E27FC236}">
                  <a16:creationId xmlns:a16="http://schemas.microsoft.com/office/drawing/2014/main" id="{52181314-BBC8-C475-630F-1AF8DB71FAFD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4" name="橢圓 2653">
              <a:extLst>
                <a:ext uri="{FF2B5EF4-FFF2-40B4-BE49-F238E27FC236}">
                  <a16:creationId xmlns:a16="http://schemas.microsoft.com/office/drawing/2014/main" id="{044D1006-3B10-2B5B-B260-AC4FF98999F0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5" name="橢圓 2654">
              <a:extLst>
                <a:ext uri="{FF2B5EF4-FFF2-40B4-BE49-F238E27FC236}">
                  <a16:creationId xmlns:a16="http://schemas.microsoft.com/office/drawing/2014/main" id="{28BAA4BC-970F-DB22-EE5B-775E344746C1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6" name="橢圓 2655">
              <a:extLst>
                <a:ext uri="{FF2B5EF4-FFF2-40B4-BE49-F238E27FC236}">
                  <a16:creationId xmlns:a16="http://schemas.microsoft.com/office/drawing/2014/main" id="{24103D73-9AEC-EAC7-B85F-68748A08F4F9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7" name="橢圓 2656">
              <a:extLst>
                <a:ext uri="{FF2B5EF4-FFF2-40B4-BE49-F238E27FC236}">
                  <a16:creationId xmlns:a16="http://schemas.microsoft.com/office/drawing/2014/main" id="{926EE504-7EFF-098A-45A6-6B6DD996554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8" name="橢圓 2657">
              <a:extLst>
                <a:ext uri="{FF2B5EF4-FFF2-40B4-BE49-F238E27FC236}">
                  <a16:creationId xmlns:a16="http://schemas.microsoft.com/office/drawing/2014/main" id="{EAFAFAD6-8AB2-DD81-8BC0-77604E2D7BEE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9" name="橢圓 2658">
              <a:extLst>
                <a:ext uri="{FF2B5EF4-FFF2-40B4-BE49-F238E27FC236}">
                  <a16:creationId xmlns:a16="http://schemas.microsoft.com/office/drawing/2014/main" id="{1C3419BA-B209-CBD3-909D-B3A39034A3A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0" name="橢圓 2659">
              <a:extLst>
                <a:ext uri="{FF2B5EF4-FFF2-40B4-BE49-F238E27FC236}">
                  <a16:creationId xmlns:a16="http://schemas.microsoft.com/office/drawing/2014/main" id="{0E00820B-C3D7-FAC9-61B8-0C2CA21E42D4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1" name="橢圓 2660">
              <a:extLst>
                <a:ext uri="{FF2B5EF4-FFF2-40B4-BE49-F238E27FC236}">
                  <a16:creationId xmlns:a16="http://schemas.microsoft.com/office/drawing/2014/main" id="{897116A7-6964-2C8C-25C1-C41B4E3D9D24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2" name="橢圓 2661">
              <a:extLst>
                <a:ext uri="{FF2B5EF4-FFF2-40B4-BE49-F238E27FC236}">
                  <a16:creationId xmlns:a16="http://schemas.microsoft.com/office/drawing/2014/main" id="{913FEB03-77BF-228E-6025-E32FC7B4B7A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3" name="橢圓 2662">
              <a:extLst>
                <a:ext uri="{FF2B5EF4-FFF2-40B4-BE49-F238E27FC236}">
                  <a16:creationId xmlns:a16="http://schemas.microsoft.com/office/drawing/2014/main" id="{C3D03F9F-1779-97A7-E0CA-D6BDFBDCE68F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64" name="群組 2663">
            <a:extLst>
              <a:ext uri="{FF2B5EF4-FFF2-40B4-BE49-F238E27FC236}">
                <a16:creationId xmlns:a16="http://schemas.microsoft.com/office/drawing/2014/main" id="{4AE60E21-2185-470E-188B-7AFFA43EFE7D}"/>
              </a:ext>
            </a:extLst>
          </p:cNvPr>
          <p:cNvGrpSpPr/>
          <p:nvPr/>
        </p:nvGrpSpPr>
        <p:grpSpPr>
          <a:xfrm>
            <a:off x="13762239" y="25984409"/>
            <a:ext cx="845366" cy="203431"/>
            <a:chOff x="9874850" y="2645569"/>
            <a:chExt cx="2295719" cy="552450"/>
          </a:xfrm>
        </p:grpSpPr>
        <p:sp>
          <p:nvSpPr>
            <p:cNvPr id="2665" name="手繪多邊形: 圖案 2664">
              <a:extLst>
                <a:ext uri="{FF2B5EF4-FFF2-40B4-BE49-F238E27FC236}">
                  <a16:creationId xmlns:a16="http://schemas.microsoft.com/office/drawing/2014/main" id="{B5FF08B9-8C18-47B8-FEEC-B2663714A5A0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6" name="橢圓 2665">
              <a:extLst>
                <a:ext uri="{FF2B5EF4-FFF2-40B4-BE49-F238E27FC236}">
                  <a16:creationId xmlns:a16="http://schemas.microsoft.com/office/drawing/2014/main" id="{C512A2DC-B4C8-B238-319E-252637B1D5D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7" name="橢圓 2666">
              <a:extLst>
                <a:ext uri="{FF2B5EF4-FFF2-40B4-BE49-F238E27FC236}">
                  <a16:creationId xmlns:a16="http://schemas.microsoft.com/office/drawing/2014/main" id="{7FC23143-D9CE-E0B8-03E7-7421681F1B8F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8" name="橢圓 2667">
              <a:extLst>
                <a:ext uri="{FF2B5EF4-FFF2-40B4-BE49-F238E27FC236}">
                  <a16:creationId xmlns:a16="http://schemas.microsoft.com/office/drawing/2014/main" id="{2A234BFB-ACAA-6C3E-F434-4EF300B09E9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9" name="橢圓 2668">
              <a:extLst>
                <a:ext uri="{FF2B5EF4-FFF2-40B4-BE49-F238E27FC236}">
                  <a16:creationId xmlns:a16="http://schemas.microsoft.com/office/drawing/2014/main" id="{856049CE-82EA-17DB-D7CF-37A29FB3CDC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0" name="橢圓 2669">
              <a:extLst>
                <a:ext uri="{FF2B5EF4-FFF2-40B4-BE49-F238E27FC236}">
                  <a16:creationId xmlns:a16="http://schemas.microsoft.com/office/drawing/2014/main" id="{C4D342C9-FD3E-8B81-8256-AC93E74C131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1" name="橢圓 2670">
              <a:extLst>
                <a:ext uri="{FF2B5EF4-FFF2-40B4-BE49-F238E27FC236}">
                  <a16:creationId xmlns:a16="http://schemas.microsoft.com/office/drawing/2014/main" id="{4974A8DA-B890-0132-571E-9C3F7022E02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2" name="橢圓 2671">
              <a:extLst>
                <a:ext uri="{FF2B5EF4-FFF2-40B4-BE49-F238E27FC236}">
                  <a16:creationId xmlns:a16="http://schemas.microsoft.com/office/drawing/2014/main" id="{A1B972E1-BA85-65AB-7965-41E882D9EB9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3" name="橢圓 2672">
              <a:extLst>
                <a:ext uri="{FF2B5EF4-FFF2-40B4-BE49-F238E27FC236}">
                  <a16:creationId xmlns:a16="http://schemas.microsoft.com/office/drawing/2014/main" id="{9F402B48-0B04-14CB-ABC9-71B3301706F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4" name="橢圓 2673">
              <a:extLst>
                <a:ext uri="{FF2B5EF4-FFF2-40B4-BE49-F238E27FC236}">
                  <a16:creationId xmlns:a16="http://schemas.microsoft.com/office/drawing/2014/main" id="{175477BF-66D9-BAE5-94E0-88719D4D0320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5" name="橢圓 2674">
              <a:extLst>
                <a:ext uri="{FF2B5EF4-FFF2-40B4-BE49-F238E27FC236}">
                  <a16:creationId xmlns:a16="http://schemas.microsoft.com/office/drawing/2014/main" id="{550B60D9-B82F-E009-8C12-7A0ECAA1936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76" name="群組 2675">
            <a:extLst>
              <a:ext uri="{FF2B5EF4-FFF2-40B4-BE49-F238E27FC236}">
                <a16:creationId xmlns:a16="http://schemas.microsoft.com/office/drawing/2014/main" id="{F8DF600B-6E8C-1260-7FC9-7C9754EAEE3B}"/>
              </a:ext>
            </a:extLst>
          </p:cNvPr>
          <p:cNvGrpSpPr/>
          <p:nvPr/>
        </p:nvGrpSpPr>
        <p:grpSpPr>
          <a:xfrm rot="5400000">
            <a:off x="18393931" y="25340992"/>
            <a:ext cx="1104167" cy="203431"/>
            <a:chOff x="9172034" y="2645569"/>
            <a:chExt cx="2998535" cy="552450"/>
          </a:xfrm>
        </p:grpSpPr>
        <p:sp>
          <p:nvSpPr>
            <p:cNvPr id="2677" name="手繪多邊形: 圖案 2676">
              <a:extLst>
                <a:ext uri="{FF2B5EF4-FFF2-40B4-BE49-F238E27FC236}">
                  <a16:creationId xmlns:a16="http://schemas.microsoft.com/office/drawing/2014/main" id="{5595E645-AFE1-8E4E-35C5-ECE41562BA7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8" name="橢圓 2677">
              <a:extLst>
                <a:ext uri="{FF2B5EF4-FFF2-40B4-BE49-F238E27FC236}">
                  <a16:creationId xmlns:a16="http://schemas.microsoft.com/office/drawing/2014/main" id="{B36BCA20-551C-EB0B-4B50-0F7D85A7C730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9" name="橢圓 2678">
              <a:extLst>
                <a:ext uri="{FF2B5EF4-FFF2-40B4-BE49-F238E27FC236}">
                  <a16:creationId xmlns:a16="http://schemas.microsoft.com/office/drawing/2014/main" id="{9B13B22F-2768-0A0A-0239-FF63E485A6E9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0" name="橢圓 2679">
              <a:extLst>
                <a:ext uri="{FF2B5EF4-FFF2-40B4-BE49-F238E27FC236}">
                  <a16:creationId xmlns:a16="http://schemas.microsoft.com/office/drawing/2014/main" id="{1165E856-DF95-AC6D-0C59-AE3F90D3450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1" name="橢圓 2680">
              <a:extLst>
                <a:ext uri="{FF2B5EF4-FFF2-40B4-BE49-F238E27FC236}">
                  <a16:creationId xmlns:a16="http://schemas.microsoft.com/office/drawing/2014/main" id="{A4C92024-7829-25B7-6958-E6CF9DA3AC8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2" name="橢圓 2681">
              <a:extLst>
                <a:ext uri="{FF2B5EF4-FFF2-40B4-BE49-F238E27FC236}">
                  <a16:creationId xmlns:a16="http://schemas.microsoft.com/office/drawing/2014/main" id="{15C574B6-E7C0-6240-CA60-76C568324A84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3" name="橢圓 2682">
              <a:extLst>
                <a:ext uri="{FF2B5EF4-FFF2-40B4-BE49-F238E27FC236}">
                  <a16:creationId xmlns:a16="http://schemas.microsoft.com/office/drawing/2014/main" id="{FF2B33DC-71DE-FD74-4FC4-A3FC4FCE462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4" name="橢圓 2683">
              <a:extLst>
                <a:ext uri="{FF2B5EF4-FFF2-40B4-BE49-F238E27FC236}">
                  <a16:creationId xmlns:a16="http://schemas.microsoft.com/office/drawing/2014/main" id="{495AB4F7-932B-79FA-3F63-7F0611CBC95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5" name="橢圓 2684">
              <a:extLst>
                <a:ext uri="{FF2B5EF4-FFF2-40B4-BE49-F238E27FC236}">
                  <a16:creationId xmlns:a16="http://schemas.microsoft.com/office/drawing/2014/main" id="{E5454990-0898-AF27-3C78-7304CDB0AB82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6" name="橢圓 2685">
              <a:extLst>
                <a:ext uri="{FF2B5EF4-FFF2-40B4-BE49-F238E27FC236}">
                  <a16:creationId xmlns:a16="http://schemas.microsoft.com/office/drawing/2014/main" id="{2D976D3F-0D58-0397-71EC-750EADAB3F0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7" name="橢圓 2686">
              <a:extLst>
                <a:ext uri="{FF2B5EF4-FFF2-40B4-BE49-F238E27FC236}">
                  <a16:creationId xmlns:a16="http://schemas.microsoft.com/office/drawing/2014/main" id="{73A1DA36-B1D9-B49E-CFE7-BECAF2C7723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8" name="橢圓 2687">
              <a:extLst>
                <a:ext uri="{FF2B5EF4-FFF2-40B4-BE49-F238E27FC236}">
                  <a16:creationId xmlns:a16="http://schemas.microsoft.com/office/drawing/2014/main" id="{6359A0CA-C2D1-FC09-9DA1-0C49259505D1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9" name="橢圓 2688">
              <a:extLst>
                <a:ext uri="{FF2B5EF4-FFF2-40B4-BE49-F238E27FC236}">
                  <a16:creationId xmlns:a16="http://schemas.microsoft.com/office/drawing/2014/main" id="{3CEA932C-86A3-E219-ED10-9E76D7953731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0" name="橢圓 2689">
              <a:extLst>
                <a:ext uri="{FF2B5EF4-FFF2-40B4-BE49-F238E27FC236}">
                  <a16:creationId xmlns:a16="http://schemas.microsoft.com/office/drawing/2014/main" id="{1D61E5E6-A139-8470-42B7-5D25BF06EFE6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1" name="橢圓 2690">
              <a:extLst>
                <a:ext uri="{FF2B5EF4-FFF2-40B4-BE49-F238E27FC236}">
                  <a16:creationId xmlns:a16="http://schemas.microsoft.com/office/drawing/2014/main" id="{FCDFFF2C-397C-9406-BB7C-98211A61B320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92" name="群組 2691">
            <a:extLst>
              <a:ext uri="{FF2B5EF4-FFF2-40B4-BE49-F238E27FC236}">
                <a16:creationId xmlns:a16="http://schemas.microsoft.com/office/drawing/2014/main" id="{C92AF459-9028-0259-BF09-8BDB03934559}"/>
              </a:ext>
            </a:extLst>
          </p:cNvPr>
          <p:cNvGrpSpPr/>
          <p:nvPr/>
        </p:nvGrpSpPr>
        <p:grpSpPr>
          <a:xfrm rot="18623957">
            <a:off x="18716281" y="23408832"/>
            <a:ext cx="634949" cy="248241"/>
            <a:chOff x="9172034" y="2645569"/>
            <a:chExt cx="2998535" cy="552450"/>
          </a:xfrm>
        </p:grpSpPr>
        <p:sp>
          <p:nvSpPr>
            <p:cNvPr id="2693" name="手繪多邊形: 圖案 2692">
              <a:extLst>
                <a:ext uri="{FF2B5EF4-FFF2-40B4-BE49-F238E27FC236}">
                  <a16:creationId xmlns:a16="http://schemas.microsoft.com/office/drawing/2014/main" id="{9075D6B3-95D3-82F2-4018-3B265CCEFED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4" name="橢圓 2693">
              <a:extLst>
                <a:ext uri="{FF2B5EF4-FFF2-40B4-BE49-F238E27FC236}">
                  <a16:creationId xmlns:a16="http://schemas.microsoft.com/office/drawing/2014/main" id="{E42F99FD-7C14-725A-7EE4-79AA300FB5E2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5" name="橢圓 2694">
              <a:extLst>
                <a:ext uri="{FF2B5EF4-FFF2-40B4-BE49-F238E27FC236}">
                  <a16:creationId xmlns:a16="http://schemas.microsoft.com/office/drawing/2014/main" id="{748C9B31-F8F6-24B1-08A0-2B09BAE388E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6" name="橢圓 2695">
              <a:extLst>
                <a:ext uri="{FF2B5EF4-FFF2-40B4-BE49-F238E27FC236}">
                  <a16:creationId xmlns:a16="http://schemas.microsoft.com/office/drawing/2014/main" id="{0FEEE186-7186-2490-913D-E70CF8422759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7" name="橢圓 2696">
              <a:extLst>
                <a:ext uri="{FF2B5EF4-FFF2-40B4-BE49-F238E27FC236}">
                  <a16:creationId xmlns:a16="http://schemas.microsoft.com/office/drawing/2014/main" id="{0CD86B06-295E-C9F3-2DEB-63E9EFEA0D4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8" name="橢圓 2697">
              <a:extLst>
                <a:ext uri="{FF2B5EF4-FFF2-40B4-BE49-F238E27FC236}">
                  <a16:creationId xmlns:a16="http://schemas.microsoft.com/office/drawing/2014/main" id="{9BF76E0B-549F-7673-EE97-270200CD30D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9" name="橢圓 2698">
              <a:extLst>
                <a:ext uri="{FF2B5EF4-FFF2-40B4-BE49-F238E27FC236}">
                  <a16:creationId xmlns:a16="http://schemas.microsoft.com/office/drawing/2014/main" id="{D49F6911-4281-1FE6-8924-57ED2BEEC14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0" name="橢圓 2699">
              <a:extLst>
                <a:ext uri="{FF2B5EF4-FFF2-40B4-BE49-F238E27FC236}">
                  <a16:creationId xmlns:a16="http://schemas.microsoft.com/office/drawing/2014/main" id="{08A5F38D-4FE4-CD10-4B3A-C8F7AEE3DBE7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1" name="橢圓 2700">
              <a:extLst>
                <a:ext uri="{FF2B5EF4-FFF2-40B4-BE49-F238E27FC236}">
                  <a16:creationId xmlns:a16="http://schemas.microsoft.com/office/drawing/2014/main" id="{DA74A20B-F59F-7B14-23CC-9513D8F2F042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2" name="橢圓 2701">
              <a:extLst>
                <a:ext uri="{FF2B5EF4-FFF2-40B4-BE49-F238E27FC236}">
                  <a16:creationId xmlns:a16="http://schemas.microsoft.com/office/drawing/2014/main" id="{99D426D3-83FA-57D2-5E15-24EB2447FEC1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3" name="橢圓 2702">
              <a:extLst>
                <a:ext uri="{FF2B5EF4-FFF2-40B4-BE49-F238E27FC236}">
                  <a16:creationId xmlns:a16="http://schemas.microsoft.com/office/drawing/2014/main" id="{2C3C1326-0F08-99CA-6652-E00C9F3909B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4" name="橢圓 2703">
              <a:extLst>
                <a:ext uri="{FF2B5EF4-FFF2-40B4-BE49-F238E27FC236}">
                  <a16:creationId xmlns:a16="http://schemas.microsoft.com/office/drawing/2014/main" id="{9AAB8B82-78A1-10B8-57B1-921AA4E18AEA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5" name="橢圓 2704">
              <a:extLst>
                <a:ext uri="{FF2B5EF4-FFF2-40B4-BE49-F238E27FC236}">
                  <a16:creationId xmlns:a16="http://schemas.microsoft.com/office/drawing/2014/main" id="{3D48025D-28EF-95E5-6182-7B13C2CA96A1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6" name="橢圓 2705">
              <a:extLst>
                <a:ext uri="{FF2B5EF4-FFF2-40B4-BE49-F238E27FC236}">
                  <a16:creationId xmlns:a16="http://schemas.microsoft.com/office/drawing/2014/main" id="{A56531FE-51B1-71A2-91B0-5D417A8518B0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7" name="橢圓 2706">
              <a:extLst>
                <a:ext uri="{FF2B5EF4-FFF2-40B4-BE49-F238E27FC236}">
                  <a16:creationId xmlns:a16="http://schemas.microsoft.com/office/drawing/2014/main" id="{74A9381F-EAFE-FEFA-B068-CD447D242B45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08" name="群組 2707">
            <a:extLst>
              <a:ext uri="{FF2B5EF4-FFF2-40B4-BE49-F238E27FC236}">
                <a16:creationId xmlns:a16="http://schemas.microsoft.com/office/drawing/2014/main" id="{509182C8-156E-9AE9-FD30-62E5C6BA6B39}"/>
              </a:ext>
            </a:extLst>
          </p:cNvPr>
          <p:cNvGrpSpPr/>
          <p:nvPr/>
        </p:nvGrpSpPr>
        <p:grpSpPr>
          <a:xfrm rot="10800000">
            <a:off x="15046522" y="21585279"/>
            <a:ext cx="845366" cy="203431"/>
            <a:chOff x="9874850" y="2645569"/>
            <a:chExt cx="2295719" cy="552450"/>
          </a:xfrm>
        </p:grpSpPr>
        <p:sp>
          <p:nvSpPr>
            <p:cNvPr id="2709" name="手繪多邊形: 圖案 2708">
              <a:extLst>
                <a:ext uri="{FF2B5EF4-FFF2-40B4-BE49-F238E27FC236}">
                  <a16:creationId xmlns:a16="http://schemas.microsoft.com/office/drawing/2014/main" id="{C0DB9DD5-2BC9-558E-F03B-D95E5068FEAA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0" name="橢圓 2709">
              <a:extLst>
                <a:ext uri="{FF2B5EF4-FFF2-40B4-BE49-F238E27FC236}">
                  <a16:creationId xmlns:a16="http://schemas.microsoft.com/office/drawing/2014/main" id="{38BE173B-6F05-58BF-24AD-E606588491A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1" name="橢圓 2710">
              <a:extLst>
                <a:ext uri="{FF2B5EF4-FFF2-40B4-BE49-F238E27FC236}">
                  <a16:creationId xmlns:a16="http://schemas.microsoft.com/office/drawing/2014/main" id="{113DBD0C-B386-BCE2-2BD5-F6191B14663B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2" name="橢圓 2711">
              <a:extLst>
                <a:ext uri="{FF2B5EF4-FFF2-40B4-BE49-F238E27FC236}">
                  <a16:creationId xmlns:a16="http://schemas.microsoft.com/office/drawing/2014/main" id="{25E299BC-CEAE-6571-0B07-F28B8FB1363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3" name="橢圓 2712">
              <a:extLst>
                <a:ext uri="{FF2B5EF4-FFF2-40B4-BE49-F238E27FC236}">
                  <a16:creationId xmlns:a16="http://schemas.microsoft.com/office/drawing/2014/main" id="{8D034910-E513-7551-4B88-610260FC902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4" name="橢圓 2713">
              <a:extLst>
                <a:ext uri="{FF2B5EF4-FFF2-40B4-BE49-F238E27FC236}">
                  <a16:creationId xmlns:a16="http://schemas.microsoft.com/office/drawing/2014/main" id="{90C6A6D2-E64A-F991-711D-A6FF5DBBE8C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5" name="橢圓 2714">
              <a:extLst>
                <a:ext uri="{FF2B5EF4-FFF2-40B4-BE49-F238E27FC236}">
                  <a16:creationId xmlns:a16="http://schemas.microsoft.com/office/drawing/2014/main" id="{8DEE3639-9A90-CE71-B305-2EB0DED7BAF8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6" name="橢圓 2715">
              <a:extLst>
                <a:ext uri="{FF2B5EF4-FFF2-40B4-BE49-F238E27FC236}">
                  <a16:creationId xmlns:a16="http://schemas.microsoft.com/office/drawing/2014/main" id="{9442AE99-BCD8-B6B7-E59D-64821E2B78AD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7" name="橢圓 2716">
              <a:extLst>
                <a:ext uri="{FF2B5EF4-FFF2-40B4-BE49-F238E27FC236}">
                  <a16:creationId xmlns:a16="http://schemas.microsoft.com/office/drawing/2014/main" id="{7040FB4B-BA14-8847-D4EA-7B79FB3DE867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8" name="橢圓 2717">
              <a:extLst>
                <a:ext uri="{FF2B5EF4-FFF2-40B4-BE49-F238E27FC236}">
                  <a16:creationId xmlns:a16="http://schemas.microsoft.com/office/drawing/2014/main" id="{19FD039B-D8C4-DDFA-4337-41437B10979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9" name="橢圓 2718">
              <a:extLst>
                <a:ext uri="{FF2B5EF4-FFF2-40B4-BE49-F238E27FC236}">
                  <a16:creationId xmlns:a16="http://schemas.microsoft.com/office/drawing/2014/main" id="{FE5B09B1-0C07-0962-3AC1-84459F9DAD7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20" name="群組 2719">
            <a:extLst>
              <a:ext uri="{FF2B5EF4-FFF2-40B4-BE49-F238E27FC236}">
                <a16:creationId xmlns:a16="http://schemas.microsoft.com/office/drawing/2014/main" id="{CFD886F7-EDC8-01B9-EBA9-A970590F76F2}"/>
              </a:ext>
            </a:extLst>
          </p:cNvPr>
          <p:cNvGrpSpPr/>
          <p:nvPr/>
        </p:nvGrpSpPr>
        <p:grpSpPr>
          <a:xfrm rot="10800000">
            <a:off x="16806396" y="21585280"/>
            <a:ext cx="845366" cy="203431"/>
            <a:chOff x="9874850" y="2645569"/>
            <a:chExt cx="2295719" cy="552450"/>
          </a:xfrm>
        </p:grpSpPr>
        <p:sp>
          <p:nvSpPr>
            <p:cNvPr id="2721" name="手繪多邊形: 圖案 2720">
              <a:extLst>
                <a:ext uri="{FF2B5EF4-FFF2-40B4-BE49-F238E27FC236}">
                  <a16:creationId xmlns:a16="http://schemas.microsoft.com/office/drawing/2014/main" id="{B59FA9FE-7B55-C4F5-6A99-82DEC8AA4062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2" name="橢圓 2721">
              <a:extLst>
                <a:ext uri="{FF2B5EF4-FFF2-40B4-BE49-F238E27FC236}">
                  <a16:creationId xmlns:a16="http://schemas.microsoft.com/office/drawing/2014/main" id="{169C32AA-418B-8C50-D7CB-30D112151758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3" name="橢圓 2722">
              <a:extLst>
                <a:ext uri="{FF2B5EF4-FFF2-40B4-BE49-F238E27FC236}">
                  <a16:creationId xmlns:a16="http://schemas.microsoft.com/office/drawing/2014/main" id="{031CB23E-EA73-CDED-D71A-282227087CA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4" name="橢圓 2723">
              <a:extLst>
                <a:ext uri="{FF2B5EF4-FFF2-40B4-BE49-F238E27FC236}">
                  <a16:creationId xmlns:a16="http://schemas.microsoft.com/office/drawing/2014/main" id="{74627C5D-3915-6B0A-A28B-F7E7183C8B2B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5" name="橢圓 2724">
              <a:extLst>
                <a:ext uri="{FF2B5EF4-FFF2-40B4-BE49-F238E27FC236}">
                  <a16:creationId xmlns:a16="http://schemas.microsoft.com/office/drawing/2014/main" id="{A33DF243-6126-E5AF-AD05-DB3EF8E602E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6" name="橢圓 2725">
              <a:extLst>
                <a:ext uri="{FF2B5EF4-FFF2-40B4-BE49-F238E27FC236}">
                  <a16:creationId xmlns:a16="http://schemas.microsoft.com/office/drawing/2014/main" id="{34FBE57E-7B14-BECA-E0D0-7C493742F0F3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7" name="橢圓 2726">
              <a:extLst>
                <a:ext uri="{FF2B5EF4-FFF2-40B4-BE49-F238E27FC236}">
                  <a16:creationId xmlns:a16="http://schemas.microsoft.com/office/drawing/2014/main" id="{31D61CAD-FE04-0311-E449-12B16E294B1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8" name="橢圓 2727">
              <a:extLst>
                <a:ext uri="{FF2B5EF4-FFF2-40B4-BE49-F238E27FC236}">
                  <a16:creationId xmlns:a16="http://schemas.microsoft.com/office/drawing/2014/main" id="{2A681235-2E80-D66C-3468-D8EA8702F585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9" name="橢圓 2728">
              <a:extLst>
                <a:ext uri="{FF2B5EF4-FFF2-40B4-BE49-F238E27FC236}">
                  <a16:creationId xmlns:a16="http://schemas.microsoft.com/office/drawing/2014/main" id="{6B19E0E5-DF26-F47C-3DC4-155CDCDCFAD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0" name="橢圓 2729">
              <a:extLst>
                <a:ext uri="{FF2B5EF4-FFF2-40B4-BE49-F238E27FC236}">
                  <a16:creationId xmlns:a16="http://schemas.microsoft.com/office/drawing/2014/main" id="{3F28850F-580C-3C40-9CA8-376AA53CB66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1" name="橢圓 2730">
              <a:extLst>
                <a:ext uri="{FF2B5EF4-FFF2-40B4-BE49-F238E27FC236}">
                  <a16:creationId xmlns:a16="http://schemas.microsoft.com/office/drawing/2014/main" id="{EC2B2A61-1902-CF41-1E4D-DD67AB68000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32" name="群組 2731">
            <a:extLst>
              <a:ext uri="{FF2B5EF4-FFF2-40B4-BE49-F238E27FC236}">
                <a16:creationId xmlns:a16="http://schemas.microsoft.com/office/drawing/2014/main" id="{08547BBC-70E5-A1FD-5972-7438BAFC7C41}"/>
              </a:ext>
            </a:extLst>
          </p:cNvPr>
          <p:cNvGrpSpPr/>
          <p:nvPr/>
        </p:nvGrpSpPr>
        <p:grpSpPr>
          <a:xfrm rot="10800000">
            <a:off x="15934778" y="21585279"/>
            <a:ext cx="845366" cy="203431"/>
            <a:chOff x="9874850" y="2645569"/>
            <a:chExt cx="2295719" cy="552450"/>
          </a:xfrm>
        </p:grpSpPr>
        <p:sp>
          <p:nvSpPr>
            <p:cNvPr id="2733" name="手繪多邊形: 圖案 2732">
              <a:extLst>
                <a:ext uri="{FF2B5EF4-FFF2-40B4-BE49-F238E27FC236}">
                  <a16:creationId xmlns:a16="http://schemas.microsoft.com/office/drawing/2014/main" id="{85C9B743-F8F3-2574-0C38-E9775E17A4E2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4" name="橢圓 2733">
              <a:extLst>
                <a:ext uri="{FF2B5EF4-FFF2-40B4-BE49-F238E27FC236}">
                  <a16:creationId xmlns:a16="http://schemas.microsoft.com/office/drawing/2014/main" id="{E8079F79-2E8B-53BD-34F2-E7AB47C1F5D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5" name="橢圓 2734">
              <a:extLst>
                <a:ext uri="{FF2B5EF4-FFF2-40B4-BE49-F238E27FC236}">
                  <a16:creationId xmlns:a16="http://schemas.microsoft.com/office/drawing/2014/main" id="{493ECE23-B1E3-677A-C8FD-78C8116AADD9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6" name="橢圓 2735">
              <a:extLst>
                <a:ext uri="{FF2B5EF4-FFF2-40B4-BE49-F238E27FC236}">
                  <a16:creationId xmlns:a16="http://schemas.microsoft.com/office/drawing/2014/main" id="{57BAB9F2-C610-98AD-4161-97C5F06C9CE2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7" name="橢圓 2736">
              <a:extLst>
                <a:ext uri="{FF2B5EF4-FFF2-40B4-BE49-F238E27FC236}">
                  <a16:creationId xmlns:a16="http://schemas.microsoft.com/office/drawing/2014/main" id="{71E9DBB0-3331-9DEF-A432-27BDA884111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8" name="橢圓 2737">
              <a:extLst>
                <a:ext uri="{FF2B5EF4-FFF2-40B4-BE49-F238E27FC236}">
                  <a16:creationId xmlns:a16="http://schemas.microsoft.com/office/drawing/2014/main" id="{F857E643-40CC-EB51-7845-166CF04BCEE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9" name="橢圓 2738">
              <a:extLst>
                <a:ext uri="{FF2B5EF4-FFF2-40B4-BE49-F238E27FC236}">
                  <a16:creationId xmlns:a16="http://schemas.microsoft.com/office/drawing/2014/main" id="{A114EFAB-A09A-9C71-357F-C0629861C54C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0" name="橢圓 2739">
              <a:extLst>
                <a:ext uri="{FF2B5EF4-FFF2-40B4-BE49-F238E27FC236}">
                  <a16:creationId xmlns:a16="http://schemas.microsoft.com/office/drawing/2014/main" id="{2C490502-82C2-2DD3-1BC0-87745C7FDA0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1" name="橢圓 2740">
              <a:extLst>
                <a:ext uri="{FF2B5EF4-FFF2-40B4-BE49-F238E27FC236}">
                  <a16:creationId xmlns:a16="http://schemas.microsoft.com/office/drawing/2014/main" id="{E69D8638-45A2-CD42-A3A9-981130C31E9C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2" name="橢圓 2741">
              <a:extLst>
                <a:ext uri="{FF2B5EF4-FFF2-40B4-BE49-F238E27FC236}">
                  <a16:creationId xmlns:a16="http://schemas.microsoft.com/office/drawing/2014/main" id="{9AFE1C37-900B-2D00-09CC-FFF402E2CCD7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3" name="橢圓 2742">
              <a:extLst>
                <a:ext uri="{FF2B5EF4-FFF2-40B4-BE49-F238E27FC236}">
                  <a16:creationId xmlns:a16="http://schemas.microsoft.com/office/drawing/2014/main" id="{516710AA-651F-527E-8957-54E063134E27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44" name="群組 2743">
            <a:extLst>
              <a:ext uri="{FF2B5EF4-FFF2-40B4-BE49-F238E27FC236}">
                <a16:creationId xmlns:a16="http://schemas.microsoft.com/office/drawing/2014/main" id="{208EA324-6A12-2FFD-E193-FB3BB18AE932}"/>
              </a:ext>
            </a:extLst>
          </p:cNvPr>
          <p:cNvGrpSpPr/>
          <p:nvPr/>
        </p:nvGrpSpPr>
        <p:grpSpPr>
          <a:xfrm rot="10800000">
            <a:off x="13812804" y="21585279"/>
            <a:ext cx="845366" cy="203431"/>
            <a:chOff x="9874850" y="2645569"/>
            <a:chExt cx="2295719" cy="552450"/>
          </a:xfrm>
        </p:grpSpPr>
        <p:sp>
          <p:nvSpPr>
            <p:cNvPr id="2745" name="手繪多邊形: 圖案 2744">
              <a:extLst>
                <a:ext uri="{FF2B5EF4-FFF2-40B4-BE49-F238E27FC236}">
                  <a16:creationId xmlns:a16="http://schemas.microsoft.com/office/drawing/2014/main" id="{9AA5142D-986F-215F-BDCD-6CD353063FDA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6" name="橢圓 2745">
              <a:extLst>
                <a:ext uri="{FF2B5EF4-FFF2-40B4-BE49-F238E27FC236}">
                  <a16:creationId xmlns:a16="http://schemas.microsoft.com/office/drawing/2014/main" id="{6C39A6EA-3ED0-A5E7-ED96-288E2E3B3AEB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7" name="橢圓 2746">
              <a:extLst>
                <a:ext uri="{FF2B5EF4-FFF2-40B4-BE49-F238E27FC236}">
                  <a16:creationId xmlns:a16="http://schemas.microsoft.com/office/drawing/2014/main" id="{14271526-7626-5AA7-FC37-A34B6B335B81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8" name="橢圓 2747">
              <a:extLst>
                <a:ext uri="{FF2B5EF4-FFF2-40B4-BE49-F238E27FC236}">
                  <a16:creationId xmlns:a16="http://schemas.microsoft.com/office/drawing/2014/main" id="{F463FE92-0C62-205F-A295-123346A3330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49" name="橢圓 2748">
              <a:extLst>
                <a:ext uri="{FF2B5EF4-FFF2-40B4-BE49-F238E27FC236}">
                  <a16:creationId xmlns:a16="http://schemas.microsoft.com/office/drawing/2014/main" id="{A2BF21B7-AE9D-194F-C3EC-337C46564368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0" name="橢圓 2749">
              <a:extLst>
                <a:ext uri="{FF2B5EF4-FFF2-40B4-BE49-F238E27FC236}">
                  <a16:creationId xmlns:a16="http://schemas.microsoft.com/office/drawing/2014/main" id="{58807831-CC57-1CC7-D45B-5E27ED9AE28C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1" name="橢圓 2750">
              <a:extLst>
                <a:ext uri="{FF2B5EF4-FFF2-40B4-BE49-F238E27FC236}">
                  <a16:creationId xmlns:a16="http://schemas.microsoft.com/office/drawing/2014/main" id="{0DABB110-D9B9-8A81-92AE-5B644C1B22E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2" name="橢圓 2751">
              <a:extLst>
                <a:ext uri="{FF2B5EF4-FFF2-40B4-BE49-F238E27FC236}">
                  <a16:creationId xmlns:a16="http://schemas.microsoft.com/office/drawing/2014/main" id="{F86518BF-45E8-7F89-AFB7-92AACD7F20F6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3" name="橢圓 2752">
              <a:extLst>
                <a:ext uri="{FF2B5EF4-FFF2-40B4-BE49-F238E27FC236}">
                  <a16:creationId xmlns:a16="http://schemas.microsoft.com/office/drawing/2014/main" id="{AFDE53BE-08C8-B977-7026-C9F04C951A8A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4" name="橢圓 2753">
              <a:extLst>
                <a:ext uri="{FF2B5EF4-FFF2-40B4-BE49-F238E27FC236}">
                  <a16:creationId xmlns:a16="http://schemas.microsoft.com/office/drawing/2014/main" id="{5B2026EE-9F4F-1CF6-60F8-1E997F023C45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5" name="橢圓 2754">
              <a:extLst>
                <a:ext uri="{FF2B5EF4-FFF2-40B4-BE49-F238E27FC236}">
                  <a16:creationId xmlns:a16="http://schemas.microsoft.com/office/drawing/2014/main" id="{EFE84BFB-9D08-6D77-C7B1-EEF8C3EAB675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56" name="群組 2755">
            <a:extLst>
              <a:ext uri="{FF2B5EF4-FFF2-40B4-BE49-F238E27FC236}">
                <a16:creationId xmlns:a16="http://schemas.microsoft.com/office/drawing/2014/main" id="{78CC8D33-A7CE-EB78-62F2-2A9855578933}"/>
              </a:ext>
            </a:extLst>
          </p:cNvPr>
          <p:cNvGrpSpPr/>
          <p:nvPr/>
        </p:nvGrpSpPr>
        <p:grpSpPr>
          <a:xfrm>
            <a:off x="12489186" y="21585279"/>
            <a:ext cx="845366" cy="203431"/>
            <a:chOff x="9874850" y="2645569"/>
            <a:chExt cx="2295719" cy="552450"/>
          </a:xfrm>
        </p:grpSpPr>
        <p:sp>
          <p:nvSpPr>
            <p:cNvPr id="2757" name="手繪多邊形: 圖案 2756">
              <a:extLst>
                <a:ext uri="{FF2B5EF4-FFF2-40B4-BE49-F238E27FC236}">
                  <a16:creationId xmlns:a16="http://schemas.microsoft.com/office/drawing/2014/main" id="{F0681538-0186-8A54-3AA9-C0C0AF398E6E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8" name="橢圓 2757">
              <a:extLst>
                <a:ext uri="{FF2B5EF4-FFF2-40B4-BE49-F238E27FC236}">
                  <a16:creationId xmlns:a16="http://schemas.microsoft.com/office/drawing/2014/main" id="{7C4C6876-1187-DDC1-E17F-CF2CCAD9CE7D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9" name="橢圓 2758">
              <a:extLst>
                <a:ext uri="{FF2B5EF4-FFF2-40B4-BE49-F238E27FC236}">
                  <a16:creationId xmlns:a16="http://schemas.microsoft.com/office/drawing/2014/main" id="{529150B1-01D4-4BF9-0FC3-9A6C93A9C1D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0" name="橢圓 2759">
              <a:extLst>
                <a:ext uri="{FF2B5EF4-FFF2-40B4-BE49-F238E27FC236}">
                  <a16:creationId xmlns:a16="http://schemas.microsoft.com/office/drawing/2014/main" id="{2AE6FA17-4DD2-CD7F-0C53-A19A588409A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1" name="橢圓 2760">
              <a:extLst>
                <a:ext uri="{FF2B5EF4-FFF2-40B4-BE49-F238E27FC236}">
                  <a16:creationId xmlns:a16="http://schemas.microsoft.com/office/drawing/2014/main" id="{B6BE1460-C266-5E4A-2D12-489C364F85ED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2" name="橢圓 2761">
              <a:extLst>
                <a:ext uri="{FF2B5EF4-FFF2-40B4-BE49-F238E27FC236}">
                  <a16:creationId xmlns:a16="http://schemas.microsoft.com/office/drawing/2014/main" id="{C81074FF-AF19-4370-4092-4235E94A76A4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3" name="橢圓 2762">
              <a:extLst>
                <a:ext uri="{FF2B5EF4-FFF2-40B4-BE49-F238E27FC236}">
                  <a16:creationId xmlns:a16="http://schemas.microsoft.com/office/drawing/2014/main" id="{493EBEB1-55B4-2FFD-ED65-43A9C32F8B57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4" name="橢圓 2763">
              <a:extLst>
                <a:ext uri="{FF2B5EF4-FFF2-40B4-BE49-F238E27FC236}">
                  <a16:creationId xmlns:a16="http://schemas.microsoft.com/office/drawing/2014/main" id="{3D2682CF-E83A-954F-3602-103EBDBED2E1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5" name="橢圓 2764">
              <a:extLst>
                <a:ext uri="{FF2B5EF4-FFF2-40B4-BE49-F238E27FC236}">
                  <a16:creationId xmlns:a16="http://schemas.microsoft.com/office/drawing/2014/main" id="{0503D52C-4F95-76FA-CFD6-7F01102FECB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6" name="橢圓 2765">
              <a:extLst>
                <a:ext uri="{FF2B5EF4-FFF2-40B4-BE49-F238E27FC236}">
                  <a16:creationId xmlns:a16="http://schemas.microsoft.com/office/drawing/2014/main" id="{9B301A32-778C-FEC9-6F96-86E8F3CC90CC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7" name="橢圓 2766">
              <a:extLst>
                <a:ext uri="{FF2B5EF4-FFF2-40B4-BE49-F238E27FC236}">
                  <a16:creationId xmlns:a16="http://schemas.microsoft.com/office/drawing/2014/main" id="{F9E698EF-2DA1-5871-5275-459FF6DB6675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68" name="群組 2767">
            <a:extLst>
              <a:ext uri="{FF2B5EF4-FFF2-40B4-BE49-F238E27FC236}">
                <a16:creationId xmlns:a16="http://schemas.microsoft.com/office/drawing/2014/main" id="{75EC4DF0-7168-4432-F21D-DA2872462F21}"/>
              </a:ext>
            </a:extLst>
          </p:cNvPr>
          <p:cNvGrpSpPr/>
          <p:nvPr/>
        </p:nvGrpSpPr>
        <p:grpSpPr>
          <a:xfrm>
            <a:off x="8582582" y="21585279"/>
            <a:ext cx="845366" cy="203431"/>
            <a:chOff x="9874850" y="2645569"/>
            <a:chExt cx="2295719" cy="552450"/>
          </a:xfrm>
        </p:grpSpPr>
        <p:sp>
          <p:nvSpPr>
            <p:cNvPr id="2769" name="手繪多邊形: 圖案 2768">
              <a:extLst>
                <a:ext uri="{FF2B5EF4-FFF2-40B4-BE49-F238E27FC236}">
                  <a16:creationId xmlns:a16="http://schemas.microsoft.com/office/drawing/2014/main" id="{CCF17CB2-C43A-CCBE-FAF5-FA690B17838C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0" name="橢圓 2769">
              <a:extLst>
                <a:ext uri="{FF2B5EF4-FFF2-40B4-BE49-F238E27FC236}">
                  <a16:creationId xmlns:a16="http://schemas.microsoft.com/office/drawing/2014/main" id="{82B26F80-B33B-D04E-F9DA-E3B2036D1B6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1" name="橢圓 2770">
              <a:extLst>
                <a:ext uri="{FF2B5EF4-FFF2-40B4-BE49-F238E27FC236}">
                  <a16:creationId xmlns:a16="http://schemas.microsoft.com/office/drawing/2014/main" id="{76CE5392-FFAA-FF69-4FA7-3893302318E0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2" name="橢圓 2771">
              <a:extLst>
                <a:ext uri="{FF2B5EF4-FFF2-40B4-BE49-F238E27FC236}">
                  <a16:creationId xmlns:a16="http://schemas.microsoft.com/office/drawing/2014/main" id="{2B8BA797-D1CC-B8AA-52D2-15D02A7D81E0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3" name="橢圓 2772">
              <a:extLst>
                <a:ext uri="{FF2B5EF4-FFF2-40B4-BE49-F238E27FC236}">
                  <a16:creationId xmlns:a16="http://schemas.microsoft.com/office/drawing/2014/main" id="{34DBFCF6-6887-CB01-7B14-FD71CBF76910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4" name="橢圓 2773">
              <a:extLst>
                <a:ext uri="{FF2B5EF4-FFF2-40B4-BE49-F238E27FC236}">
                  <a16:creationId xmlns:a16="http://schemas.microsoft.com/office/drawing/2014/main" id="{1B6714DF-0DD1-87F9-7746-CB3655AC038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5" name="橢圓 2774">
              <a:extLst>
                <a:ext uri="{FF2B5EF4-FFF2-40B4-BE49-F238E27FC236}">
                  <a16:creationId xmlns:a16="http://schemas.microsoft.com/office/drawing/2014/main" id="{AFD9E777-02F3-FD59-5156-5985F0CE4E5C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6" name="橢圓 2775">
              <a:extLst>
                <a:ext uri="{FF2B5EF4-FFF2-40B4-BE49-F238E27FC236}">
                  <a16:creationId xmlns:a16="http://schemas.microsoft.com/office/drawing/2014/main" id="{3EEE97FD-9B9B-F5E7-B512-C9A92E088B25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7" name="橢圓 2776">
              <a:extLst>
                <a:ext uri="{FF2B5EF4-FFF2-40B4-BE49-F238E27FC236}">
                  <a16:creationId xmlns:a16="http://schemas.microsoft.com/office/drawing/2014/main" id="{B0B23772-FE13-9FE0-D80D-40F4ACC72847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8" name="橢圓 2777">
              <a:extLst>
                <a:ext uri="{FF2B5EF4-FFF2-40B4-BE49-F238E27FC236}">
                  <a16:creationId xmlns:a16="http://schemas.microsoft.com/office/drawing/2014/main" id="{C916ED6F-6681-054D-CAF5-EE74E509F21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79" name="橢圓 2778">
              <a:extLst>
                <a:ext uri="{FF2B5EF4-FFF2-40B4-BE49-F238E27FC236}">
                  <a16:creationId xmlns:a16="http://schemas.microsoft.com/office/drawing/2014/main" id="{2829CCD4-F59B-C05A-F87C-0AC083B0866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80" name="群組 2779">
            <a:extLst>
              <a:ext uri="{FF2B5EF4-FFF2-40B4-BE49-F238E27FC236}">
                <a16:creationId xmlns:a16="http://schemas.microsoft.com/office/drawing/2014/main" id="{89CB8C6D-7328-8383-96E2-934463A166BC}"/>
              </a:ext>
            </a:extLst>
          </p:cNvPr>
          <p:cNvGrpSpPr/>
          <p:nvPr/>
        </p:nvGrpSpPr>
        <p:grpSpPr>
          <a:xfrm>
            <a:off x="9467223" y="21585279"/>
            <a:ext cx="845366" cy="203431"/>
            <a:chOff x="9874850" y="2645569"/>
            <a:chExt cx="2295719" cy="552450"/>
          </a:xfrm>
        </p:grpSpPr>
        <p:sp>
          <p:nvSpPr>
            <p:cNvPr id="2781" name="手繪多邊形: 圖案 2780">
              <a:extLst>
                <a:ext uri="{FF2B5EF4-FFF2-40B4-BE49-F238E27FC236}">
                  <a16:creationId xmlns:a16="http://schemas.microsoft.com/office/drawing/2014/main" id="{07D24FD0-B04D-23F0-F555-21193E79638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2" name="橢圓 2781">
              <a:extLst>
                <a:ext uri="{FF2B5EF4-FFF2-40B4-BE49-F238E27FC236}">
                  <a16:creationId xmlns:a16="http://schemas.microsoft.com/office/drawing/2014/main" id="{2D20D5AC-D2DE-98FB-62DE-FF634C32812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3" name="橢圓 2782">
              <a:extLst>
                <a:ext uri="{FF2B5EF4-FFF2-40B4-BE49-F238E27FC236}">
                  <a16:creationId xmlns:a16="http://schemas.microsoft.com/office/drawing/2014/main" id="{2C978F82-A3D3-9080-1295-58951EBCA92D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4" name="橢圓 2783">
              <a:extLst>
                <a:ext uri="{FF2B5EF4-FFF2-40B4-BE49-F238E27FC236}">
                  <a16:creationId xmlns:a16="http://schemas.microsoft.com/office/drawing/2014/main" id="{F8066652-EAA3-87FB-304E-56036B9381C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5" name="橢圓 2784">
              <a:extLst>
                <a:ext uri="{FF2B5EF4-FFF2-40B4-BE49-F238E27FC236}">
                  <a16:creationId xmlns:a16="http://schemas.microsoft.com/office/drawing/2014/main" id="{C7FD8038-41D7-D5A8-5B3C-8A1A32BCDB4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6" name="橢圓 2785">
              <a:extLst>
                <a:ext uri="{FF2B5EF4-FFF2-40B4-BE49-F238E27FC236}">
                  <a16:creationId xmlns:a16="http://schemas.microsoft.com/office/drawing/2014/main" id="{4C823EF3-238B-05CB-36AC-C94EBD92762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7" name="橢圓 2786">
              <a:extLst>
                <a:ext uri="{FF2B5EF4-FFF2-40B4-BE49-F238E27FC236}">
                  <a16:creationId xmlns:a16="http://schemas.microsoft.com/office/drawing/2014/main" id="{5E3F2887-CD4B-F169-CDA6-4821AAA0169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8" name="橢圓 2787">
              <a:extLst>
                <a:ext uri="{FF2B5EF4-FFF2-40B4-BE49-F238E27FC236}">
                  <a16:creationId xmlns:a16="http://schemas.microsoft.com/office/drawing/2014/main" id="{F5844E22-DF08-3E8C-5642-B834B03011C0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9" name="橢圓 2788">
              <a:extLst>
                <a:ext uri="{FF2B5EF4-FFF2-40B4-BE49-F238E27FC236}">
                  <a16:creationId xmlns:a16="http://schemas.microsoft.com/office/drawing/2014/main" id="{62170EDB-037B-D8BC-BBA2-9F9C36F1E5AF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0" name="橢圓 2789">
              <a:extLst>
                <a:ext uri="{FF2B5EF4-FFF2-40B4-BE49-F238E27FC236}">
                  <a16:creationId xmlns:a16="http://schemas.microsoft.com/office/drawing/2014/main" id="{E7B7A071-3E96-4A39-7374-68BB5094C973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1" name="橢圓 2790">
              <a:extLst>
                <a:ext uri="{FF2B5EF4-FFF2-40B4-BE49-F238E27FC236}">
                  <a16:creationId xmlns:a16="http://schemas.microsoft.com/office/drawing/2014/main" id="{3ED8B3E1-8230-D840-63C2-CB66A317F15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92" name="群組 2791">
            <a:extLst>
              <a:ext uri="{FF2B5EF4-FFF2-40B4-BE49-F238E27FC236}">
                <a16:creationId xmlns:a16="http://schemas.microsoft.com/office/drawing/2014/main" id="{0BAEA64C-1B7B-D331-8F3F-0C2C0FBC6612}"/>
              </a:ext>
            </a:extLst>
          </p:cNvPr>
          <p:cNvGrpSpPr/>
          <p:nvPr/>
        </p:nvGrpSpPr>
        <p:grpSpPr>
          <a:xfrm rot="10800000">
            <a:off x="10588344" y="21585279"/>
            <a:ext cx="845366" cy="203431"/>
            <a:chOff x="9874850" y="2645569"/>
            <a:chExt cx="2295719" cy="552450"/>
          </a:xfrm>
        </p:grpSpPr>
        <p:sp>
          <p:nvSpPr>
            <p:cNvPr id="2793" name="手繪多邊形: 圖案 2792">
              <a:extLst>
                <a:ext uri="{FF2B5EF4-FFF2-40B4-BE49-F238E27FC236}">
                  <a16:creationId xmlns:a16="http://schemas.microsoft.com/office/drawing/2014/main" id="{37C7F482-A7BE-E10E-5E05-297C60AE716B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4" name="橢圓 2793">
              <a:extLst>
                <a:ext uri="{FF2B5EF4-FFF2-40B4-BE49-F238E27FC236}">
                  <a16:creationId xmlns:a16="http://schemas.microsoft.com/office/drawing/2014/main" id="{72386387-CAC4-5BFF-58E9-A748D35AE67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5" name="橢圓 2794">
              <a:extLst>
                <a:ext uri="{FF2B5EF4-FFF2-40B4-BE49-F238E27FC236}">
                  <a16:creationId xmlns:a16="http://schemas.microsoft.com/office/drawing/2014/main" id="{415771DF-8233-EB6C-20EA-151C6726EAE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6" name="橢圓 2795">
              <a:extLst>
                <a:ext uri="{FF2B5EF4-FFF2-40B4-BE49-F238E27FC236}">
                  <a16:creationId xmlns:a16="http://schemas.microsoft.com/office/drawing/2014/main" id="{5DADFC58-B97A-C2DC-9203-09E07FC68CD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7" name="橢圓 2796">
              <a:extLst>
                <a:ext uri="{FF2B5EF4-FFF2-40B4-BE49-F238E27FC236}">
                  <a16:creationId xmlns:a16="http://schemas.microsoft.com/office/drawing/2014/main" id="{3762A5BE-ADB9-11AD-E671-3DA9A3C8AB9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8" name="橢圓 2797">
              <a:extLst>
                <a:ext uri="{FF2B5EF4-FFF2-40B4-BE49-F238E27FC236}">
                  <a16:creationId xmlns:a16="http://schemas.microsoft.com/office/drawing/2014/main" id="{F1D660C9-622C-EDE6-5F2B-F9BA651E2B79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9" name="橢圓 2798">
              <a:extLst>
                <a:ext uri="{FF2B5EF4-FFF2-40B4-BE49-F238E27FC236}">
                  <a16:creationId xmlns:a16="http://schemas.microsoft.com/office/drawing/2014/main" id="{1D8EC6F4-C398-0D4F-14A5-1D4C1A058E9D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0" name="橢圓 2799">
              <a:extLst>
                <a:ext uri="{FF2B5EF4-FFF2-40B4-BE49-F238E27FC236}">
                  <a16:creationId xmlns:a16="http://schemas.microsoft.com/office/drawing/2014/main" id="{46B17F3B-8CD6-CA70-9F50-380915CE2661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1" name="橢圓 2800">
              <a:extLst>
                <a:ext uri="{FF2B5EF4-FFF2-40B4-BE49-F238E27FC236}">
                  <a16:creationId xmlns:a16="http://schemas.microsoft.com/office/drawing/2014/main" id="{635B3D1F-AD71-5220-869F-32CF7F5FA6D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2" name="橢圓 2801">
              <a:extLst>
                <a:ext uri="{FF2B5EF4-FFF2-40B4-BE49-F238E27FC236}">
                  <a16:creationId xmlns:a16="http://schemas.microsoft.com/office/drawing/2014/main" id="{3505D82E-F2CC-6535-BC84-5D20DB79034C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3" name="橢圓 2802">
              <a:extLst>
                <a:ext uri="{FF2B5EF4-FFF2-40B4-BE49-F238E27FC236}">
                  <a16:creationId xmlns:a16="http://schemas.microsoft.com/office/drawing/2014/main" id="{BE3C5971-52B5-98B9-9A7F-861A2379ABA7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04" name="群組 2803">
            <a:extLst>
              <a:ext uri="{FF2B5EF4-FFF2-40B4-BE49-F238E27FC236}">
                <a16:creationId xmlns:a16="http://schemas.microsoft.com/office/drawing/2014/main" id="{15705493-AB15-CC67-43C1-710AB509BC98}"/>
              </a:ext>
            </a:extLst>
          </p:cNvPr>
          <p:cNvGrpSpPr/>
          <p:nvPr/>
        </p:nvGrpSpPr>
        <p:grpSpPr>
          <a:xfrm rot="10800000">
            <a:off x="11547272" y="21585279"/>
            <a:ext cx="845366" cy="203431"/>
            <a:chOff x="9874850" y="2645569"/>
            <a:chExt cx="2295719" cy="552450"/>
          </a:xfrm>
        </p:grpSpPr>
        <p:sp>
          <p:nvSpPr>
            <p:cNvPr id="2805" name="手繪多邊形: 圖案 2804">
              <a:extLst>
                <a:ext uri="{FF2B5EF4-FFF2-40B4-BE49-F238E27FC236}">
                  <a16:creationId xmlns:a16="http://schemas.microsoft.com/office/drawing/2014/main" id="{CE8ED673-4D1C-BE60-6074-95DC266111A6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6" name="橢圓 2805">
              <a:extLst>
                <a:ext uri="{FF2B5EF4-FFF2-40B4-BE49-F238E27FC236}">
                  <a16:creationId xmlns:a16="http://schemas.microsoft.com/office/drawing/2014/main" id="{758EE888-D52D-C485-EE06-AA54D11FA39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7" name="橢圓 2806">
              <a:extLst>
                <a:ext uri="{FF2B5EF4-FFF2-40B4-BE49-F238E27FC236}">
                  <a16:creationId xmlns:a16="http://schemas.microsoft.com/office/drawing/2014/main" id="{75F494AD-9F42-E28A-3268-770CD314ACEA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8" name="橢圓 2807">
              <a:extLst>
                <a:ext uri="{FF2B5EF4-FFF2-40B4-BE49-F238E27FC236}">
                  <a16:creationId xmlns:a16="http://schemas.microsoft.com/office/drawing/2014/main" id="{1CDDA4DC-8EB7-48AF-745B-73BFFD78C416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09" name="橢圓 2808">
              <a:extLst>
                <a:ext uri="{FF2B5EF4-FFF2-40B4-BE49-F238E27FC236}">
                  <a16:creationId xmlns:a16="http://schemas.microsoft.com/office/drawing/2014/main" id="{0D559F67-61BE-BE95-C4D8-C8F135F3E78D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0" name="橢圓 2809">
              <a:extLst>
                <a:ext uri="{FF2B5EF4-FFF2-40B4-BE49-F238E27FC236}">
                  <a16:creationId xmlns:a16="http://schemas.microsoft.com/office/drawing/2014/main" id="{C123360B-4B6E-985A-C1D5-8826D66E966B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1" name="橢圓 2810">
              <a:extLst>
                <a:ext uri="{FF2B5EF4-FFF2-40B4-BE49-F238E27FC236}">
                  <a16:creationId xmlns:a16="http://schemas.microsoft.com/office/drawing/2014/main" id="{3943A5AA-6D92-F2BA-717A-67F1002BE40F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2" name="橢圓 2811">
              <a:extLst>
                <a:ext uri="{FF2B5EF4-FFF2-40B4-BE49-F238E27FC236}">
                  <a16:creationId xmlns:a16="http://schemas.microsoft.com/office/drawing/2014/main" id="{099CCC21-09B9-4577-06A5-349007029E7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3" name="橢圓 2812">
              <a:extLst>
                <a:ext uri="{FF2B5EF4-FFF2-40B4-BE49-F238E27FC236}">
                  <a16:creationId xmlns:a16="http://schemas.microsoft.com/office/drawing/2014/main" id="{42478F81-E50D-9500-2323-28E6B4D2EFD1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4" name="橢圓 2813">
              <a:extLst>
                <a:ext uri="{FF2B5EF4-FFF2-40B4-BE49-F238E27FC236}">
                  <a16:creationId xmlns:a16="http://schemas.microsoft.com/office/drawing/2014/main" id="{56AAC5DC-BD11-429A-26DC-313CEE510EBA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5" name="橢圓 2814">
              <a:extLst>
                <a:ext uri="{FF2B5EF4-FFF2-40B4-BE49-F238E27FC236}">
                  <a16:creationId xmlns:a16="http://schemas.microsoft.com/office/drawing/2014/main" id="{B2009443-4CE9-82DF-F352-80DEB4080A5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816" name="直線單箭頭接點 2815">
            <a:extLst>
              <a:ext uri="{FF2B5EF4-FFF2-40B4-BE49-F238E27FC236}">
                <a16:creationId xmlns:a16="http://schemas.microsoft.com/office/drawing/2014/main" id="{A312AB06-249B-BFDC-BDC6-21D6614FD529}"/>
              </a:ext>
            </a:extLst>
          </p:cNvPr>
          <p:cNvCxnSpPr>
            <a:cxnSpLocks/>
          </p:cNvCxnSpPr>
          <p:nvPr/>
        </p:nvCxnSpPr>
        <p:spPr>
          <a:xfrm>
            <a:off x="18456783" y="19803418"/>
            <a:ext cx="403238" cy="1513130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7" name="直線單箭頭接點 2816">
            <a:extLst>
              <a:ext uri="{FF2B5EF4-FFF2-40B4-BE49-F238E27FC236}">
                <a16:creationId xmlns:a16="http://schemas.microsoft.com/office/drawing/2014/main" id="{F8E6EDFC-19CF-66A1-990E-011D22170C56}"/>
              </a:ext>
            </a:extLst>
          </p:cNvPr>
          <p:cNvCxnSpPr>
            <a:cxnSpLocks/>
          </p:cNvCxnSpPr>
          <p:nvPr/>
        </p:nvCxnSpPr>
        <p:spPr>
          <a:xfrm>
            <a:off x="14680920" y="24927556"/>
            <a:ext cx="263495" cy="89672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8" name="直線單箭頭接點 2817">
            <a:extLst>
              <a:ext uri="{FF2B5EF4-FFF2-40B4-BE49-F238E27FC236}">
                <a16:creationId xmlns:a16="http://schemas.microsoft.com/office/drawing/2014/main" id="{9AAB496B-46DF-797E-EF53-A506E43B248B}"/>
              </a:ext>
            </a:extLst>
          </p:cNvPr>
          <p:cNvCxnSpPr>
            <a:cxnSpLocks/>
          </p:cNvCxnSpPr>
          <p:nvPr/>
        </p:nvCxnSpPr>
        <p:spPr>
          <a:xfrm flipH="1">
            <a:off x="13473443" y="25001306"/>
            <a:ext cx="22875" cy="817185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9" name="直線單箭頭接點 2818">
            <a:extLst>
              <a:ext uri="{FF2B5EF4-FFF2-40B4-BE49-F238E27FC236}">
                <a16:creationId xmlns:a16="http://schemas.microsoft.com/office/drawing/2014/main" id="{3A2F2D0E-1AEA-19A7-5C51-361389F542DA}"/>
              </a:ext>
            </a:extLst>
          </p:cNvPr>
          <p:cNvCxnSpPr>
            <a:cxnSpLocks/>
          </p:cNvCxnSpPr>
          <p:nvPr/>
        </p:nvCxnSpPr>
        <p:spPr>
          <a:xfrm flipH="1">
            <a:off x="8801328" y="24328753"/>
            <a:ext cx="1624782" cy="142205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0" name="直線單箭頭接點 2819">
            <a:extLst>
              <a:ext uri="{FF2B5EF4-FFF2-40B4-BE49-F238E27FC236}">
                <a16:creationId xmlns:a16="http://schemas.microsoft.com/office/drawing/2014/main" id="{98F8B44B-7B40-1497-CD55-64D35F7D6436}"/>
              </a:ext>
            </a:extLst>
          </p:cNvPr>
          <p:cNvCxnSpPr>
            <a:cxnSpLocks/>
          </p:cNvCxnSpPr>
          <p:nvPr/>
        </p:nvCxnSpPr>
        <p:spPr>
          <a:xfrm flipH="1" flipV="1">
            <a:off x="14804101" y="28006205"/>
            <a:ext cx="3204441" cy="153536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1" name="直線單箭頭接點 2820">
            <a:extLst>
              <a:ext uri="{FF2B5EF4-FFF2-40B4-BE49-F238E27FC236}">
                <a16:creationId xmlns:a16="http://schemas.microsoft.com/office/drawing/2014/main" id="{52692CD0-2816-775E-C89C-52F67A88CBD6}"/>
              </a:ext>
            </a:extLst>
          </p:cNvPr>
          <p:cNvCxnSpPr>
            <a:cxnSpLocks/>
          </p:cNvCxnSpPr>
          <p:nvPr/>
        </p:nvCxnSpPr>
        <p:spPr>
          <a:xfrm flipV="1">
            <a:off x="11110207" y="27983234"/>
            <a:ext cx="2623179" cy="504199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2" name="直線單箭頭接點 2821">
            <a:extLst>
              <a:ext uri="{FF2B5EF4-FFF2-40B4-BE49-F238E27FC236}">
                <a16:creationId xmlns:a16="http://schemas.microsoft.com/office/drawing/2014/main" id="{1342FA94-B564-6ABE-C7A2-37A15C4CEC48}"/>
              </a:ext>
            </a:extLst>
          </p:cNvPr>
          <p:cNvCxnSpPr>
            <a:cxnSpLocks/>
          </p:cNvCxnSpPr>
          <p:nvPr/>
        </p:nvCxnSpPr>
        <p:spPr>
          <a:xfrm flipH="1" flipV="1">
            <a:off x="14572424" y="23891189"/>
            <a:ext cx="1190063" cy="357565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3" name="直線單箭頭接點 2822">
            <a:extLst>
              <a:ext uri="{FF2B5EF4-FFF2-40B4-BE49-F238E27FC236}">
                <a16:creationId xmlns:a16="http://schemas.microsoft.com/office/drawing/2014/main" id="{5B2253D2-345E-29FD-80D5-D064F19CE698}"/>
              </a:ext>
            </a:extLst>
          </p:cNvPr>
          <p:cNvCxnSpPr>
            <a:cxnSpLocks/>
          </p:cNvCxnSpPr>
          <p:nvPr/>
        </p:nvCxnSpPr>
        <p:spPr>
          <a:xfrm flipV="1">
            <a:off x="12751220" y="23913820"/>
            <a:ext cx="982166" cy="52766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4" name="直線單箭頭接點 2823">
            <a:extLst>
              <a:ext uri="{FF2B5EF4-FFF2-40B4-BE49-F238E27FC236}">
                <a16:creationId xmlns:a16="http://schemas.microsoft.com/office/drawing/2014/main" id="{60FFBB7E-35AC-66B5-EFF6-3AA444319350}"/>
              </a:ext>
            </a:extLst>
          </p:cNvPr>
          <p:cNvCxnSpPr>
            <a:cxnSpLocks/>
          </p:cNvCxnSpPr>
          <p:nvPr/>
        </p:nvCxnSpPr>
        <p:spPr>
          <a:xfrm>
            <a:off x="18033978" y="24911700"/>
            <a:ext cx="263495" cy="896724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5" name="直線單箭頭接點 2824">
            <a:extLst>
              <a:ext uri="{FF2B5EF4-FFF2-40B4-BE49-F238E27FC236}">
                <a16:creationId xmlns:a16="http://schemas.microsoft.com/office/drawing/2014/main" id="{AA6835FB-2E33-B569-1148-623241D8670E}"/>
              </a:ext>
            </a:extLst>
          </p:cNvPr>
          <p:cNvCxnSpPr>
            <a:cxnSpLocks/>
          </p:cNvCxnSpPr>
          <p:nvPr/>
        </p:nvCxnSpPr>
        <p:spPr>
          <a:xfrm>
            <a:off x="4932438" y="19875067"/>
            <a:ext cx="602346" cy="1417562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26" name="群組 2825">
            <a:extLst>
              <a:ext uri="{FF2B5EF4-FFF2-40B4-BE49-F238E27FC236}">
                <a16:creationId xmlns:a16="http://schemas.microsoft.com/office/drawing/2014/main" id="{D1AD1840-69D3-894B-7BD0-E3752EC09EE7}"/>
              </a:ext>
            </a:extLst>
          </p:cNvPr>
          <p:cNvGrpSpPr/>
          <p:nvPr/>
        </p:nvGrpSpPr>
        <p:grpSpPr>
          <a:xfrm rot="2106861">
            <a:off x="6591535" y="25757726"/>
            <a:ext cx="935002" cy="243374"/>
            <a:chOff x="8293514" y="2645569"/>
            <a:chExt cx="3877055" cy="552450"/>
          </a:xfrm>
        </p:grpSpPr>
        <p:sp>
          <p:nvSpPr>
            <p:cNvPr id="2827" name="手繪多邊形: 圖案 2826">
              <a:extLst>
                <a:ext uri="{FF2B5EF4-FFF2-40B4-BE49-F238E27FC236}">
                  <a16:creationId xmlns:a16="http://schemas.microsoft.com/office/drawing/2014/main" id="{1C639F06-6C17-0D41-1A8E-97C3221C03C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28" name="橢圓 2827">
              <a:extLst>
                <a:ext uri="{FF2B5EF4-FFF2-40B4-BE49-F238E27FC236}">
                  <a16:creationId xmlns:a16="http://schemas.microsoft.com/office/drawing/2014/main" id="{1D8B2DBD-A242-43CF-A60E-87DEFE71901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29" name="橢圓 2828">
              <a:extLst>
                <a:ext uri="{FF2B5EF4-FFF2-40B4-BE49-F238E27FC236}">
                  <a16:creationId xmlns:a16="http://schemas.microsoft.com/office/drawing/2014/main" id="{BAE6AE0A-4545-298E-DA6E-421783F9AF46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0" name="橢圓 2829">
              <a:extLst>
                <a:ext uri="{FF2B5EF4-FFF2-40B4-BE49-F238E27FC236}">
                  <a16:creationId xmlns:a16="http://schemas.microsoft.com/office/drawing/2014/main" id="{E85A074B-8F88-EA55-7D24-948D39E1279A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1" name="橢圓 2830">
              <a:extLst>
                <a:ext uri="{FF2B5EF4-FFF2-40B4-BE49-F238E27FC236}">
                  <a16:creationId xmlns:a16="http://schemas.microsoft.com/office/drawing/2014/main" id="{A7716CE4-701E-6F93-EC58-239EC0901B1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2" name="橢圓 2831">
              <a:extLst>
                <a:ext uri="{FF2B5EF4-FFF2-40B4-BE49-F238E27FC236}">
                  <a16:creationId xmlns:a16="http://schemas.microsoft.com/office/drawing/2014/main" id="{A3EC0B5B-682D-A103-E1DF-3E85A09AFE22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3" name="橢圓 2832">
              <a:extLst>
                <a:ext uri="{FF2B5EF4-FFF2-40B4-BE49-F238E27FC236}">
                  <a16:creationId xmlns:a16="http://schemas.microsoft.com/office/drawing/2014/main" id="{8D985A28-F8B2-BA35-21E2-F1DBF00E410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4" name="橢圓 2833">
              <a:extLst>
                <a:ext uri="{FF2B5EF4-FFF2-40B4-BE49-F238E27FC236}">
                  <a16:creationId xmlns:a16="http://schemas.microsoft.com/office/drawing/2014/main" id="{23B231A9-31BE-135D-6C95-57A67309532B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5" name="橢圓 2834">
              <a:extLst>
                <a:ext uri="{FF2B5EF4-FFF2-40B4-BE49-F238E27FC236}">
                  <a16:creationId xmlns:a16="http://schemas.microsoft.com/office/drawing/2014/main" id="{90A89B9F-038F-99BD-0B47-1EF65F1E6669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6" name="橢圓 2835">
              <a:extLst>
                <a:ext uri="{FF2B5EF4-FFF2-40B4-BE49-F238E27FC236}">
                  <a16:creationId xmlns:a16="http://schemas.microsoft.com/office/drawing/2014/main" id="{F284F9BB-6F51-A1AF-A21D-FDD9ECBCB11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7" name="橢圓 2836">
              <a:extLst>
                <a:ext uri="{FF2B5EF4-FFF2-40B4-BE49-F238E27FC236}">
                  <a16:creationId xmlns:a16="http://schemas.microsoft.com/office/drawing/2014/main" id="{0EDE99EA-3441-B3C5-EC18-2D9DD1E1FD8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8" name="橢圓 2837">
              <a:extLst>
                <a:ext uri="{FF2B5EF4-FFF2-40B4-BE49-F238E27FC236}">
                  <a16:creationId xmlns:a16="http://schemas.microsoft.com/office/drawing/2014/main" id="{818A133A-B95B-F4A2-FE43-1AD6C5A82724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39" name="橢圓 2838">
              <a:extLst>
                <a:ext uri="{FF2B5EF4-FFF2-40B4-BE49-F238E27FC236}">
                  <a16:creationId xmlns:a16="http://schemas.microsoft.com/office/drawing/2014/main" id="{ECA2D793-0AC4-68A6-C091-FC7CCAFFD64A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0" name="橢圓 2839">
              <a:extLst>
                <a:ext uri="{FF2B5EF4-FFF2-40B4-BE49-F238E27FC236}">
                  <a16:creationId xmlns:a16="http://schemas.microsoft.com/office/drawing/2014/main" id="{BF310FE5-EFE2-92BA-514E-0D540CB84130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1" name="橢圓 2840">
              <a:extLst>
                <a:ext uri="{FF2B5EF4-FFF2-40B4-BE49-F238E27FC236}">
                  <a16:creationId xmlns:a16="http://schemas.microsoft.com/office/drawing/2014/main" id="{B026FD8B-DB35-4A2B-0E1B-D5678D56035F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2" name="橢圓 2841">
              <a:extLst>
                <a:ext uri="{FF2B5EF4-FFF2-40B4-BE49-F238E27FC236}">
                  <a16:creationId xmlns:a16="http://schemas.microsoft.com/office/drawing/2014/main" id="{652A6C3A-C23F-EAED-EB12-52AC636304F1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3" name="橢圓 2842">
              <a:extLst>
                <a:ext uri="{FF2B5EF4-FFF2-40B4-BE49-F238E27FC236}">
                  <a16:creationId xmlns:a16="http://schemas.microsoft.com/office/drawing/2014/main" id="{875FAC8E-917C-1701-688E-F12402CBB42D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4" name="橢圓 2843">
              <a:extLst>
                <a:ext uri="{FF2B5EF4-FFF2-40B4-BE49-F238E27FC236}">
                  <a16:creationId xmlns:a16="http://schemas.microsoft.com/office/drawing/2014/main" id="{8C028B84-3D28-2AEA-E156-14A16845FF32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5" name="橢圓 2844">
              <a:extLst>
                <a:ext uri="{FF2B5EF4-FFF2-40B4-BE49-F238E27FC236}">
                  <a16:creationId xmlns:a16="http://schemas.microsoft.com/office/drawing/2014/main" id="{FBD0CB8C-3D36-8060-A922-BEC64FB6039C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6" name="橢圓 2845">
              <a:extLst>
                <a:ext uri="{FF2B5EF4-FFF2-40B4-BE49-F238E27FC236}">
                  <a16:creationId xmlns:a16="http://schemas.microsoft.com/office/drawing/2014/main" id="{2DC7B883-43BD-8DDF-9AAC-CB782FB8113D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47" name="群組 2846">
            <a:extLst>
              <a:ext uri="{FF2B5EF4-FFF2-40B4-BE49-F238E27FC236}">
                <a16:creationId xmlns:a16="http://schemas.microsoft.com/office/drawing/2014/main" id="{3B466947-8C05-2FFC-61CD-91A5F1EDB352}"/>
              </a:ext>
            </a:extLst>
          </p:cNvPr>
          <p:cNvGrpSpPr/>
          <p:nvPr/>
        </p:nvGrpSpPr>
        <p:grpSpPr>
          <a:xfrm rot="16200000">
            <a:off x="18527090" y="24215577"/>
            <a:ext cx="832471" cy="237434"/>
            <a:chOff x="9172034" y="2645569"/>
            <a:chExt cx="2998535" cy="552450"/>
          </a:xfrm>
        </p:grpSpPr>
        <p:sp>
          <p:nvSpPr>
            <p:cNvPr id="2848" name="手繪多邊形: 圖案 2847">
              <a:extLst>
                <a:ext uri="{FF2B5EF4-FFF2-40B4-BE49-F238E27FC236}">
                  <a16:creationId xmlns:a16="http://schemas.microsoft.com/office/drawing/2014/main" id="{238A801C-B798-A4BF-A86B-4374AC1DA5AB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9" name="橢圓 2848">
              <a:extLst>
                <a:ext uri="{FF2B5EF4-FFF2-40B4-BE49-F238E27FC236}">
                  <a16:creationId xmlns:a16="http://schemas.microsoft.com/office/drawing/2014/main" id="{3DDA7339-B923-F4B9-612D-879FA5338803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0" name="橢圓 2849">
              <a:extLst>
                <a:ext uri="{FF2B5EF4-FFF2-40B4-BE49-F238E27FC236}">
                  <a16:creationId xmlns:a16="http://schemas.microsoft.com/office/drawing/2014/main" id="{17A5311D-7B2A-834D-1261-F3D4CF5EC04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1" name="橢圓 2850">
              <a:extLst>
                <a:ext uri="{FF2B5EF4-FFF2-40B4-BE49-F238E27FC236}">
                  <a16:creationId xmlns:a16="http://schemas.microsoft.com/office/drawing/2014/main" id="{B5562B06-0E6B-BF1F-02E1-3825958E82D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2" name="橢圓 2851">
              <a:extLst>
                <a:ext uri="{FF2B5EF4-FFF2-40B4-BE49-F238E27FC236}">
                  <a16:creationId xmlns:a16="http://schemas.microsoft.com/office/drawing/2014/main" id="{E28C5A23-6C04-3DD3-818D-C8EBF5265577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3" name="橢圓 2852">
              <a:extLst>
                <a:ext uri="{FF2B5EF4-FFF2-40B4-BE49-F238E27FC236}">
                  <a16:creationId xmlns:a16="http://schemas.microsoft.com/office/drawing/2014/main" id="{30D94AB2-044E-4D28-B123-D6E7BDDC002F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4" name="橢圓 2853">
              <a:extLst>
                <a:ext uri="{FF2B5EF4-FFF2-40B4-BE49-F238E27FC236}">
                  <a16:creationId xmlns:a16="http://schemas.microsoft.com/office/drawing/2014/main" id="{F55AA6AE-D480-77DE-5B11-03C026204325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5" name="橢圓 2854">
              <a:extLst>
                <a:ext uri="{FF2B5EF4-FFF2-40B4-BE49-F238E27FC236}">
                  <a16:creationId xmlns:a16="http://schemas.microsoft.com/office/drawing/2014/main" id="{2E9A9394-59EF-E039-976B-D4AE936F2247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6" name="橢圓 2855">
              <a:extLst>
                <a:ext uri="{FF2B5EF4-FFF2-40B4-BE49-F238E27FC236}">
                  <a16:creationId xmlns:a16="http://schemas.microsoft.com/office/drawing/2014/main" id="{0F6491D3-4078-A029-1A86-6C7E8891C0D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7" name="橢圓 2856">
              <a:extLst>
                <a:ext uri="{FF2B5EF4-FFF2-40B4-BE49-F238E27FC236}">
                  <a16:creationId xmlns:a16="http://schemas.microsoft.com/office/drawing/2014/main" id="{CA3EAE81-53A8-AB0E-CA0F-D0702D7B5E1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8" name="橢圓 2857">
              <a:extLst>
                <a:ext uri="{FF2B5EF4-FFF2-40B4-BE49-F238E27FC236}">
                  <a16:creationId xmlns:a16="http://schemas.microsoft.com/office/drawing/2014/main" id="{837178E7-355D-D56F-A2EC-0DB05B4F197A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9" name="橢圓 2858">
              <a:extLst>
                <a:ext uri="{FF2B5EF4-FFF2-40B4-BE49-F238E27FC236}">
                  <a16:creationId xmlns:a16="http://schemas.microsoft.com/office/drawing/2014/main" id="{5E94CE6A-0884-3046-EBDB-27B3D67D7353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0" name="橢圓 2859">
              <a:extLst>
                <a:ext uri="{FF2B5EF4-FFF2-40B4-BE49-F238E27FC236}">
                  <a16:creationId xmlns:a16="http://schemas.microsoft.com/office/drawing/2014/main" id="{396F6E02-DB25-7080-B2EF-8136451E20C2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1" name="橢圓 2860">
              <a:extLst>
                <a:ext uri="{FF2B5EF4-FFF2-40B4-BE49-F238E27FC236}">
                  <a16:creationId xmlns:a16="http://schemas.microsoft.com/office/drawing/2014/main" id="{5692E67A-D86A-66BF-03DA-C5F6B43E100D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2" name="橢圓 2861">
              <a:extLst>
                <a:ext uri="{FF2B5EF4-FFF2-40B4-BE49-F238E27FC236}">
                  <a16:creationId xmlns:a16="http://schemas.microsoft.com/office/drawing/2014/main" id="{C02E5855-22E2-EA23-CF5D-C76601989684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63" name="群組 2862">
            <a:extLst>
              <a:ext uri="{FF2B5EF4-FFF2-40B4-BE49-F238E27FC236}">
                <a16:creationId xmlns:a16="http://schemas.microsoft.com/office/drawing/2014/main" id="{75547A9A-BD3F-0950-65C1-24BCF81AE70C}"/>
              </a:ext>
            </a:extLst>
          </p:cNvPr>
          <p:cNvGrpSpPr/>
          <p:nvPr/>
        </p:nvGrpSpPr>
        <p:grpSpPr>
          <a:xfrm rot="5400000">
            <a:off x="14632806" y="22106138"/>
            <a:ext cx="511380" cy="203431"/>
            <a:chOff x="9874850" y="2645569"/>
            <a:chExt cx="2295719" cy="552450"/>
          </a:xfrm>
        </p:grpSpPr>
        <p:sp>
          <p:nvSpPr>
            <p:cNvPr id="2864" name="手繪多邊形: 圖案 2863">
              <a:extLst>
                <a:ext uri="{FF2B5EF4-FFF2-40B4-BE49-F238E27FC236}">
                  <a16:creationId xmlns:a16="http://schemas.microsoft.com/office/drawing/2014/main" id="{C81D817A-B6BB-9278-4C49-457CE677D311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5" name="橢圓 2864">
              <a:extLst>
                <a:ext uri="{FF2B5EF4-FFF2-40B4-BE49-F238E27FC236}">
                  <a16:creationId xmlns:a16="http://schemas.microsoft.com/office/drawing/2014/main" id="{2765A271-0773-EECD-C240-DA551E77346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6" name="橢圓 2865">
              <a:extLst>
                <a:ext uri="{FF2B5EF4-FFF2-40B4-BE49-F238E27FC236}">
                  <a16:creationId xmlns:a16="http://schemas.microsoft.com/office/drawing/2014/main" id="{5073EAC3-DFBD-0D25-5DC1-2217B1374BB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7" name="橢圓 2866">
              <a:extLst>
                <a:ext uri="{FF2B5EF4-FFF2-40B4-BE49-F238E27FC236}">
                  <a16:creationId xmlns:a16="http://schemas.microsoft.com/office/drawing/2014/main" id="{3C41882A-BBB4-7591-F203-67084FD635A1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8" name="橢圓 2867">
              <a:extLst>
                <a:ext uri="{FF2B5EF4-FFF2-40B4-BE49-F238E27FC236}">
                  <a16:creationId xmlns:a16="http://schemas.microsoft.com/office/drawing/2014/main" id="{DFB595E6-9361-A2B3-986D-CFDB1C8F49E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69" name="橢圓 2868">
              <a:extLst>
                <a:ext uri="{FF2B5EF4-FFF2-40B4-BE49-F238E27FC236}">
                  <a16:creationId xmlns:a16="http://schemas.microsoft.com/office/drawing/2014/main" id="{5FF593CE-DDC5-0553-E2A2-12C52545761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0" name="橢圓 2869">
              <a:extLst>
                <a:ext uri="{FF2B5EF4-FFF2-40B4-BE49-F238E27FC236}">
                  <a16:creationId xmlns:a16="http://schemas.microsoft.com/office/drawing/2014/main" id="{D2D29D46-B36E-B160-80A0-91C6A4C4FFF2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1" name="橢圓 2870">
              <a:extLst>
                <a:ext uri="{FF2B5EF4-FFF2-40B4-BE49-F238E27FC236}">
                  <a16:creationId xmlns:a16="http://schemas.microsoft.com/office/drawing/2014/main" id="{B5D4A509-1C81-A7BF-C959-2231289CD1F7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2" name="橢圓 2871">
              <a:extLst>
                <a:ext uri="{FF2B5EF4-FFF2-40B4-BE49-F238E27FC236}">
                  <a16:creationId xmlns:a16="http://schemas.microsoft.com/office/drawing/2014/main" id="{9BA12328-6F2B-6E2E-52C6-CFD9F13AC28F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3" name="橢圓 2872">
              <a:extLst>
                <a:ext uri="{FF2B5EF4-FFF2-40B4-BE49-F238E27FC236}">
                  <a16:creationId xmlns:a16="http://schemas.microsoft.com/office/drawing/2014/main" id="{74CEFC29-E64C-4D93-BE25-C98054285CF4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4" name="橢圓 2873">
              <a:extLst>
                <a:ext uri="{FF2B5EF4-FFF2-40B4-BE49-F238E27FC236}">
                  <a16:creationId xmlns:a16="http://schemas.microsoft.com/office/drawing/2014/main" id="{E124EEBC-4F31-FAED-A9F2-9E1DCF92ECC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75" name="群組 2874">
            <a:extLst>
              <a:ext uri="{FF2B5EF4-FFF2-40B4-BE49-F238E27FC236}">
                <a16:creationId xmlns:a16="http://schemas.microsoft.com/office/drawing/2014/main" id="{F500D730-0D51-CE83-6406-6A4A51B76536}"/>
              </a:ext>
            </a:extLst>
          </p:cNvPr>
          <p:cNvGrpSpPr/>
          <p:nvPr/>
        </p:nvGrpSpPr>
        <p:grpSpPr>
          <a:xfrm rot="5400000">
            <a:off x="10127906" y="22096088"/>
            <a:ext cx="511380" cy="203431"/>
            <a:chOff x="9874850" y="2645569"/>
            <a:chExt cx="2295719" cy="552450"/>
          </a:xfrm>
        </p:grpSpPr>
        <p:sp>
          <p:nvSpPr>
            <p:cNvPr id="2876" name="手繪多邊形: 圖案 2875">
              <a:extLst>
                <a:ext uri="{FF2B5EF4-FFF2-40B4-BE49-F238E27FC236}">
                  <a16:creationId xmlns:a16="http://schemas.microsoft.com/office/drawing/2014/main" id="{78B5A212-7571-EC8C-1E4C-3C1367B3BAC9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7" name="橢圓 2876">
              <a:extLst>
                <a:ext uri="{FF2B5EF4-FFF2-40B4-BE49-F238E27FC236}">
                  <a16:creationId xmlns:a16="http://schemas.microsoft.com/office/drawing/2014/main" id="{81F7DB9D-9D29-7C77-A260-3FF9328D2166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8" name="橢圓 2877">
              <a:extLst>
                <a:ext uri="{FF2B5EF4-FFF2-40B4-BE49-F238E27FC236}">
                  <a16:creationId xmlns:a16="http://schemas.microsoft.com/office/drawing/2014/main" id="{55C5D650-5276-9592-C2C8-B289874ED82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9" name="橢圓 2878">
              <a:extLst>
                <a:ext uri="{FF2B5EF4-FFF2-40B4-BE49-F238E27FC236}">
                  <a16:creationId xmlns:a16="http://schemas.microsoft.com/office/drawing/2014/main" id="{9FC282CF-9C09-1A94-BE0F-A6BB0F990FD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0" name="橢圓 2879">
              <a:extLst>
                <a:ext uri="{FF2B5EF4-FFF2-40B4-BE49-F238E27FC236}">
                  <a16:creationId xmlns:a16="http://schemas.microsoft.com/office/drawing/2014/main" id="{FE95BAEE-7763-3650-B32D-BDD63BB680C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1" name="橢圓 2880">
              <a:extLst>
                <a:ext uri="{FF2B5EF4-FFF2-40B4-BE49-F238E27FC236}">
                  <a16:creationId xmlns:a16="http://schemas.microsoft.com/office/drawing/2014/main" id="{8AD61505-F77C-AAFA-E73D-2521B06416BD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2" name="橢圓 2881">
              <a:extLst>
                <a:ext uri="{FF2B5EF4-FFF2-40B4-BE49-F238E27FC236}">
                  <a16:creationId xmlns:a16="http://schemas.microsoft.com/office/drawing/2014/main" id="{07981BA4-A525-8C91-247F-73DC90A14620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3" name="橢圓 2882">
              <a:extLst>
                <a:ext uri="{FF2B5EF4-FFF2-40B4-BE49-F238E27FC236}">
                  <a16:creationId xmlns:a16="http://schemas.microsoft.com/office/drawing/2014/main" id="{217AD235-2174-2BEB-7FA7-5D78B427D0BE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4" name="橢圓 2883">
              <a:extLst>
                <a:ext uri="{FF2B5EF4-FFF2-40B4-BE49-F238E27FC236}">
                  <a16:creationId xmlns:a16="http://schemas.microsoft.com/office/drawing/2014/main" id="{8B63D204-00AD-23A2-9684-39E59DBEC7F6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5" name="橢圓 2884">
              <a:extLst>
                <a:ext uri="{FF2B5EF4-FFF2-40B4-BE49-F238E27FC236}">
                  <a16:creationId xmlns:a16="http://schemas.microsoft.com/office/drawing/2014/main" id="{C687AB37-8539-CE6B-8F80-4E5F9178F310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6" name="橢圓 2885">
              <a:extLst>
                <a:ext uri="{FF2B5EF4-FFF2-40B4-BE49-F238E27FC236}">
                  <a16:creationId xmlns:a16="http://schemas.microsoft.com/office/drawing/2014/main" id="{1FF32AD8-8E24-9B1A-56A2-0922DC70AA3B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87" name="群組 2886">
            <a:extLst>
              <a:ext uri="{FF2B5EF4-FFF2-40B4-BE49-F238E27FC236}">
                <a16:creationId xmlns:a16="http://schemas.microsoft.com/office/drawing/2014/main" id="{D5C183FE-2C5B-B482-62AB-9687CEE9C31E}"/>
              </a:ext>
            </a:extLst>
          </p:cNvPr>
          <p:cNvGrpSpPr/>
          <p:nvPr/>
        </p:nvGrpSpPr>
        <p:grpSpPr>
          <a:xfrm rot="5400000">
            <a:off x="13299529" y="26439705"/>
            <a:ext cx="511380" cy="203431"/>
            <a:chOff x="9874850" y="2645569"/>
            <a:chExt cx="2295719" cy="552450"/>
          </a:xfrm>
        </p:grpSpPr>
        <p:sp>
          <p:nvSpPr>
            <p:cNvPr id="2888" name="手繪多邊形: 圖案 2887">
              <a:extLst>
                <a:ext uri="{FF2B5EF4-FFF2-40B4-BE49-F238E27FC236}">
                  <a16:creationId xmlns:a16="http://schemas.microsoft.com/office/drawing/2014/main" id="{2C09D280-1CCF-5576-1DD4-816FE8CE8E5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9" name="橢圓 2888">
              <a:extLst>
                <a:ext uri="{FF2B5EF4-FFF2-40B4-BE49-F238E27FC236}">
                  <a16:creationId xmlns:a16="http://schemas.microsoft.com/office/drawing/2014/main" id="{F358F5C6-116B-CA0A-B748-1A3ED576394D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0" name="橢圓 2889">
              <a:extLst>
                <a:ext uri="{FF2B5EF4-FFF2-40B4-BE49-F238E27FC236}">
                  <a16:creationId xmlns:a16="http://schemas.microsoft.com/office/drawing/2014/main" id="{820F0E85-978F-CBC3-D01A-FF22DFEB1E8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1" name="橢圓 2890">
              <a:extLst>
                <a:ext uri="{FF2B5EF4-FFF2-40B4-BE49-F238E27FC236}">
                  <a16:creationId xmlns:a16="http://schemas.microsoft.com/office/drawing/2014/main" id="{DC10464A-622B-8DE8-3C5F-E7025AF1327C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2" name="橢圓 2891">
              <a:extLst>
                <a:ext uri="{FF2B5EF4-FFF2-40B4-BE49-F238E27FC236}">
                  <a16:creationId xmlns:a16="http://schemas.microsoft.com/office/drawing/2014/main" id="{0FB3DFA3-8AFD-FD6D-DFD2-E4DA8EA68D1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3" name="橢圓 2892">
              <a:extLst>
                <a:ext uri="{FF2B5EF4-FFF2-40B4-BE49-F238E27FC236}">
                  <a16:creationId xmlns:a16="http://schemas.microsoft.com/office/drawing/2014/main" id="{E8E97DAE-4459-C002-CDCD-414430DC3C7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4" name="橢圓 2893">
              <a:extLst>
                <a:ext uri="{FF2B5EF4-FFF2-40B4-BE49-F238E27FC236}">
                  <a16:creationId xmlns:a16="http://schemas.microsoft.com/office/drawing/2014/main" id="{4832253F-929B-888E-E42C-5E929D8E9F8E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5" name="橢圓 2894">
              <a:extLst>
                <a:ext uri="{FF2B5EF4-FFF2-40B4-BE49-F238E27FC236}">
                  <a16:creationId xmlns:a16="http://schemas.microsoft.com/office/drawing/2014/main" id="{67249ED4-AD30-B996-C6DD-6BB93FB62DF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6" name="橢圓 2895">
              <a:extLst>
                <a:ext uri="{FF2B5EF4-FFF2-40B4-BE49-F238E27FC236}">
                  <a16:creationId xmlns:a16="http://schemas.microsoft.com/office/drawing/2014/main" id="{49DAF131-F607-1325-4DD9-ED4E40D64DB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7" name="橢圓 2896">
              <a:extLst>
                <a:ext uri="{FF2B5EF4-FFF2-40B4-BE49-F238E27FC236}">
                  <a16:creationId xmlns:a16="http://schemas.microsoft.com/office/drawing/2014/main" id="{D645C9A9-FD69-3491-456B-F20B954A0506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98" name="橢圓 2897">
              <a:extLst>
                <a:ext uri="{FF2B5EF4-FFF2-40B4-BE49-F238E27FC236}">
                  <a16:creationId xmlns:a16="http://schemas.microsoft.com/office/drawing/2014/main" id="{41FE0E6D-4119-1B6A-6764-4C3564AF2B9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99" name="群組 2898">
            <a:extLst>
              <a:ext uri="{FF2B5EF4-FFF2-40B4-BE49-F238E27FC236}">
                <a16:creationId xmlns:a16="http://schemas.microsoft.com/office/drawing/2014/main" id="{111D8D8D-3D42-0EBD-6868-200F6FA8CED2}"/>
              </a:ext>
            </a:extLst>
          </p:cNvPr>
          <p:cNvGrpSpPr/>
          <p:nvPr/>
        </p:nvGrpSpPr>
        <p:grpSpPr>
          <a:xfrm rot="5400000">
            <a:off x="8070435" y="26439705"/>
            <a:ext cx="511380" cy="203431"/>
            <a:chOff x="9874850" y="2645569"/>
            <a:chExt cx="2295719" cy="552450"/>
          </a:xfrm>
        </p:grpSpPr>
        <p:sp>
          <p:nvSpPr>
            <p:cNvPr id="2900" name="手繪多邊形: 圖案 2899">
              <a:extLst>
                <a:ext uri="{FF2B5EF4-FFF2-40B4-BE49-F238E27FC236}">
                  <a16:creationId xmlns:a16="http://schemas.microsoft.com/office/drawing/2014/main" id="{2C730976-C8F9-AAD5-80C1-322F7CADF5EA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1" name="橢圓 2900">
              <a:extLst>
                <a:ext uri="{FF2B5EF4-FFF2-40B4-BE49-F238E27FC236}">
                  <a16:creationId xmlns:a16="http://schemas.microsoft.com/office/drawing/2014/main" id="{E8B58C6D-8696-3521-AB8D-59041AC0958B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2" name="橢圓 2901">
              <a:extLst>
                <a:ext uri="{FF2B5EF4-FFF2-40B4-BE49-F238E27FC236}">
                  <a16:creationId xmlns:a16="http://schemas.microsoft.com/office/drawing/2014/main" id="{7EA5A380-1551-5BA9-D8F1-B1D9BEDD10E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3" name="橢圓 2902">
              <a:extLst>
                <a:ext uri="{FF2B5EF4-FFF2-40B4-BE49-F238E27FC236}">
                  <a16:creationId xmlns:a16="http://schemas.microsoft.com/office/drawing/2014/main" id="{064F6E03-D9D3-466A-395A-D9139319915F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4" name="橢圓 2903">
              <a:extLst>
                <a:ext uri="{FF2B5EF4-FFF2-40B4-BE49-F238E27FC236}">
                  <a16:creationId xmlns:a16="http://schemas.microsoft.com/office/drawing/2014/main" id="{DA6FDB67-5193-F836-1D33-ABCC95D0A7F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5" name="橢圓 2904">
              <a:extLst>
                <a:ext uri="{FF2B5EF4-FFF2-40B4-BE49-F238E27FC236}">
                  <a16:creationId xmlns:a16="http://schemas.microsoft.com/office/drawing/2014/main" id="{E8BECDBE-85FF-B66A-073C-19F1C7F790C8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6" name="橢圓 2905">
              <a:extLst>
                <a:ext uri="{FF2B5EF4-FFF2-40B4-BE49-F238E27FC236}">
                  <a16:creationId xmlns:a16="http://schemas.microsoft.com/office/drawing/2014/main" id="{9E38F021-BBBA-9A56-4213-68F5E5104CBA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7" name="橢圓 2906">
              <a:extLst>
                <a:ext uri="{FF2B5EF4-FFF2-40B4-BE49-F238E27FC236}">
                  <a16:creationId xmlns:a16="http://schemas.microsoft.com/office/drawing/2014/main" id="{34015FBC-59E1-D6B3-0AF0-822C186C06B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8" name="橢圓 2907">
              <a:extLst>
                <a:ext uri="{FF2B5EF4-FFF2-40B4-BE49-F238E27FC236}">
                  <a16:creationId xmlns:a16="http://schemas.microsoft.com/office/drawing/2014/main" id="{D7E79A54-694B-B0F0-8647-E175CBD56455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09" name="橢圓 2908">
              <a:extLst>
                <a:ext uri="{FF2B5EF4-FFF2-40B4-BE49-F238E27FC236}">
                  <a16:creationId xmlns:a16="http://schemas.microsoft.com/office/drawing/2014/main" id="{2548DF97-AE93-F423-46B6-214C550D847E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0" name="橢圓 2909">
              <a:extLst>
                <a:ext uri="{FF2B5EF4-FFF2-40B4-BE49-F238E27FC236}">
                  <a16:creationId xmlns:a16="http://schemas.microsoft.com/office/drawing/2014/main" id="{B63C2378-CF84-0735-F0E4-42998FE754D3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11" name="群組 2910">
            <a:extLst>
              <a:ext uri="{FF2B5EF4-FFF2-40B4-BE49-F238E27FC236}">
                <a16:creationId xmlns:a16="http://schemas.microsoft.com/office/drawing/2014/main" id="{4107D9CA-7B68-9962-6C3B-33ABFE4B6416}"/>
              </a:ext>
            </a:extLst>
          </p:cNvPr>
          <p:cNvGrpSpPr/>
          <p:nvPr/>
        </p:nvGrpSpPr>
        <p:grpSpPr>
          <a:xfrm rot="5400000">
            <a:off x="18672159" y="26439705"/>
            <a:ext cx="511380" cy="203431"/>
            <a:chOff x="9874850" y="2645569"/>
            <a:chExt cx="2295719" cy="552450"/>
          </a:xfrm>
        </p:grpSpPr>
        <p:sp>
          <p:nvSpPr>
            <p:cNvPr id="2912" name="手繪多邊形: 圖案 2911">
              <a:extLst>
                <a:ext uri="{FF2B5EF4-FFF2-40B4-BE49-F238E27FC236}">
                  <a16:creationId xmlns:a16="http://schemas.microsoft.com/office/drawing/2014/main" id="{13DEB394-DEA4-A7D5-DAEA-A91124035CE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3" name="橢圓 2912">
              <a:extLst>
                <a:ext uri="{FF2B5EF4-FFF2-40B4-BE49-F238E27FC236}">
                  <a16:creationId xmlns:a16="http://schemas.microsoft.com/office/drawing/2014/main" id="{E9C89320-48A2-8438-84C6-D874338C5DF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4" name="橢圓 2913">
              <a:extLst>
                <a:ext uri="{FF2B5EF4-FFF2-40B4-BE49-F238E27FC236}">
                  <a16:creationId xmlns:a16="http://schemas.microsoft.com/office/drawing/2014/main" id="{38AB9670-1065-7F31-B8BC-72454FA6F2B2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5" name="橢圓 2914">
              <a:extLst>
                <a:ext uri="{FF2B5EF4-FFF2-40B4-BE49-F238E27FC236}">
                  <a16:creationId xmlns:a16="http://schemas.microsoft.com/office/drawing/2014/main" id="{E0CBB280-0DCA-CB09-CB9F-90E76B584D0E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6" name="橢圓 2915">
              <a:extLst>
                <a:ext uri="{FF2B5EF4-FFF2-40B4-BE49-F238E27FC236}">
                  <a16:creationId xmlns:a16="http://schemas.microsoft.com/office/drawing/2014/main" id="{FDC3319B-6418-EA83-D980-73084044E809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7" name="橢圓 2916">
              <a:extLst>
                <a:ext uri="{FF2B5EF4-FFF2-40B4-BE49-F238E27FC236}">
                  <a16:creationId xmlns:a16="http://schemas.microsoft.com/office/drawing/2014/main" id="{E1E56BEE-3119-43BF-C38D-F9B858FA3136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8" name="橢圓 2917">
              <a:extLst>
                <a:ext uri="{FF2B5EF4-FFF2-40B4-BE49-F238E27FC236}">
                  <a16:creationId xmlns:a16="http://schemas.microsoft.com/office/drawing/2014/main" id="{41D3AA14-DFB6-9EEE-6349-D4AFBD419B1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9" name="橢圓 2918">
              <a:extLst>
                <a:ext uri="{FF2B5EF4-FFF2-40B4-BE49-F238E27FC236}">
                  <a16:creationId xmlns:a16="http://schemas.microsoft.com/office/drawing/2014/main" id="{49E6F002-293E-6B9A-5AE4-00C4169DC9BA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0" name="橢圓 2919">
              <a:extLst>
                <a:ext uri="{FF2B5EF4-FFF2-40B4-BE49-F238E27FC236}">
                  <a16:creationId xmlns:a16="http://schemas.microsoft.com/office/drawing/2014/main" id="{FD9E1E83-EE59-5A74-C52D-6F61EBB8B88D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1" name="橢圓 2920">
              <a:extLst>
                <a:ext uri="{FF2B5EF4-FFF2-40B4-BE49-F238E27FC236}">
                  <a16:creationId xmlns:a16="http://schemas.microsoft.com/office/drawing/2014/main" id="{E94C9904-7724-54FB-DE66-E82D08F46299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2" name="橢圓 2921">
              <a:extLst>
                <a:ext uri="{FF2B5EF4-FFF2-40B4-BE49-F238E27FC236}">
                  <a16:creationId xmlns:a16="http://schemas.microsoft.com/office/drawing/2014/main" id="{68680547-8CC2-3392-FBA5-011D30599504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23" name="群組 2922">
            <a:extLst>
              <a:ext uri="{FF2B5EF4-FFF2-40B4-BE49-F238E27FC236}">
                <a16:creationId xmlns:a16="http://schemas.microsoft.com/office/drawing/2014/main" id="{5A94EBD3-0311-A364-CD43-2FD781C55F30}"/>
              </a:ext>
            </a:extLst>
          </p:cNvPr>
          <p:cNvGrpSpPr/>
          <p:nvPr/>
        </p:nvGrpSpPr>
        <p:grpSpPr>
          <a:xfrm rot="5400000">
            <a:off x="13328329" y="22085939"/>
            <a:ext cx="511380" cy="203431"/>
            <a:chOff x="9874850" y="2645569"/>
            <a:chExt cx="2295719" cy="552450"/>
          </a:xfrm>
        </p:grpSpPr>
        <p:sp>
          <p:nvSpPr>
            <p:cNvPr id="2924" name="手繪多邊形: 圖案 2923">
              <a:extLst>
                <a:ext uri="{FF2B5EF4-FFF2-40B4-BE49-F238E27FC236}">
                  <a16:creationId xmlns:a16="http://schemas.microsoft.com/office/drawing/2014/main" id="{EFAF145D-BEFB-442E-8DB5-6D19BE86E7DD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5" name="橢圓 2924">
              <a:extLst>
                <a:ext uri="{FF2B5EF4-FFF2-40B4-BE49-F238E27FC236}">
                  <a16:creationId xmlns:a16="http://schemas.microsoft.com/office/drawing/2014/main" id="{60F62E26-CFFD-BE6F-4948-878EAE000605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6" name="橢圓 2925">
              <a:extLst>
                <a:ext uri="{FF2B5EF4-FFF2-40B4-BE49-F238E27FC236}">
                  <a16:creationId xmlns:a16="http://schemas.microsoft.com/office/drawing/2014/main" id="{728AE98A-EFF2-9D4C-ECF9-4D71F47C57AE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7" name="橢圓 2926">
              <a:extLst>
                <a:ext uri="{FF2B5EF4-FFF2-40B4-BE49-F238E27FC236}">
                  <a16:creationId xmlns:a16="http://schemas.microsoft.com/office/drawing/2014/main" id="{4D3913E9-A128-8241-5FE9-9397370ADFED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8" name="橢圓 2927">
              <a:extLst>
                <a:ext uri="{FF2B5EF4-FFF2-40B4-BE49-F238E27FC236}">
                  <a16:creationId xmlns:a16="http://schemas.microsoft.com/office/drawing/2014/main" id="{C39C589C-EC17-2285-8BCA-B2CBD9F4D936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29" name="橢圓 2928">
              <a:extLst>
                <a:ext uri="{FF2B5EF4-FFF2-40B4-BE49-F238E27FC236}">
                  <a16:creationId xmlns:a16="http://schemas.microsoft.com/office/drawing/2014/main" id="{1D45ACF6-C6D4-5B7F-D67C-130ABFA69E06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30" name="橢圓 2929">
              <a:extLst>
                <a:ext uri="{FF2B5EF4-FFF2-40B4-BE49-F238E27FC236}">
                  <a16:creationId xmlns:a16="http://schemas.microsoft.com/office/drawing/2014/main" id="{79284B0D-21C5-FFC7-14DD-B715F18781E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31" name="橢圓 2930">
              <a:extLst>
                <a:ext uri="{FF2B5EF4-FFF2-40B4-BE49-F238E27FC236}">
                  <a16:creationId xmlns:a16="http://schemas.microsoft.com/office/drawing/2014/main" id="{93473EC5-16D8-9D8E-7771-23F09C1CDA83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32" name="橢圓 2931">
              <a:extLst>
                <a:ext uri="{FF2B5EF4-FFF2-40B4-BE49-F238E27FC236}">
                  <a16:creationId xmlns:a16="http://schemas.microsoft.com/office/drawing/2014/main" id="{715E7EF7-9A68-7CDC-5D1E-B08141FFAE3E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33" name="橢圓 2932">
              <a:extLst>
                <a:ext uri="{FF2B5EF4-FFF2-40B4-BE49-F238E27FC236}">
                  <a16:creationId xmlns:a16="http://schemas.microsoft.com/office/drawing/2014/main" id="{DD6052BF-6FCE-5908-C886-D457B3D6E30A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34" name="橢圓 2933">
              <a:extLst>
                <a:ext uri="{FF2B5EF4-FFF2-40B4-BE49-F238E27FC236}">
                  <a16:creationId xmlns:a16="http://schemas.microsoft.com/office/drawing/2014/main" id="{D2B64F8F-6643-F68B-01AB-5FBB5EDAF021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935" name="直線單箭頭接點 2934">
            <a:extLst>
              <a:ext uri="{FF2B5EF4-FFF2-40B4-BE49-F238E27FC236}">
                <a16:creationId xmlns:a16="http://schemas.microsoft.com/office/drawing/2014/main" id="{6DF2098E-0E8B-E480-0538-5845D66DDF83}"/>
              </a:ext>
            </a:extLst>
          </p:cNvPr>
          <p:cNvCxnSpPr>
            <a:cxnSpLocks/>
          </p:cNvCxnSpPr>
          <p:nvPr/>
        </p:nvCxnSpPr>
        <p:spPr>
          <a:xfrm>
            <a:off x="9409084" y="13645571"/>
            <a:ext cx="260400" cy="621041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6" name="直線單箭頭接點 2935">
            <a:extLst>
              <a:ext uri="{FF2B5EF4-FFF2-40B4-BE49-F238E27FC236}">
                <a16:creationId xmlns:a16="http://schemas.microsoft.com/office/drawing/2014/main" id="{19FF38C8-654D-F63F-F312-A10C9EA5381A}"/>
              </a:ext>
            </a:extLst>
          </p:cNvPr>
          <p:cNvCxnSpPr>
            <a:cxnSpLocks/>
          </p:cNvCxnSpPr>
          <p:nvPr/>
        </p:nvCxnSpPr>
        <p:spPr>
          <a:xfrm>
            <a:off x="6181032" y="15589806"/>
            <a:ext cx="1310124" cy="2268007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7" name="直線單箭頭接點 2936">
            <a:extLst>
              <a:ext uri="{FF2B5EF4-FFF2-40B4-BE49-F238E27FC236}">
                <a16:creationId xmlns:a16="http://schemas.microsoft.com/office/drawing/2014/main" id="{080091B3-21DD-ACFE-2301-4EEBEE376474}"/>
              </a:ext>
            </a:extLst>
          </p:cNvPr>
          <p:cNvCxnSpPr>
            <a:cxnSpLocks/>
          </p:cNvCxnSpPr>
          <p:nvPr/>
        </p:nvCxnSpPr>
        <p:spPr>
          <a:xfrm>
            <a:off x="8399302" y="16307054"/>
            <a:ext cx="402026" cy="4316985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8" name="直線單箭頭接點 2937">
            <a:extLst>
              <a:ext uri="{FF2B5EF4-FFF2-40B4-BE49-F238E27FC236}">
                <a16:creationId xmlns:a16="http://schemas.microsoft.com/office/drawing/2014/main" id="{0C02F1C2-6C8E-535B-D2E3-41693E836FEA}"/>
              </a:ext>
            </a:extLst>
          </p:cNvPr>
          <p:cNvCxnSpPr>
            <a:cxnSpLocks/>
          </p:cNvCxnSpPr>
          <p:nvPr/>
        </p:nvCxnSpPr>
        <p:spPr>
          <a:xfrm flipH="1">
            <a:off x="8839379" y="21113125"/>
            <a:ext cx="813659" cy="235648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9" name="直線單箭頭接點 2938">
            <a:extLst>
              <a:ext uri="{FF2B5EF4-FFF2-40B4-BE49-F238E27FC236}">
                <a16:creationId xmlns:a16="http://schemas.microsoft.com/office/drawing/2014/main" id="{7DD69012-4ACF-3100-91E8-BAB964182AE0}"/>
              </a:ext>
            </a:extLst>
          </p:cNvPr>
          <p:cNvCxnSpPr>
            <a:cxnSpLocks/>
          </p:cNvCxnSpPr>
          <p:nvPr/>
        </p:nvCxnSpPr>
        <p:spPr>
          <a:xfrm>
            <a:off x="9726025" y="20025734"/>
            <a:ext cx="661223" cy="1181501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40" name="群組 2939">
            <a:extLst>
              <a:ext uri="{FF2B5EF4-FFF2-40B4-BE49-F238E27FC236}">
                <a16:creationId xmlns:a16="http://schemas.microsoft.com/office/drawing/2014/main" id="{0F79C1C5-8187-A674-D474-080923327B00}"/>
              </a:ext>
            </a:extLst>
          </p:cNvPr>
          <p:cNvGrpSpPr/>
          <p:nvPr/>
        </p:nvGrpSpPr>
        <p:grpSpPr>
          <a:xfrm rot="5400000">
            <a:off x="7698230" y="24533485"/>
            <a:ext cx="511380" cy="203431"/>
            <a:chOff x="9874850" y="2645569"/>
            <a:chExt cx="2295719" cy="552450"/>
          </a:xfrm>
        </p:grpSpPr>
        <p:sp>
          <p:nvSpPr>
            <p:cNvPr id="2941" name="手繪多邊形: 圖案 2940">
              <a:extLst>
                <a:ext uri="{FF2B5EF4-FFF2-40B4-BE49-F238E27FC236}">
                  <a16:creationId xmlns:a16="http://schemas.microsoft.com/office/drawing/2014/main" id="{8E979076-543D-DCD6-D236-6B5C9804D158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2" name="橢圓 2941">
              <a:extLst>
                <a:ext uri="{FF2B5EF4-FFF2-40B4-BE49-F238E27FC236}">
                  <a16:creationId xmlns:a16="http://schemas.microsoft.com/office/drawing/2014/main" id="{4CAC2D3F-4FFC-138D-AE91-D2F581D961FF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3" name="橢圓 2942">
              <a:extLst>
                <a:ext uri="{FF2B5EF4-FFF2-40B4-BE49-F238E27FC236}">
                  <a16:creationId xmlns:a16="http://schemas.microsoft.com/office/drawing/2014/main" id="{3639A1B5-7094-D61B-F95A-61D1D379F28C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4" name="橢圓 2943">
              <a:extLst>
                <a:ext uri="{FF2B5EF4-FFF2-40B4-BE49-F238E27FC236}">
                  <a16:creationId xmlns:a16="http://schemas.microsoft.com/office/drawing/2014/main" id="{1E519D60-8EC0-8AD3-AF7B-CD947CE24847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5" name="橢圓 2944">
              <a:extLst>
                <a:ext uri="{FF2B5EF4-FFF2-40B4-BE49-F238E27FC236}">
                  <a16:creationId xmlns:a16="http://schemas.microsoft.com/office/drawing/2014/main" id="{E6BFCBF6-9FC9-20F8-8B87-273B6B0BFDC3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6" name="橢圓 2945">
              <a:extLst>
                <a:ext uri="{FF2B5EF4-FFF2-40B4-BE49-F238E27FC236}">
                  <a16:creationId xmlns:a16="http://schemas.microsoft.com/office/drawing/2014/main" id="{F3BDC725-5A75-A71B-E08D-20D117FE9937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7" name="橢圓 2946">
              <a:extLst>
                <a:ext uri="{FF2B5EF4-FFF2-40B4-BE49-F238E27FC236}">
                  <a16:creationId xmlns:a16="http://schemas.microsoft.com/office/drawing/2014/main" id="{BD10C0A2-BB46-3621-2690-D6096D6697F0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8" name="橢圓 2947">
              <a:extLst>
                <a:ext uri="{FF2B5EF4-FFF2-40B4-BE49-F238E27FC236}">
                  <a16:creationId xmlns:a16="http://schemas.microsoft.com/office/drawing/2014/main" id="{4402928A-C7FA-627B-EB5A-F1287EE55080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9" name="橢圓 2948">
              <a:extLst>
                <a:ext uri="{FF2B5EF4-FFF2-40B4-BE49-F238E27FC236}">
                  <a16:creationId xmlns:a16="http://schemas.microsoft.com/office/drawing/2014/main" id="{D3DDDC6E-5526-4C0B-6A76-A48D06D6C537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0" name="橢圓 2949">
              <a:extLst>
                <a:ext uri="{FF2B5EF4-FFF2-40B4-BE49-F238E27FC236}">
                  <a16:creationId xmlns:a16="http://schemas.microsoft.com/office/drawing/2014/main" id="{48286BED-EB32-C3A7-A152-506A6FA43F71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1" name="橢圓 2950">
              <a:extLst>
                <a:ext uri="{FF2B5EF4-FFF2-40B4-BE49-F238E27FC236}">
                  <a16:creationId xmlns:a16="http://schemas.microsoft.com/office/drawing/2014/main" id="{137E62E8-8B7E-11E3-FE28-F9FE8F6DEDDC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52" name="群組 2951">
            <a:extLst>
              <a:ext uri="{FF2B5EF4-FFF2-40B4-BE49-F238E27FC236}">
                <a16:creationId xmlns:a16="http://schemas.microsoft.com/office/drawing/2014/main" id="{77E50B48-FB96-2705-1D19-62FC9852A101}"/>
              </a:ext>
            </a:extLst>
          </p:cNvPr>
          <p:cNvGrpSpPr/>
          <p:nvPr/>
        </p:nvGrpSpPr>
        <p:grpSpPr>
          <a:xfrm rot="5400000">
            <a:off x="6859001" y="24562817"/>
            <a:ext cx="511380" cy="203431"/>
            <a:chOff x="9874850" y="2645569"/>
            <a:chExt cx="2295719" cy="552450"/>
          </a:xfrm>
        </p:grpSpPr>
        <p:sp>
          <p:nvSpPr>
            <p:cNvPr id="2953" name="手繪多邊形: 圖案 2952">
              <a:extLst>
                <a:ext uri="{FF2B5EF4-FFF2-40B4-BE49-F238E27FC236}">
                  <a16:creationId xmlns:a16="http://schemas.microsoft.com/office/drawing/2014/main" id="{FE47C755-279C-3054-8665-49D0F5AEEE88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4" name="橢圓 2953">
              <a:extLst>
                <a:ext uri="{FF2B5EF4-FFF2-40B4-BE49-F238E27FC236}">
                  <a16:creationId xmlns:a16="http://schemas.microsoft.com/office/drawing/2014/main" id="{92E88D7C-8034-EFD6-C50B-6011C987E8DB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5" name="橢圓 2954">
              <a:extLst>
                <a:ext uri="{FF2B5EF4-FFF2-40B4-BE49-F238E27FC236}">
                  <a16:creationId xmlns:a16="http://schemas.microsoft.com/office/drawing/2014/main" id="{15D6076A-E8E0-1A04-E056-56E7FA6633FF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6" name="橢圓 2955">
              <a:extLst>
                <a:ext uri="{FF2B5EF4-FFF2-40B4-BE49-F238E27FC236}">
                  <a16:creationId xmlns:a16="http://schemas.microsoft.com/office/drawing/2014/main" id="{9D663123-9A96-F9C1-6C09-1B262090BF7B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7" name="橢圓 2956">
              <a:extLst>
                <a:ext uri="{FF2B5EF4-FFF2-40B4-BE49-F238E27FC236}">
                  <a16:creationId xmlns:a16="http://schemas.microsoft.com/office/drawing/2014/main" id="{E6BAA14B-F296-3341-98BD-E020D7EE9EBA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8" name="橢圓 2957">
              <a:extLst>
                <a:ext uri="{FF2B5EF4-FFF2-40B4-BE49-F238E27FC236}">
                  <a16:creationId xmlns:a16="http://schemas.microsoft.com/office/drawing/2014/main" id="{822E2114-E528-F1C9-23A6-E9CC9D88AA47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59" name="橢圓 2958">
              <a:extLst>
                <a:ext uri="{FF2B5EF4-FFF2-40B4-BE49-F238E27FC236}">
                  <a16:creationId xmlns:a16="http://schemas.microsoft.com/office/drawing/2014/main" id="{1179E027-3A1E-CCBC-4FA8-19CBCAA14225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0" name="橢圓 2959">
              <a:extLst>
                <a:ext uri="{FF2B5EF4-FFF2-40B4-BE49-F238E27FC236}">
                  <a16:creationId xmlns:a16="http://schemas.microsoft.com/office/drawing/2014/main" id="{2A610FEC-38BC-1CBF-8E61-AEFE4556BCC7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1" name="橢圓 2960">
              <a:extLst>
                <a:ext uri="{FF2B5EF4-FFF2-40B4-BE49-F238E27FC236}">
                  <a16:creationId xmlns:a16="http://schemas.microsoft.com/office/drawing/2014/main" id="{4E9FC465-27E8-71B0-3821-6E5E164736FD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2" name="橢圓 2961">
              <a:extLst>
                <a:ext uri="{FF2B5EF4-FFF2-40B4-BE49-F238E27FC236}">
                  <a16:creationId xmlns:a16="http://schemas.microsoft.com/office/drawing/2014/main" id="{E613B306-CD5C-4249-EFE1-24AAC15B04A3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3" name="橢圓 2962">
              <a:extLst>
                <a:ext uri="{FF2B5EF4-FFF2-40B4-BE49-F238E27FC236}">
                  <a16:creationId xmlns:a16="http://schemas.microsoft.com/office/drawing/2014/main" id="{6ECAC1DC-BCF3-9AC5-D902-70565407A07D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64" name="群組 2963">
            <a:extLst>
              <a:ext uri="{FF2B5EF4-FFF2-40B4-BE49-F238E27FC236}">
                <a16:creationId xmlns:a16="http://schemas.microsoft.com/office/drawing/2014/main" id="{19ACA697-9DFE-F7B0-A8D2-FB3FBF48A99B}"/>
              </a:ext>
            </a:extLst>
          </p:cNvPr>
          <p:cNvGrpSpPr/>
          <p:nvPr/>
        </p:nvGrpSpPr>
        <p:grpSpPr>
          <a:xfrm rot="16200000">
            <a:off x="7712851" y="22163557"/>
            <a:ext cx="511380" cy="203431"/>
            <a:chOff x="9874850" y="2645569"/>
            <a:chExt cx="2295719" cy="552450"/>
          </a:xfrm>
        </p:grpSpPr>
        <p:sp>
          <p:nvSpPr>
            <p:cNvPr id="2965" name="手繪多邊形: 圖案 2964">
              <a:extLst>
                <a:ext uri="{FF2B5EF4-FFF2-40B4-BE49-F238E27FC236}">
                  <a16:creationId xmlns:a16="http://schemas.microsoft.com/office/drawing/2014/main" id="{B830EF25-A032-458C-03AD-607AE95FAEB5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6" name="橢圓 2965">
              <a:extLst>
                <a:ext uri="{FF2B5EF4-FFF2-40B4-BE49-F238E27FC236}">
                  <a16:creationId xmlns:a16="http://schemas.microsoft.com/office/drawing/2014/main" id="{7B8D6988-E134-73A2-D7F0-247CF40BFF47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7" name="橢圓 2966">
              <a:extLst>
                <a:ext uri="{FF2B5EF4-FFF2-40B4-BE49-F238E27FC236}">
                  <a16:creationId xmlns:a16="http://schemas.microsoft.com/office/drawing/2014/main" id="{9381AEDE-2C0A-B08C-7126-ACDCD0BFE205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8" name="橢圓 2967">
              <a:extLst>
                <a:ext uri="{FF2B5EF4-FFF2-40B4-BE49-F238E27FC236}">
                  <a16:creationId xmlns:a16="http://schemas.microsoft.com/office/drawing/2014/main" id="{952C2D03-746F-389B-1F69-7F7A2B002455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69" name="橢圓 2968">
              <a:extLst>
                <a:ext uri="{FF2B5EF4-FFF2-40B4-BE49-F238E27FC236}">
                  <a16:creationId xmlns:a16="http://schemas.microsoft.com/office/drawing/2014/main" id="{4512E531-8CDB-D966-FC4F-518A148906B1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0" name="橢圓 2969">
              <a:extLst>
                <a:ext uri="{FF2B5EF4-FFF2-40B4-BE49-F238E27FC236}">
                  <a16:creationId xmlns:a16="http://schemas.microsoft.com/office/drawing/2014/main" id="{1A61C4D7-9333-78DB-3C66-AD5FC8C71DD1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1" name="橢圓 2970">
              <a:extLst>
                <a:ext uri="{FF2B5EF4-FFF2-40B4-BE49-F238E27FC236}">
                  <a16:creationId xmlns:a16="http://schemas.microsoft.com/office/drawing/2014/main" id="{8815FDC4-7B23-1D85-D228-75EA5B822C7B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2" name="橢圓 2971">
              <a:extLst>
                <a:ext uri="{FF2B5EF4-FFF2-40B4-BE49-F238E27FC236}">
                  <a16:creationId xmlns:a16="http://schemas.microsoft.com/office/drawing/2014/main" id="{A1423751-C4D1-969E-37F7-CD91156C1BD9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3" name="橢圓 2972">
              <a:extLst>
                <a:ext uri="{FF2B5EF4-FFF2-40B4-BE49-F238E27FC236}">
                  <a16:creationId xmlns:a16="http://schemas.microsoft.com/office/drawing/2014/main" id="{DF3E05CC-9C21-4534-AFDD-A0F9419760F8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4" name="橢圓 2973">
              <a:extLst>
                <a:ext uri="{FF2B5EF4-FFF2-40B4-BE49-F238E27FC236}">
                  <a16:creationId xmlns:a16="http://schemas.microsoft.com/office/drawing/2014/main" id="{732AE548-D767-F3C9-10D0-E8F523E23462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5" name="橢圓 2974">
              <a:extLst>
                <a:ext uri="{FF2B5EF4-FFF2-40B4-BE49-F238E27FC236}">
                  <a16:creationId xmlns:a16="http://schemas.microsoft.com/office/drawing/2014/main" id="{756C6059-3443-702C-A6AB-FDEE96F2AC72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76" name="群組 2975">
            <a:extLst>
              <a:ext uri="{FF2B5EF4-FFF2-40B4-BE49-F238E27FC236}">
                <a16:creationId xmlns:a16="http://schemas.microsoft.com/office/drawing/2014/main" id="{23AEC8B5-D762-FF8F-0284-4AFC74F77FFE}"/>
              </a:ext>
            </a:extLst>
          </p:cNvPr>
          <p:cNvGrpSpPr/>
          <p:nvPr/>
        </p:nvGrpSpPr>
        <p:grpSpPr>
          <a:xfrm rot="16200000">
            <a:off x="6873622" y="22192889"/>
            <a:ext cx="511380" cy="203431"/>
            <a:chOff x="9874850" y="2645569"/>
            <a:chExt cx="2295719" cy="552450"/>
          </a:xfrm>
        </p:grpSpPr>
        <p:sp>
          <p:nvSpPr>
            <p:cNvPr id="2977" name="手繪多邊形: 圖案 2976">
              <a:extLst>
                <a:ext uri="{FF2B5EF4-FFF2-40B4-BE49-F238E27FC236}">
                  <a16:creationId xmlns:a16="http://schemas.microsoft.com/office/drawing/2014/main" id="{6D84E388-5F80-4CE3-2A3A-2E38A5672C1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8" name="橢圓 2977">
              <a:extLst>
                <a:ext uri="{FF2B5EF4-FFF2-40B4-BE49-F238E27FC236}">
                  <a16:creationId xmlns:a16="http://schemas.microsoft.com/office/drawing/2014/main" id="{0C636EF6-9C3E-15DA-64E0-07A00F505BEE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9" name="橢圓 2978">
              <a:extLst>
                <a:ext uri="{FF2B5EF4-FFF2-40B4-BE49-F238E27FC236}">
                  <a16:creationId xmlns:a16="http://schemas.microsoft.com/office/drawing/2014/main" id="{954776A2-4CF8-29F7-75CA-BDEDE4E29D68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0" name="橢圓 2979">
              <a:extLst>
                <a:ext uri="{FF2B5EF4-FFF2-40B4-BE49-F238E27FC236}">
                  <a16:creationId xmlns:a16="http://schemas.microsoft.com/office/drawing/2014/main" id="{4CDFFC7D-3659-D652-4AB0-F9ED26F0E8EB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1" name="橢圓 2980">
              <a:extLst>
                <a:ext uri="{FF2B5EF4-FFF2-40B4-BE49-F238E27FC236}">
                  <a16:creationId xmlns:a16="http://schemas.microsoft.com/office/drawing/2014/main" id="{BB724FC3-AD0E-05FC-DE28-70E95BAFA1A7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2" name="橢圓 2981">
              <a:extLst>
                <a:ext uri="{FF2B5EF4-FFF2-40B4-BE49-F238E27FC236}">
                  <a16:creationId xmlns:a16="http://schemas.microsoft.com/office/drawing/2014/main" id="{56028818-5291-7142-98EA-EED617A49700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3" name="橢圓 2982">
              <a:extLst>
                <a:ext uri="{FF2B5EF4-FFF2-40B4-BE49-F238E27FC236}">
                  <a16:creationId xmlns:a16="http://schemas.microsoft.com/office/drawing/2014/main" id="{38D497F5-14F6-20D6-5E0C-C6D2A86B8813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4" name="橢圓 2983">
              <a:extLst>
                <a:ext uri="{FF2B5EF4-FFF2-40B4-BE49-F238E27FC236}">
                  <a16:creationId xmlns:a16="http://schemas.microsoft.com/office/drawing/2014/main" id="{2375AB32-C786-D7F9-4EF6-EEA8ADBE30F2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5" name="橢圓 2984">
              <a:extLst>
                <a:ext uri="{FF2B5EF4-FFF2-40B4-BE49-F238E27FC236}">
                  <a16:creationId xmlns:a16="http://schemas.microsoft.com/office/drawing/2014/main" id="{B4C234F8-7F46-1995-4771-4B2324801032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6" name="橢圓 2985">
              <a:extLst>
                <a:ext uri="{FF2B5EF4-FFF2-40B4-BE49-F238E27FC236}">
                  <a16:creationId xmlns:a16="http://schemas.microsoft.com/office/drawing/2014/main" id="{BDF1672E-A1E5-E8A1-EA66-323F7182496D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87" name="橢圓 2986">
              <a:extLst>
                <a:ext uri="{FF2B5EF4-FFF2-40B4-BE49-F238E27FC236}">
                  <a16:creationId xmlns:a16="http://schemas.microsoft.com/office/drawing/2014/main" id="{A211BD53-C1C5-DCE2-5AEA-8EE7F1594EC0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88" name="群組 2987">
            <a:extLst>
              <a:ext uri="{FF2B5EF4-FFF2-40B4-BE49-F238E27FC236}">
                <a16:creationId xmlns:a16="http://schemas.microsoft.com/office/drawing/2014/main" id="{17D82A11-76B2-0948-F72B-3D7352380C41}"/>
              </a:ext>
            </a:extLst>
          </p:cNvPr>
          <p:cNvGrpSpPr/>
          <p:nvPr/>
        </p:nvGrpSpPr>
        <p:grpSpPr>
          <a:xfrm rot="5400000">
            <a:off x="14658692" y="26452345"/>
            <a:ext cx="511380" cy="203431"/>
            <a:chOff x="9874850" y="2645569"/>
            <a:chExt cx="2295719" cy="552450"/>
          </a:xfrm>
        </p:grpSpPr>
        <p:sp>
          <p:nvSpPr>
            <p:cNvPr id="2989" name="手繪多邊形: 圖案 2988">
              <a:extLst>
                <a:ext uri="{FF2B5EF4-FFF2-40B4-BE49-F238E27FC236}">
                  <a16:creationId xmlns:a16="http://schemas.microsoft.com/office/drawing/2014/main" id="{1555850B-E807-9450-4AE5-AF00CAD15D73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0" name="橢圓 2989">
              <a:extLst>
                <a:ext uri="{FF2B5EF4-FFF2-40B4-BE49-F238E27FC236}">
                  <a16:creationId xmlns:a16="http://schemas.microsoft.com/office/drawing/2014/main" id="{EEE04D7E-1B1E-6A2C-ECE5-636BF7C356EA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1" name="橢圓 2990">
              <a:extLst>
                <a:ext uri="{FF2B5EF4-FFF2-40B4-BE49-F238E27FC236}">
                  <a16:creationId xmlns:a16="http://schemas.microsoft.com/office/drawing/2014/main" id="{070362E9-6E3E-421B-9A0A-0E765F3C07A7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2" name="橢圓 2991">
              <a:extLst>
                <a:ext uri="{FF2B5EF4-FFF2-40B4-BE49-F238E27FC236}">
                  <a16:creationId xmlns:a16="http://schemas.microsoft.com/office/drawing/2014/main" id="{65CE517F-BCF9-ACB8-B1A4-36A094946099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3" name="橢圓 2992">
              <a:extLst>
                <a:ext uri="{FF2B5EF4-FFF2-40B4-BE49-F238E27FC236}">
                  <a16:creationId xmlns:a16="http://schemas.microsoft.com/office/drawing/2014/main" id="{6EF02B8F-7261-D1E3-6320-A69B90FB2934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4" name="橢圓 2993">
              <a:extLst>
                <a:ext uri="{FF2B5EF4-FFF2-40B4-BE49-F238E27FC236}">
                  <a16:creationId xmlns:a16="http://schemas.microsoft.com/office/drawing/2014/main" id="{3DA4CF13-C237-DF67-B053-D165A7613664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5" name="橢圓 2994">
              <a:extLst>
                <a:ext uri="{FF2B5EF4-FFF2-40B4-BE49-F238E27FC236}">
                  <a16:creationId xmlns:a16="http://schemas.microsoft.com/office/drawing/2014/main" id="{9C30A016-E7B7-B960-F0C8-1CC51E0C6EC6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6" name="橢圓 2995">
              <a:extLst>
                <a:ext uri="{FF2B5EF4-FFF2-40B4-BE49-F238E27FC236}">
                  <a16:creationId xmlns:a16="http://schemas.microsoft.com/office/drawing/2014/main" id="{06F4989C-8E22-3787-DE1F-92407D69993D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7" name="橢圓 2996">
              <a:extLst>
                <a:ext uri="{FF2B5EF4-FFF2-40B4-BE49-F238E27FC236}">
                  <a16:creationId xmlns:a16="http://schemas.microsoft.com/office/drawing/2014/main" id="{26AD77FB-98BE-9406-948D-F8A6204A6953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8" name="橢圓 2997">
              <a:extLst>
                <a:ext uri="{FF2B5EF4-FFF2-40B4-BE49-F238E27FC236}">
                  <a16:creationId xmlns:a16="http://schemas.microsoft.com/office/drawing/2014/main" id="{367B49AC-468C-E647-84F9-1034AB7C7EF7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99" name="橢圓 2998">
              <a:extLst>
                <a:ext uri="{FF2B5EF4-FFF2-40B4-BE49-F238E27FC236}">
                  <a16:creationId xmlns:a16="http://schemas.microsoft.com/office/drawing/2014/main" id="{2C3DDF30-66FF-59E2-E324-D1E728C7B8D7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00" name="群組 2999">
            <a:extLst>
              <a:ext uri="{FF2B5EF4-FFF2-40B4-BE49-F238E27FC236}">
                <a16:creationId xmlns:a16="http://schemas.microsoft.com/office/drawing/2014/main" id="{FEE6A4EE-5C0A-ED1F-20A6-6792065B6486}"/>
              </a:ext>
            </a:extLst>
          </p:cNvPr>
          <p:cNvGrpSpPr/>
          <p:nvPr/>
        </p:nvGrpSpPr>
        <p:grpSpPr>
          <a:xfrm rot="2106861">
            <a:off x="7415394" y="25781239"/>
            <a:ext cx="935002" cy="243374"/>
            <a:chOff x="8293514" y="2645569"/>
            <a:chExt cx="3877055" cy="552450"/>
          </a:xfrm>
        </p:grpSpPr>
        <p:sp>
          <p:nvSpPr>
            <p:cNvPr id="3001" name="手繪多邊形: 圖案 3000">
              <a:extLst>
                <a:ext uri="{FF2B5EF4-FFF2-40B4-BE49-F238E27FC236}">
                  <a16:creationId xmlns:a16="http://schemas.microsoft.com/office/drawing/2014/main" id="{EB3E9E4D-BFD3-FAD8-40C9-AA0587BEAEA4}"/>
                </a:ext>
              </a:extLst>
            </p:cNvPr>
            <p:cNvSpPr/>
            <p:nvPr/>
          </p:nvSpPr>
          <p:spPr>
            <a:xfrm>
              <a:off x="11501438" y="2645569"/>
              <a:ext cx="669131" cy="552450"/>
            </a:xfrm>
            <a:custGeom>
              <a:avLst/>
              <a:gdLst>
                <a:gd name="connsiteX0" fmla="*/ 0 w 669131"/>
                <a:gd name="connsiteY0" fmla="*/ 0 h 552450"/>
                <a:gd name="connsiteX1" fmla="*/ 147637 w 669131"/>
                <a:gd name="connsiteY1" fmla="*/ 247650 h 552450"/>
                <a:gd name="connsiteX2" fmla="*/ 145256 w 669131"/>
                <a:gd name="connsiteY2" fmla="*/ 302419 h 552450"/>
                <a:gd name="connsiteX3" fmla="*/ 0 w 669131"/>
                <a:gd name="connsiteY3" fmla="*/ 552450 h 552450"/>
                <a:gd name="connsiteX4" fmla="*/ 669131 w 669131"/>
                <a:gd name="connsiteY4" fmla="*/ 271462 h 552450"/>
                <a:gd name="connsiteX5" fmla="*/ 0 w 669131"/>
                <a:gd name="connsiteY5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131" h="552450">
                  <a:moveTo>
                    <a:pt x="0" y="0"/>
                  </a:moveTo>
                  <a:lnTo>
                    <a:pt x="147637" y="247650"/>
                  </a:lnTo>
                  <a:cubicBezTo>
                    <a:pt x="146843" y="265906"/>
                    <a:pt x="146050" y="284163"/>
                    <a:pt x="145256" y="302419"/>
                  </a:cubicBezTo>
                  <a:lnTo>
                    <a:pt x="0" y="552450"/>
                  </a:lnTo>
                  <a:lnTo>
                    <a:pt x="669131" y="271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2" name="橢圓 3001">
              <a:extLst>
                <a:ext uri="{FF2B5EF4-FFF2-40B4-BE49-F238E27FC236}">
                  <a16:creationId xmlns:a16="http://schemas.microsoft.com/office/drawing/2014/main" id="{97F72E0A-E142-D293-BEAC-96B26237534B}"/>
                </a:ext>
              </a:extLst>
            </p:cNvPr>
            <p:cNvSpPr/>
            <p:nvPr/>
          </p:nvSpPr>
          <p:spPr>
            <a:xfrm>
              <a:off x="1145619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3" name="橢圓 3002">
              <a:extLst>
                <a:ext uri="{FF2B5EF4-FFF2-40B4-BE49-F238E27FC236}">
                  <a16:creationId xmlns:a16="http://schemas.microsoft.com/office/drawing/2014/main" id="{94BE514A-3530-7FC4-F575-FC4E391672E3}"/>
                </a:ext>
              </a:extLst>
            </p:cNvPr>
            <p:cNvSpPr/>
            <p:nvPr/>
          </p:nvSpPr>
          <p:spPr>
            <a:xfrm>
              <a:off x="1128048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4" name="橢圓 3003">
              <a:extLst>
                <a:ext uri="{FF2B5EF4-FFF2-40B4-BE49-F238E27FC236}">
                  <a16:creationId xmlns:a16="http://schemas.microsoft.com/office/drawing/2014/main" id="{C12C601D-5566-2DE2-E093-1628BB07BF0B}"/>
                </a:ext>
              </a:extLst>
            </p:cNvPr>
            <p:cNvSpPr/>
            <p:nvPr/>
          </p:nvSpPr>
          <p:spPr>
            <a:xfrm>
              <a:off x="1110477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5" name="橢圓 3004">
              <a:extLst>
                <a:ext uri="{FF2B5EF4-FFF2-40B4-BE49-F238E27FC236}">
                  <a16:creationId xmlns:a16="http://schemas.microsoft.com/office/drawing/2014/main" id="{315E3D19-4BDB-142C-98D4-21D14C5E84AF}"/>
                </a:ext>
              </a:extLst>
            </p:cNvPr>
            <p:cNvSpPr/>
            <p:nvPr/>
          </p:nvSpPr>
          <p:spPr>
            <a:xfrm>
              <a:off x="1092907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6" name="橢圓 3005">
              <a:extLst>
                <a:ext uri="{FF2B5EF4-FFF2-40B4-BE49-F238E27FC236}">
                  <a16:creationId xmlns:a16="http://schemas.microsoft.com/office/drawing/2014/main" id="{4A08CBC8-9735-5F34-8C8E-53C47D47E399}"/>
                </a:ext>
              </a:extLst>
            </p:cNvPr>
            <p:cNvSpPr/>
            <p:nvPr/>
          </p:nvSpPr>
          <p:spPr>
            <a:xfrm>
              <a:off x="1075337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7" name="橢圓 3006">
              <a:extLst>
                <a:ext uri="{FF2B5EF4-FFF2-40B4-BE49-F238E27FC236}">
                  <a16:creationId xmlns:a16="http://schemas.microsoft.com/office/drawing/2014/main" id="{D5921926-43C7-DD01-0900-348929B7BB73}"/>
                </a:ext>
              </a:extLst>
            </p:cNvPr>
            <p:cNvSpPr/>
            <p:nvPr/>
          </p:nvSpPr>
          <p:spPr>
            <a:xfrm>
              <a:off x="1057766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8" name="橢圓 3007">
              <a:extLst>
                <a:ext uri="{FF2B5EF4-FFF2-40B4-BE49-F238E27FC236}">
                  <a16:creationId xmlns:a16="http://schemas.microsoft.com/office/drawing/2014/main" id="{FAB80886-4BDB-67CB-2923-2CF287942818}"/>
                </a:ext>
              </a:extLst>
            </p:cNvPr>
            <p:cNvSpPr/>
            <p:nvPr/>
          </p:nvSpPr>
          <p:spPr>
            <a:xfrm>
              <a:off x="1040196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9" name="橢圓 3008">
              <a:extLst>
                <a:ext uri="{FF2B5EF4-FFF2-40B4-BE49-F238E27FC236}">
                  <a16:creationId xmlns:a16="http://schemas.microsoft.com/office/drawing/2014/main" id="{AFCF7CDF-5B4F-6FB5-DF71-908006D6092A}"/>
                </a:ext>
              </a:extLst>
            </p:cNvPr>
            <p:cNvSpPr/>
            <p:nvPr/>
          </p:nvSpPr>
          <p:spPr>
            <a:xfrm>
              <a:off x="1022625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0" name="橢圓 3009">
              <a:extLst>
                <a:ext uri="{FF2B5EF4-FFF2-40B4-BE49-F238E27FC236}">
                  <a16:creationId xmlns:a16="http://schemas.microsoft.com/office/drawing/2014/main" id="{6A253C92-7D6A-F170-20EC-9F5476937CD8}"/>
                </a:ext>
              </a:extLst>
            </p:cNvPr>
            <p:cNvSpPr/>
            <p:nvPr/>
          </p:nvSpPr>
          <p:spPr>
            <a:xfrm>
              <a:off x="1005055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1" name="橢圓 3010">
              <a:extLst>
                <a:ext uri="{FF2B5EF4-FFF2-40B4-BE49-F238E27FC236}">
                  <a16:creationId xmlns:a16="http://schemas.microsoft.com/office/drawing/2014/main" id="{77AE079B-13A5-F252-63C0-052D2F03BF76}"/>
                </a:ext>
              </a:extLst>
            </p:cNvPr>
            <p:cNvSpPr/>
            <p:nvPr/>
          </p:nvSpPr>
          <p:spPr>
            <a:xfrm>
              <a:off x="987485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2" name="橢圓 3011">
              <a:extLst>
                <a:ext uri="{FF2B5EF4-FFF2-40B4-BE49-F238E27FC236}">
                  <a16:creationId xmlns:a16="http://schemas.microsoft.com/office/drawing/2014/main" id="{81BFA24F-58FF-1611-110A-B659AA4843E2}"/>
                </a:ext>
              </a:extLst>
            </p:cNvPr>
            <p:cNvSpPr/>
            <p:nvPr/>
          </p:nvSpPr>
          <p:spPr>
            <a:xfrm>
              <a:off x="969914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3" name="橢圓 3012">
              <a:extLst>
                <a:ext uri="{FF2B5EF4-FFF2-40B4-BE49-F238E27FC236}">
                  <a16:creationId xmlns:a16="http://schemas.microsoft.com/office/drawing/2014/main" id="{C989B21B-17FC-9215-B9AD-473BBE0455D0}"/>
                </a:ext>
              </a:extLst>
            </p:cNvPr>
            <p:cNvSpPr/>
            <p:nvPr/>
          </p:nvSpPr>
          <p:spPr>
            <a:xfrm>
              <a:off x="952344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4" name="橢圓 3013">
              <a:extLst>
                <a:ext uri="{FF2B5EF4-FFF2-40B4-BE49-F238E27FC236}">
                  <a16:creationId xmlns:a16="http://schemas.microsoft.com/office/drawing/2014/main" id="{C7B67581-A377-752F-4AAB-1FC2091F0AD2}"/>
                </a:ext>
              </a:extLst>
            </p:cNvPr>
            <p:cNvSpPr/>
            <p:nvPr/>
          </p:nvSpPr>
          <p:spPr>
            <a:xfrm>
              <a:off x="934773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5" name="橢圓 3014">
              <a:extLst>
                <a:ext uri="{FF2B5EF4-FFF2-40B4-BE49-F238E27FC236}">
                  <a16:creationId xmlns:a16="http://schemas.microsoft.com/office/drawing/2014/main" id="{82B34765-5420-EA18-E4D8-C88CB5A09AC7}"/>
                </a:ext>
              </a:extLst>
            </p:cNvPr>
            <p:cNvSpPr/>
            <p:nvPr/>
          </p:nvSpPr>
          <p:spPr>
            <a:xfrm>
              <a:off x="917203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6" name="橢圓 3015">
              <a:extLst>
                <a:ext uri="{FF2B5EF4-FFF2-40B4-BE49-F238E27FC236}">
                  <a16:creationId xmlns:a16="http://schemas.microsoft.com/office/drawing/2014/main" id="{93E39651-2090-E29C-F1C9-638D5DEAA8C1}"/>
                </a:ext>
              </a:extLst>
            </p:cNvPr>
            <p:cNvSpPr/>
            <p:nvPr/>
          </p:nvSpPr>
          <p:spPr>
            <a:xfrm>
              <a:off x="8996330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7" name="橢圓 3016">
              <a:extLst>
                <a:ext uri="{FF2B5EF4-FFF2-40B4-BE49-F238E27FC236}">
                  <a16:creationId xmlns:a16="http://schemas.microsoft.com/office/drawing/2014/main" id="{5FDB884D-2706-E411-9F6C-0DC59143BBB8}"/>
                </a:ext>
              </a:extLst>
            </p:cNvPr>
            <p:cNvSpPr/>
            <p:nvPr/>
          </p:nvSpPr>
          <p:spPr>
            <a:xfrm>
              <a:off x="8820626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8" name="橢圓 3017">
              <a:extLst>
                <a:ext uri="{FF2B5EF4-FFF2-40B4-BE49-F238E27FC236}">
                  <a16:creationId xmlns:a16="http://schemas.microsoft.com/office/drawing/2014/main" id="{6899F64A-3CC2-2AB7-4433-F469EFD36F11}"/>
                </a:ext>
              </a:extLst>
            </p:cNvPr>
            <p:cNvSpPr/>
            <p:nvPr/>
          </p:nvSpPr>
          <p:spPr>
            <a:xfrm>
              <a:off x="8644922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19" name="橢圓 3018">
              <a:extLst>
                <a:ext uri="{FF2B5EF4-FFF2-40B4-BE49-F238E27FC236}">
                  <a16:creationId xmlns:a16="http://schemas.microsoft.com/office/drawing/2014/main" id="{496252FF-D94D-4C78-097C-F773937A4986}"/>
                </a:ext>
              </a:extLst>
            </p:cNvPr>
            <p:cNvSpPr/>
            <p:nvPr/>
          </p:nvSpPr>
          <p:spPr>
            <a:xfrm>
              <a:off x="8469218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20" name="橢圓 3019">
              <a:extLst>
                <a:ext uri="{FF2B5EF4-FFF2-40B4-BE49-F238E27FC236}">
                  <a16:creationId xmlns:a16="http://schemas.microsoft.com/office/drawing/2014/main" id="{6B736773-F28E-DF5D-719E-7F0D992E2BF9}"/>
                </a:ext>
              </a:extLst>
            </p:cNvPr>
            <p:cNvSpPr/>
            <p:nvPr/>
          </p:nvSpPr>
          <p:spPr>
            <a:xfrm>
              <a:off x="8293514" y="2866701"/>
              <a:ext cx="114300" cy="1143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21" name="群組 3020">
            <a:extLst>
              <a:ext uri="{FF2B5EF4-FFF2-40B4-BE49-F238E27FC236}">
                <a16:creationId xmlns:a16="http://schemas.microsoft.com/office/drawing/2014/main" id="{D447CD43-A270-7556-5F7B-C7FE645ADEE2}"/>
              </a:ext>
            </a:extLst>
          </p:cNvPr>
          <p:cNvGrpSpPr/>
          <p:nvPr/>
        </p:nvGrpSpPr>
        <p:grpSpPr>
          <a:xfrm>
            <a:off x="8027230" y="22784046"/>
            <a:ext cx="531519" cy="363664"/>
            <a:chOff x="17836456" y="8726091"/>
            <a:chExt cx="2349240" cy="1607344"/>
          </a:xfrm>
        </p:grpSpPr>
        <p:sp>
          <p:nvSpPr>
            <p:cNvPr id="3022" name="橢圓 3021">
              <a:extLst>
                <a:ext uri="{FF2B5EF4-FFF2-40B4-BE49-F238E27FC236}">
                  <a16:creationId xmlns:a16="http://schemas.microsoft.com/office/drawing/2014/main" id="{2525C375-AA85-AE3D-A937-23FA50AD2B5A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23" name="手繪多邊形: 圖案 3022">
              <a:extLst>
                <a:ext uri="{FF2B5EF4-FFF2-40B4-BE49-F238E27FC236}">
                  <a16:creationId xmlns:a16="http://schemas.microsoft.com/office/drawing/2014/main" id="{C44F1CE0-010E-F410-DCCE-CFF153A1CB30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24" name="語音泡泡: 矩形 3023">
              <a:extLst>
                <a:ext uri="{FF2B5EF4-FFF2-40B4-BE49-F238E27FC236}">
                  <a16:creationId xmlns:a16="http://schemas.microsoft.com/office/drawing/2014/main" id="{7529B7FD-9C9C-DDDC-03EE-B0C2BB5065EF}"/>
                </a:ext>
              </a:extLst>
            </p:cNvPr>
            <p:cNvSpPr/>
            <p:nvPr/>
          </p:nvSpPr>
          <p:spPr>
            <a:xfrm>
              <a:off x="17836456" y="9611455"/>
              <a:ext cx="2349240" cy="295817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6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025" name="群組 3024">
            <a:extLst>
              <a:ext uri="{FF2B5EF4-FFF2-40B4-BE49-F238E27FC236}">
                <a16:creationId xmlns:a16="http://schemas.microsoft.com/office/drawing/2014/main" id="{007DDDBF-6A1C-667E-0F07-5FF7D089D60A}"/>
              </a:ext>
            </a:extLst>
          </p:cNvPr>
          <p:cNvGrpSpPr/>
          <p:nvPr/>
        </p:nvGrpSpPr>
        <p:grpSpPr>
          <a:xfrm>
            <a:off x="8161836" y="23510704"/>
            <a:ext cx="278527" cy="278527"/>
            <a:chOff x="8591164" y="11676656"/>
            <a:chExt cx="1944790" cy="1944790"/>
          </a:xfrm>
        </p:grpSpPr>
        <p:sp>
          <p:nvSpPr>
            <p:cNvPr id="3026" name="橢圓 3025">
              <a:extLst>
                <a:ext uri="{FF2B5EF4-FFF2-40B4-BE49-F238E27FC236}">
                  <a16:creationId xmlns:a16="http://schemas.microsoft.com/office/drawing/2014/main" id="{92F31039-21AF-9331-1036-B9C194107B83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27" name="橢圓 3026">
              <a:extLst>
                <a:ext uri="{FF2B5EF4-FFF2-40B4-BE49-F238E27FC236}">
                  <a16:creationId xmlns:a16="http://schemas.microsoft.com/office/drawing/2014/main" id="{B6393A65-ADFC-4091-CE7B-9DE8DADDD804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28" name="手繪多邊形: 圖案 3027">
              <a:extLst>
                <a:ext uri="{FF2B5EF4-FFF2-40B4-BE49-F238E27FC236}">
                  <a16:creationId xmlns:a16="http://schemas.microsoft.com/office/drawing/2014/main" id="{8795016E-EB5E-7404-1ED4-50F5728BB916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29" name="矩形 3028">
              <a:extLst>
                <a:ext uri="{FF2B5EF4-FFF2-40B4-BE49-F238E27FC236}">
                  <a16:creationId xmlns:a16="http://schemas.microsoft.com/office/drawing/2014/main" id="{6B9534C1-5F8D-2FC2-CD21-D429965BEF0E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0" name="矩形 3029">
              <a:extLst>
                <a:ext uri="{FF2B5EF4-FFF2-40B4-BE49-F238E27FC236}">
                  <a16:creationId xmlns:a16="http://schemas.microsoft.com/office/drawing/2014/main" id="{59578C17-412B-7E9E-861B-55DD4D7F44AA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1" name="橢圓 3030">
              <a:extLst>
                <a:ext uri="{FF2B5EF4-FFF2-40B4-BE49-F238E27FC236}">
                  <a16:creationId xmlns:a16="http://schemas.microsoft.com/office/drawing/2014/main" id="{757ABD37-0F15-13D7-8099-FD1B239E856F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2" name="矩形 3031">
              <a:extLst>
                <a:ext uri="{FF2B5EF4-FFF2-40B4-BE49-F238E27FC236}">
                  <a16:creationId xmlns:a16="http://schemas.microsoft.com/office/drawing/2014/main" id="{047C3B15-448D-358D-2EC4-03E8B55396CE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33" name="群組 3032">
            <a:extLst>
              <a:ext uri="{FF2B5EF4-FFF2-40B4-BE49-F238E27FC236}">
                <a16:creationId xmlns:a16="http://schemas.microsoft.com/office/drawing/2014/main" id="{3C11B5F8-E4CC-7E79-41BB-41A373FA3E4C}"/>
              </a:ext>
            </a:extLst>
          </p:cNvPr>
          <p:cNvGrpSpPr/>
          <p:nvPr/>
        </p:nvGrpSpPr>
        <p:grpSpPr>
          <a:xfrm>
            <a:off x="8166124" y="23179583"/>
            <a:ext cx="271517" cy="295183"/>
            <a:chOff x="27090037" y="5565115"/>
            <a:chExt cx="1825188" cy="1984275"/>
          </a:xfrm>
        </p:grpSpPr>
        <p:sp>
          <p:nvSpPr>
            <p:cNvPr id="3034" name="矩形 3033">
              <a:extLst>
                <a:ext uri="{FF2B5EF4-FFF2-40B4-BE49-F238E27FC236}">
                  <a16:creationId xmlns:a16="http://schemas.microsoft.com/office/drawing/2014/main" id="{89F35D61-9E3C-DEDF-5D18-4263432D879F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5" name="矩形 3034">
              <a:extLst>
                <a:ext uri="{FF2B5EF4-FFF2-40B4-BE49-F238E27FC236}">
                  <a16:creationId xmlns:a16="http://schemas.microsoft.com/office/drawing/2014/main" id="{6DE01AF0-88B7-16FE-5D2C-3CE788F2D1AA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6" name="手繪多邊形: 圖案 3035">
              <a:extLst>
                <a:ext uri="{FF2B5EF4-FFF2-40B4-BE49-F238E27FC236}">
                  <a16:creationId xmlns:a16="http://schemas.microsoft.com/office/drawing/2014/main" id="{48EC2CD4-9270-AF63-58F1-9F1CD4353CB0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37" name="群組 3036">
            <a:extLst>
              <a:ext uri="{FF2B5EF4-FFF2-40B4-BE49-F238E27FC236}">
                <a16:creationId xmlns:a16="http://schemas.microsoft.com/office/drawing/2014/main" id="{36648CF5-5D15-D5DC-CE03-5676BEC5CD11}"/>
              </a:ext>
            </a:extLst>
          </p:cNvPr>
          <p:cNvGrpSpPr/>
          <p:nvPr/>
        </p:nvGrpSpPr>
        <p:grpSpPr>
          <a:xfrm>
            <a:off x="8159125" y="22478386"/>
            <a:ext cx="267072" cy="267030"/>
            <a:chOff x="8741054" y="5565115"/>
            <a:chExt cx="1914131" cy="1913830"/>
          </a:xfrm>
        </p:grpSpPr>
        <p:sp>
          <p:nvSpPr>
            <p:cNvPr id="3038" name="矩形 3037">
              <a:extLst>
                <a:ext uri="{FF2B5EF4-FFF2-40B4-BE49-F238E27FC236}">
                  <a16:creationId xmlns:a16="http://schemas.microsoft.com/office/drawing/2014/main" id="{9F478DED-4281-5480-9ECE-F4FF827CC8E7}"/>
                </a:ext>
              </a:extLst>
            </p:cNvPr>
            <p:cNvSpPr/>
            <p:nvPr/>
          </p:nvSpPr>
          <p:spPr>
            <a:xfrm>
              <a:off x="8741054" y="5565115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9" name="手繪多邊形: 圖案 3038">
              <a:extLst>
                <a:ext uri="{FF2B5EF4-FFF2-40B4-BE49-F238E27FC236}">
                  <a16:creationId xmlns:a16="http://schemas.microsoft.com/office/drawing/2014/main" id="{861B5DE5-B2D4-4C27-6A89-75370C1AC5E4}"/>
                </a:ext>
              </a:extLst>
            </p:cNvPr>
            <p:cNvSpPr/>
            <p:nvPr/>
          </p:nvSpPr>
          <p:spPr>
            <a:xfrm>
              <a:off x="8842796" y="5636915"/>
              <a:ext cx="1690688" cy="1740693"/>
            </a:xfrm>
            <a:custGeom>
              <a:avLst/>
              <a:gdLst>
                <a:gd name="connsiteX0" fmla="*/ 0 w 1690688"/>
                <a:gd name="connsiteY0" fmla="*/ 633412 h 1740693"/>
                <a:gd name="connsiteX1" fmla="*/ 873919 w 1690688"/>
                <a:gd name="connsiteY1" fmla="*/ 0 h 1740693"/>
                <a:gd name="connsiteX2" fmla="*/ 1690688 w 1690688"/>
                <a:gd name="connsiteY2" fmla="*/ 628650 h 1740693"/>
                <a:gd name="connsiteX3" fmla="*/ 1500188 w 1690688"/>
                <a:gd name="connsiteY3" fmla="*/ 631031 h 1740693"/>
                <a:gd name="connsiteX4" fmla="*/ 1502569 w 1690688"/>
                <a:gd name="connsiteY4" fmla="*/ 1733550 h 1740693"/>
                <a:gd name="connsiteX5" fmla="*/ 1231107 w 1690688"/>
                <a:gd name="connsiteY5" fmla="*/ 1735931 h 1740693"/>
                <a:gd name="connsiteX6" fmla="*/ 1231107 w 1690688"/>
                <a:gd name="connsiteY6" fmla="*/ 485775 h 1740693"/>
                <a:gd name="connsiteX7" fmla="*/ 476250 w 1690688"/>
                <a:gd name="connsiteY7" fmla="*/ 490537 h 1740693"/>
                <a:gd name="connsiteX8" fmla="*/ 478632 w 1690688"/>
                <a:gd name="connsiteY8" fmla="*/ 1740693 h 1740693"/>
                <a:gd name="connsiteX9" fmla="*/ 211932 w 1690688"/>
                <a:gd name="connsiteY9" fmla="*/ 1733550 h 1740693"/>
                <a:gd name="connsiteX10" fmla="*/ 209550 w 1690688"/>
                <a:gd name="connsiteY10" fmla="*/ 631031 h 1740693"/>
                <a:gd name="connsiteX11" fmla="*/ 0 w 1690688"/>
                <a:gd name="connsiteY11" fmla="*/ 633412 h 174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88" h="1740693">
                  <a:moveTo>
                    <a:pt x="0" y="633412"/>
                  </a:moveTo>
                  <a:lnTo>
                    <a:pt x="873919" y="0"/>
                  </a:lnTo>
                  <a:lnTo>
                    <a:pt x="1690688" y="628650"/>
                  </a:lnTo>
                  <a:lnTo>
                    <a:pt x="1500188" y="631031"/>
                  </a:lnTo>
                  <a:cubicBezTo>
                    <a:pt x="1500982" y="998537"/>
                    <a:pt x="1501775" y="1366044"/>
                    <a:pt x="1502569" y="1733550"/>
                  </a:cubicBezTo>
                  <a:lnTo>
                    <a:pt x="1231107" y="1735931"/>
                  </a:lnTo>
                  <a:lnTo>
                    <a:pt x="1231107" y="485775"/>
                  </a:lnTo>
                  <a:lnTo>
                    <a:pt x="476250" y="490537"/>
                  </a:lnTo>
                  <a:lnTo>
                    <a:pt x="478632" y="1740693"/>
                  </a:lnTo>
                  <a:lnTo>
                    <a:pt x="211932" y="1733550"/>
                  </a:lnTo>
                  <a:lnTo>
                    <a:pt x="209550" y="631031"/>
                  </a:lnTo>
                  <a:lnTo>
                    <a:pt x="0" y="633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40" name="橢圓 3039">
              <a:extLst>
                <a:ext uri="{FF2B5EF4-FFF2-40B4-BE49-F238E27FC236}">
                  <a16:creationId xmlns:a16="http://schemas.microsoft.com/office/drawing/2014/main" id="{A82D5534-ECFD-6D67-5140-A555D2982E84}"/>
                </a:ext>
              </a:extLst>
            </p:cNvPr>
            <p:cNvSpPr/>
            <p:nvPr/>
          </p:nvSpPr>
          <p:spPr>
            <a:xfrm>
              <a:off x="9666756" y="6221441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41" name="手繪多邊形: 圖案 3040">
              <a:extLst>
                <a:ext uri="{FF2B5EF4-FFF2-40B4-BE49-F238E27FC236}">
                  <a16:creationId xmlns:a16="http://schemas.microsoft.com/office/drawing/2014/main" id="{0C40392B-93F0-DE83-7BF5-AB0D7D96D74D}"/>
                </a:ext>
              </a:extLst>
            </p:cNvPr>
            <p:cNvSpPr/>
            <p:nvPr/>
          </p:nvSpPr>
          <p:spPr>
            <a:xfrm>
              <a:off x="9183602" y="6486470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B33FDAF6-A446-A141-B3A6-5F425E06C6C3}"/>
              </a:ext>
            </a:extLst>
          </p:cNvPr>
          <p:cNvSpPr/>
          <p:nvPr/>
        </p:nvSpPr>
        <p:spPr>
          <a:xfrm>
            <a:off x="27543135" y="41012522"/>
            <a:ext cx="1711689" cy="14080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042" name="表格 3041">
            <a:extLst>
              <a:ext uri="{FF2B5EF4-FFF2-40B4-BE49-F238E27FC236}">
                <a16:creationId xmlns:a16="http://schemas.microsoft.com/office/drawing/2014/main" id="{BF9520F4-3C48-5FAD-18E8-0CC834C32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47891"/>
              </p:ext>
            </p:extLst>
          </p:nvPr>
        </p:nvGraphicFramePr>
        <p:xfrm>
          <a:off x="27642195" y="41077790"/>
          <a:ext cx="1527165" cy="126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7">
                  <a:extLst>
                    <a:ext uri="{9D8B030D-6E8A-4147-A177-3AD203B41FA5}">
                      <a16:colId xmlns:a16="http://schemas.microsoft.com/office/drawing/2014/main" val="3768305240"/>
                    </a:ext>
                  </a:extLst>
                </a:gridCol>
                <a:gridCol w="390188">
                  <a:extLst>
                    <a:ext uri="{9D8B030D-6E8A-4147-A177-3AD203B41FA5}">
                      <a16:colId xmlns:a16="http://schemas.microsoft.com/office/drawing/2014/main" val="3248495851"/>
                    </a:ext>
                  </a:extLst>
                </a:gridCol>
                <a:gridCol w="861700">
                  <a:extLst>
                    <a:ext uri="{9D8B030D-6E8A-4147-A177-3AD203B41FA5}">
                      <a16:colId xmlns:a16="http://schemas.microsoft.com/office/drawing/2014/main" val="198472172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防空避難設備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66116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WTA01201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8530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容量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73835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901497"/>
                  </a:ext>
                </a:extLst>
              </a:tr>
              <a:tr h="149724"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700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40906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臺北市政府  製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385297"/>
                  </a:ext>
                </a:extLst>
              </a:tr>
            </a:tbl>
          </a:graphicData>
        </a:graphic>
      </p:graphicFrame>
      <p:grpSp>
        <p:nvGrpSpPr>
          <p:cNvPr id="3043" name="群組 3042">
            <a:extLst>
              <a:ext uri="{FF2B5EF4-FFF2-40B4-BE49-F238E27FC236}">
                <a16:creationId xmlns:a16="http://schemas.microsoft.com/office/drawing/2014/main" id="{DE6BCB1B-8E8C-484E-67AF-E48FCA3DC76C}"/>
              </a:ext>
            </a:extLst>
          </p:cNvPr>
          <p:cNvGrpSpPr/>
          <p:nvPr/>
        </p:nvGrpSpPr>
        <p:grpSpPr>
          <a:xfrm>
            <a:off x="4366094" y="21182782"/>
            <a:ext cx="443352" cy="528503"/>
            <a:chOff x="27090806" y="11769714"/>
            <a:chExt cx="1446663" cy="1724510"/>
          </a:xfrm>
        </p:grpSpPr>
        <p:sp>
          <p:nvSpPr>
            <p:cNvPr id="3044" name="手繪多邊形: 圖案 3043">
              <a:extLst>
                <a:ext uri="{FF2B5EF4-FFF2-40B4-BE49-F238E27FC236}">
                  <a16:creationId xmlns:a16="http://schemas.microsoft.com/office/drawing/2014/main" id="{24CF17DA-8A01-2FE1-7919-6DF2907B1E89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45" name="手繪多邊形: 圖案 3044">
              <a:extLst>
                <a:ext uri="{FF2B5EF4-FFF2-40B4-BE49-F238E27FC236}">
                  <a16:creationId xmlns:a16="http://schemas.microsoft.com/office/drawing/2014/main" id="{24A95011-67F2-560D-8706-3C085A2A3FBE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46" name="橢圓 3045">
              <a:extLst>
                <a:ext uri="{FF2B5EF4-FFF2-40B4-BE49-F238E27FC236}">
                  <a16:creationId xmlns:a16="http://schemas.microsoft.com/office/drawing/2014/main" id="{BDF5619B-2D50-B6E6-22AE-BF42CAA85901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47" name="橢圓 3046">
              <a:extLst>
                <a:ext uri="{FF2B5EF4-FFF2-40B4-BE49-F238E27FC236}">
                  <a16:creationId xmlns:a16="http://schemas.microsoft.com/office/drawing/2014/main" id="{B3767357-B490-D1A6-6A7B-EA0B791DC2AA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48" name="群組 3047">
            <a:extLst>
              <a:ext uri="{FF2B5EF4-FFF2-40B4-BE49-F238E27FC236}">
                <a16:creationId xmlns:a16="http://schemas.microsoft.com/office/drawing/2014/main" id="{DA667271-5E58-A6E1-D035-CA7207FB1FAD}"/>
              </a:ext>
            </a:extLst>
          </p:cNvPr>
          <p:cNvGrpSpPr/>
          <p:nvPr/>
        </p:nvGrpSpPr>
        <p:grpSpPr>
          <a:xfrm>
            <a:off x="14821095" y="28701406"/>
            <a:ext cx="443352" cy="528503"/>
            <a:chOff x="27090806" y="11769714"/>
            <a:chExt cx="1446663" cy="1724510"/>
          </a:xfrm>
        </p:grpSpPr>
        <p:sp>
          <p:nvSpPr>
            <p:cNvPr id="3049" name="手繪多邊形: 圖案 3048">
              <a:extLst>
                <a:ext uri="{FF2B5EF4-FFF2-40B4-BE49-F238E27FC236}">
                  <a16:creationId xmlns:a16="http://schemas.microsoft.com/office/drawing/2014/main" id="{CC6A2C2D-09C0-85B5-13FA-241097AB3869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50" name="手繪多邊形: 圖案 3049">
              <a:extLst>
                <a:ext uri="{FF2B5EF4-FFF2-40B4-BE49-F238E27FC236}">
                  <a16:creationId xmlns:a16="http://schemas.microsoft.com/office/drawing/2014/main" id="{E3588115-7F37-494D-73DB-E81F28DBAFCC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51" name="橢圓 3050">
              <a:extLst>
                <a:ext uri="{FF2B5EF4-FFF2-40B4-BE49-F238E27FC236}">
                  <a16:creationId xmlns:a16="http://schemas.microsoft.com/office/drawing/2014/main" id="{CFD2EA81-670A-F036-C3CC-B0E76E507FE3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52" name="橢圓 3051">
              <a:extLst>
                <a:ext uri="{FF2B5EF4-FFF2-40B4-BE49-F238E27FC236}">
                  <a16:creationId xmlns:a16="http://schemas.microsoft.com/office/drawing/2014/main" id="{FE8893D7-8732-3546-E971-D504B25C839C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3053" name="表格 3052">
            <a:extLst>
              <a:ext uri="{FF2B5EF4-FFF2-40B4-BE49-F238E27FC236}">
                <a16:creationId xmlns:a16="http://schemas.microsoft.com/office/drawing/2014/main" id="{5CCDD8C6-4380-FD9F-070D-29BCC144C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24214"/>
              </p:ext>
            </p:extLst>
          </p:nvPr>
        </p:nvGraphicFramePr>
        <p:xfrm>
          <a:off x="23679150" y="21286255"/>
          <a:ext cx="5581650" cy="580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91">
                  <a:extLst>
                    <a:ext uri="{9D8B030D-6E8A-4147-A177-3AD203B41FA5}">
                      <a16:colId xmlns:a16="http://schemas.microsoft.com/office/drawing/2014/main" val="46830277"/>
                    </a:ext>
                  </a:extLst>
                </a:gridCol>
                <a:gridCol w="3868659">
                  <a:extLst>
                    <a:ext uri="{9D8B030D-6E8A-4147-A177-3AD203B41FA5}">
                      <a16:colId xmlns:a16="http://schemas.microsoft.com/office/drawing/2014/main" val="2484792030"/>
                    </a:ext>
                  </a:extLst>
                </a:gridCol>
              </a:tblGrid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先避難，再疏散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11059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00B0F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淹水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00B0F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垂直避難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003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往高處避難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08208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00B0F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土石流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00B0F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預防性撤離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3221"/>
                  </a:ext>
                </a:extLst>
              </a:tr>
              <a:tr h="1160569">
                <a:tc>
                  <a:txBody>
                    <a:bodyPr/>
                    <a:lstStyle/>
                    <a:p>
                      <a:pPr>
                        <a:lnSpc>
                          <a:spcPts val="5280"/>
                        </a:lnSpc>
                      </a:pP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空襲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87961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往低處室內避難</a:t>
                      </a:r>
                      <a:endParaRPr lang="en-US" altLang="zh-TW" sz="3600" b="1" kern="12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75344"/>
                  </a:ext>
                </a:extLst>
              </a:tr>
            </a:tbl>
          </a:graphicData>
        </a:graphic>
      </p:graphicFrame>
      <p:graphicFrame>
        <p:nvGraphicFramePr>
          <p:cNvPr id="3054" name="表格 3053">
            <a:extLst>
              <a:ext uri="{FF2B5EF4-FFF2-40B4-BE49-F238E27FC236}">
                <a16:creationId xmlns:a16="http://schemas.microsoft.com/office/drawing/2014/main" id="{B76DBD82-6F4D-0022-044A-8C274FF38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50492"/>
              </p:ext>
            </p:extLst>
          </p:nvPr>
        </p:nvGraphicFramePr>
        <p:xfrm>
          <a:off x="23679150" y="27140463"/>
          <a:ext cx="5581650" cy="418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1650">
                  <a:extLst>
                    <a:ext uri="{9D8B030D-6E8A-4147-A177-3AD203B41FA5}">
                      <a16:colId xmlns:a16="http://schemas.microsoft.com/office/drawing/2014/main" val="46830277"/>
                    </a:ext>
                  </a:extLst>
                </a:gridCol>
              </a:tblGrid>
              <a:tr h="1227112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空襲避難姿勢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11059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低姿、拱身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003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胸離地、遮眼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08208"/>
                  </a:ext>
                </a:extLst>
              </a:tr>
              <a:tr h="984820">
                <a:tc>
                  <a:txBody>
                    <a:bodyPr/>
                    <a:lstStyle/>
                    <a:p>
                      <a:pPr marL="0" marR="0" lvl="0" indent="0" algn="ctr" defTabSz="2088196" rtl="0" eaLnBrk="1" fontAlgn="auto" latinLnBrk="0" hangingPunct="1">
                        <a:lnSpc>
                          <a:spcPts val="52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摀耳、嘴微張</a:t>
                      </a:r>
                      <a:endParaRPr lang="en-US" altLang="zh-TW" sz="3600" b="1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3221"/>
                  </a:ext>
                </a:extLst>
              </a:tr>
            </a:tbl>
          </a:graphicData>
        </a:graphic>
      </p:graphicFrame>
      <p:pic>
        <p:nvPicPr>
          <p:cNvPr id="5" name="Picture 7">
            <a:extLst>
              <a:ext uri="{FF2B5EF4-FFF2-40B4-BE49-F238E27FC236}">
                <a16:creationId xmlns:a16="http://schemas.microsoft.com/office/drawing/2014/main" id="{85BF253F-A974-AD21-7191-0169A0BA38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314187">
            <a:off x="21290341" y="3408166"/>
            <a:ext cx="1988045" cy="210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57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2906" y="998716"/>
            <a:ext cx="29524643" cy="216160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9360" tIns="64680" rIns="129360" bIns="64680" rtlCol="0" anchor="ctr"/>
          <a:lstStyle/>
          <a:p>
            <a:pPr algn="ctr"/>
            <a:endParaRPr kumimoji="1"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4846757" y="3341900"/>
            <a:ext cx="5040792" cy="3163593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9360" tIns="64680" rIns="129360" bIns="64680" rtlCol="0" anchor="ctr"/>
          <a:lstStyle/>
          <a:p>
            <a:pPr algn="ctr"/>
            <a:endParaRPr kumimoji="1"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62906" y="35765948"/>
            <a:ext cx="29469024" cy="648480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9360" tIns="64680" rIns="129360" bIns="64680"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62907" y="3994856"/>
            <a:ext cx="24123793" cy="3098297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9360" tIns="64680" rIns="129360" bIns="64680" rtlCol="0" anchor="ctr"/>
          <a:lstStyle/>
          <a:p>
            <a:pPr algn="ctr"/>
            <a:endParaRPr kumimoji="1" lang="zh-TW" altLang="en-US" dirty="0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24934616" y="3388901"/>
            <a:ext cx="0" cy="2088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29831929" y="3388901"/>
            <a:ext cx="0" cy="2088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箭頭接點 11"/>
          <p:cNvCxnSpPr/>
          <p:nvPr/>
        </p:nvCxnSpPr>
        <p:spPr>
          <a:xfrm>
            <a:off x="362906" y="3056073"/>
            <a:ext cx="29524643" cy="0"/>
          </a:xfrm>
          <a:prstGeom prst="straightConnector1">
            <a:avLst/>
          </a:prstGeom>
          <a:ln w="76200" cap="flat" cmpd="sng">
            <a:solidFill>
              <a:schemeClr val="tx1"/>
            </a:solidFill>
            <a:headEnd type="triangle" w="sm" len="lg"/>
            <a:tailEnd type="triangle" w="sm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25424103" y="18844452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96.0cm</a:t>
            </a:r>
            <a:endParaRPr kumimoji="1"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911373" y="19825665"/>
            <a:ext cx="3940139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118.9cm</a:t>
            </a:r>
            <a:endParaRPr kumimoji="1" lang="zh-TW" altLang="en-US" dirty="0"/>
          </a:p>
        </p:txBody>
      </p:sp>
      <p:cxnSp>
        <p:nvCxnSpPr>
          <p:cNvPr id="15" name="直線接點 14"/>
          <p:cNvCxnSpPr/>
          <p:nvPr/>
        </p:nvCxnSpPr>
        <p:spPr>
          <a:xfrm flipV="1">
            <a:off x="-45363" y="-2996088"/>
            <a:ext cx="0" cy="399480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30318501" y="-2542157"/>
            <a:ext cx="0" cy="358626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箭頭接點 19"/>
          <p:cNvCxnSpPr/>
          <p:nvPr/>
        </p:nvCxnSpPr>
        <p:spPr>
          <a:xfrm>
            <a:off x="-45362" y="1042851"/>
            <a:ext cx="30363864" cy="0"/>
          </a:xfrm>
          <a:prstGeom prst="straightConnector1">
            <a:avLst/>
          </a:prstGeom>
          <a:ln w="76200" cap="flat" cmpd="sng">
            <a:headEnd type="triangle" w="sm" len="lg"/>
            <a:tailEnd type="triangle" w="sm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853904" y="-20528"/>
            <a:ext cx="15265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29890772" y="2231240"/>
            <a:ext cx="0" cy="2088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V="1">
            <a:off x="304063" y="2188274"/>
            <a:ext cx="0" cy="2088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833650" y="42729226"/>
            <a:ext cx="15265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28584440" y="34977835"/>
            <a:ext cx="124749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>
            <a:off x="28466754" y="3388901"/>
            <a:ext cx="124749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箭頭接點 33"/>
          <p:cNvCxnSpPr/>
          <p:nvPr/>
        </p:nvCxnSpPr>
        <p:spPr>
          <a:xfrm>
            <a:off x="1676000" y="-79298"/>
            <a:ext cx="0" cy="42808525"/>
          </a:xfrm>
          <a:prstGeom prst="straightConnector1">
            <a:avLst/>
          </a:prstGeom>
          <a:ln w="7620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22044643" y="-174523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84.1cm</a:t>
            </a:r>
            <a:endParaRPr kumimoji="1"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25289365" y="4491507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20.0cm</a:t>
            </a:r>
            <a:endParaRPr kumimoji="1" lang="zh-TW" altLang="en-US" dirty="0"/>
          </a:p>
        </p:txBody>
      </p:sp>
      <p:cxnSp>
        <p:nvCxnSpPr>
          <p:cNvPr id="37" name="直線箭頭接點 36"/>
          <p:cNvCxnSpPr/>
          <p:nvPr/>
        </p:nvCxnSpPr>
        <p:spPr>
          <a:xfrm>
            <a:off x="24846757" y="4523792"/>
            <a:ext cx="5040792" cy="0"/>
          </a:xfrm>
          <a:prstGeom prst="straightConnector1">
            <a:avLst/>
          </a:prstGeom>
          <a:ln w="76200" cap="flat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箭頭接點 38"/>
          <p:cNvCxnSpPr/>
          <p:nvPr/>
        </p:nvCxnSpPr>
        <p:spPr>
          <a:xfrm>
            <a:off x="29093693" y="3388901"/>
            <a:ext cx="0" cy="31437726"/>
          </a:xfrm>
          <a:prstGeom prst="straightConnector1">
            <a:avLst/>
          </a:prstGeom>
          <a:ln w="7620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4575958" y="1770019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79.0cm</a:t>
            </a:r>
            <a:endParaRPr kumimoji="1" lang="zh-TW" altLang="en-US" dirty="0"/>
          </a:p>
        </p:txBody>
      </p:sp>
      <p:cxnSp>
        <p:nvCxnSpPr>
          <p:cNvPr id="42" name="直線箭頭接點 41"/>
          <p:cNvCxnSpPr/>
          <p:nvPr/>
        </p:nvCxnSpPr>
        <p:spPr>
          <a:xfrm>
            <a:off x="362907" y="5477122"/>
            <a:ext cx="24123793" cy="0"/>
          </a:xfrm>
          <a:prstGeom prst="straightConnector1">
            <a:avLst/>
          </a:prstGeom>
          <a:ln w="76200" cap="flat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 flipV="1">
            <a:off x="362906" y="3994856"/>
            <a:ext cx="0" cy="2088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24486700" y="3963246"/>
            <a:ext cx="0" cy="2088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19589048" y="18844452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92.0cm</a:t>
            </a:r>
            <a:endParaRPr kumimoji="1" lang="zh-TW" altLang="en-US" dirty="0"/>
          </a:p>
        </p:txBody>
      </p:sp>
      <p:cxnSp>
        <p:nvCxnSpPr>
          <p:cNvPr id="48" name="直線接點 47"/>
          <p:cNvCxnSpPr/>
          <p:nvPr/>
        </p:nvCxnSpPr>
        <p:spPr>
          <a:xfrm>
            <a:off x="22768465" y="3936086"/>
            <a:ext cx="124749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>
            <a:off x="22709622" y="34885398"/>
            <a:ext cx="124749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箭頭接點 49"/>
          <p:cNvCxnSpPr/>
          <p:nvPr/>
        </p:nvCxnSpPr>
        <p:spPr>
          <a:xfrm>
            <a:off x="23333852" y="3963245"/>
            <a:ext cx="0" cy="31014590"/>
          </a:xfrm>
          <a:prstGeom prst="straightConnector1">
            <a:avLst/>
          </a:prstGeom>
          <a:ln w="7620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10627205" y="5573059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57.5cm</a:t>
            </a:r>
            <a:endParaRPr kumimoji="1" lang="zh-TW" altLang="en-US" dirty="0"/>
          </a:p>
        </p:txBody>
      </p:sp>
      <p:cxnSp>
        <p:nvCxnSpPr>
          <p:cNvPr id="53" name="直線箭頭接點 52"/>
          <p:cNvCxnSpPr/>
          <p:nvPr/>
        </p:nvCxnSpPr>
        <p:spPr>
          <a:xfrm>
            <a:off x="362906" y="36618849"/>
            <a:ext cx="29534645" cy="0"/>
          </a:xfrm>
          <a:prstGeom prst="straightConnector1">
            <a:avLst/>
          </a:prstGeom>
          <a:ln w="76200" cap="flat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12074297" y="36524728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79.0cm</a:t>
            </a:r>
            <a:endParaRPr kumimoji="1" lang="zh-TW" altLang="en-US" dirty="0"/>
          </a:p>
        </p:txBody>
      </p:sp>
      <p:cxnSp>
        <p:nvCxnSpPr>
          <p:cNvPr id="56" name="直線箭頭接點 55"/>
          <p:cNvCxnSpPr/>
          <p:nvPr/>
        </p:nvCxnSpPr>
        <p:spPr>
          <a:xfrm>
            <a:off x="4204839" y="35765948"/>
            <a:ext cx="0" cy="6484809"/>
          </a:xfrm>
          <a:prstGeom prst="straightConnector1">
            <a:avLst/>
          </a:prstGeom>
          <a:ln w="7620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文字方塊 57"/>
          <p:cNvSpPr txBox="1"/>
          <p:nvPr/>
        </p:nvSpPr>
        <p:spPr>
          <a:xfrm>
            <a:off x="4381368" y="38495961"/>
            <a:ext cx="3407942" cy="1392507"/>
          </a:xfrm>
          <a:prstGeom prst="rect">
            <a:avLst/>
          </a:prstGeom>
          <a:noFill/>
        </p:spPr>
        <p:txBody>
          <a:bodyPr wrap="none" lIns="129360" tIns="64680" rIns="129360" bIns="64680" rtlCol="0">
            <a:spAutoFit/>
          </a:bodyPr>
          <a:lstStyle/>
          <a:p>
            <a:r>
              <a:rPr kumimoji="1" lang="en-US" altLang="zh-TW" dirty="0"/>
              <a:t>13.0cm</a:t>
            </a:r>
            <a:endParaRPr kumimoji="1" lang="zh-TW" altLang="en-US" dirty="0"/>
          </a:p>
        </p:txBody>
      </p:sp>
      <p:sp>
        <p:nvSpPr>
          <p:cNvPr id="59" name="文字方塊 58"/>
          <p:cNvSpPr txBox="1"/>
          <p:nvPr/>
        </p:nvSpPr>
        <p:spPr>
          <a:xfrm>
            <a:off x="10262511" y="19031414"/>
            <a:ext cx="3420445" cy="139260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129360" tIns="64680" rIns="129360" bIns="64680" rtlCol="0">
            <a:spAutoFit/>
          </a:bodyPr>
          <a:lstStyle/>
          <a:p>
            <a:r>
              <a: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主題圖</a:t>
            </a:r>
          </a:p>
        </p:txBody>
      </p:sp>
      <p:sp>
        <p:nvSpPr>
          <p:cNvPr id="60" name="文字方塊 59"/>
          <p:cNvSpPr txBox="1"/>
          <p:nvPr/>
        </p:nvSpPr>
        <p:spPr>
          <a:xfrm>
            <a:off x="13931995" y="1482941"/>
            <a:ext cx="2367443" cy="139260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129360" tIns="64680" rIns="129360" bIns="64680" rtlCol="0">
            <a:spAutoFit/>
          </a:bodyPr>
          <a:lstStyle/>
          <a:p>
            <a:r>
              <a: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標題</a:t>
            </a:r>
          </a:p>
        </p:txBody>
      </p:sp>
      <p:sp>
        <p:nvSpPr>
          <p:cNvPr id="61" name="文字方塊 60"/>
          <p:cNvSpPr txBox="1"/>
          <p:nvPr/>
        </p:nvSpPr>
        <p:spPr>
          <a:xfrm>
            <a:off x="25169989" y="9669115"/>
            <a:ext cx="4473448" cy="139260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129360" tIns="64680" rIns="129360" bIns="64680" rtlCol="0">
            <a:spAutoFit/>
          </a:bodyPr>
          <a:lstStyle/>
          <a:p>
            <a:r>
              <a: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防災資訊</a:t>
            </a:r>
          </a:p>
        </p:txBody>
      </p:sp>
      <p:sp>
        <p:nvSpPr>
          <p:cNvPr id="62" name="文字方塊 61"/>
          <p:cNvSpPr txBox="1"/>
          <p:nvPr/>
        </p:nvSpPr>
        <p:spPr>
          <a:xfrm>
            <a:off x="14226210" y="39192264"/>
            <a:ext cx="2367443" cy="1392607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129360" tIns="64680" rIns="129360" bIns="64680" rtlCol="0">
            <a:spAutoFit/>
          </a:bodyPr>
          <a:lstStyle/>
          <a:p>
            <a:r>
              <a: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圖例</a:t>
            </a:r>
          </a:p>
        </p:txBody>
      </p:sp>
    </p:spTree>
    <p:extLst>
      <p:ext uri="{BB962C8B-B14F-4D97-AF65-F5344CB8AC3E}">
        <p14:creationId xmlns:p14="http://schemas.microsoft.com/office/powerpoint/2010/main" val="412632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字方塊 54"/>
          <p:cNvSpPr txBox="1"/>
          <p:nvPr/>
        </p:nvSpPr>
        <p:spPr>
          <a:xfrm>
            <a:off x="12099066" y="38858530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1008647" y="40829764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5" name="圖片 44" descr="1021室外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39" y="39169170"/>
            <a:ext cx="1322503" cy="10136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38" name="表格 337"/>
          <p:cNvGraphicFramePr>
            <a:graphicFrameLocks noGrp="1"/>
          </p:cNvGraphicFramePr>
          <p:nvPr/>
        </p:nvGraphicFramePr>
        <p:xfrm>
          <a:off x="23619693" y="3199908"/>
          <a:ext cx="5710525" cy="3457438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46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3992">
                  <a:extLst>
                    <a:ext uri="{9D8B030D-6E8A-4147-A177-3AD203B41FA5}">
                      <a16:colId xmlns:a16="http://schemas.microsoft.com/office/drawing/2014/main" val="452595410"/>
                    </a:ext>
                  </a:extLst>
                </a:gridCol>
              </a:tblGrid>
              <a:tr h="1463768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101791" marR="101791" marT="324000" marB="324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768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54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</a:p>
                  </a:txBody>
                  <a:tcPr marL="101791" marR="101791" marT="324000" marB="324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9663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kern="1200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4800" b="1" kern="1200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○○市政府教育局</a:t>
                      </a:r>
                      <a:endParaRPr lang="en-US" altLang="zh-TW" sz="48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○○縣</a:t>
                      </a: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市</a:t>
                      </a: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災害應變中心</a:t>
                      </a:r>
                      <a:endParaRPr lang="en-US" altLang="zh-TW" sz="48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○○鄉</a:t>
                      </a: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鎮市區</a:t>
                      </a: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災害應變中心</a:t>
                      </a:r>
                      <a:endParaRPr lang="en-US" altLang="zh-TW" sz="48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4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  <a:endParaRPr lang="en-US" altLang="zh-TW" sz="44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324000" marB="324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768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警消醫療單位</a:t>
                      </a:r>
                    </a:p>
                  </a:txBody>
                  <a:tcPr marL="101791" marR="101791" marT="324000" marB="324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1716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警察分局</a:t>
                      </a:r>
                      <a:endParaRPr lang="en-US" altLang="zh-TW" sz="48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消防分隊</a:t>
                      </a:r>
                      <a:endParaRPr lang="en-US" altLang="zh-TW" sz="48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48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醫院</a:t>
                      </a:r>
                      <a:endParaRPr lang="en-US" altLang="zh-TW" sz="48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</a:txBody>
                  <a:tcPr marL="101791" marR="101791" marT="324000" marB="324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768">
                <a:tc gridSpan="2">
                  <a:txBody>
                    <a:bodyPr/>
                    <a:lstStyle/>
                    <a:p>
                      <a:pPr marL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4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605303" marR="605303" marT="324000" marB="32400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3768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地震</a:t>
                      </a: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先避難，再疏散</a:t>
                      </a:r>
                      <a:endParaRPr lang="zh-TW" altLang="en-US" sz="4000" dirty="0"/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3768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淹水</a:t>
                      </a: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垂直避難</a:t>
                      </a:r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997643"/>
                  </a:ext>
                </a:extLst>
              </a:tr>
              <a:tr h="1463768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海嘯</a:t>
                      </a: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往高處避難</a:t>
                      </a:r>
                      <a:endParaRPr lang="zh-TW" altLang="en-US" sz="4000" dirty="0"/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43031"/>
                  </a:ext>
                </a:extLst>
              </a:tr>
              <a:tr h="1463768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土石流</a:t>
                      </a:r>
                      <a:endParaRPr lang="en-US" altLang="zh-TW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000" b="1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預防性撤離</a:t>
                      </a:r>
                      <a:endParaRPr lang="zh-TW" altLang="en-US" sz="4000" dirty="0"/>
                    </a:p>
                  </a:txBody>
                  <a:tcPr marL="0" marR="0" marT="0" marB="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38531"/>
                  </a:ext>
                </a:extLst>
              </a:tr>
              <a:tr h="1463768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路線標示</a:t>
                      </a:r>
                    </a:p>
                  </a:txBody>
                  <a:tcPr marL="101791" marR="101791" marT="324000" marB="324000" anchor="ctr">
                    <a:solidFill>
                      <a:srgbClr val="E8D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7357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7357">
                <a:tc gridSpan="2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48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01791" marR="101791" marT="324000" marB="32400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19955"/>
                  </a:ext>
                </a:extLst>
              </a:tr>
            </a:tbl>
          </a:graphicData>
        </a:graphic>
      </p:graphicFrame>
      <p:sp>
        <p:nvSpPr>
          <p:cNvPr id="341" name="文字方塊 340"/>
          <p:cNvSpPr txBox="1"/>
          <p:nvPr/>
        </p:nvSpPr>
        <p:spPr>
          <a:xfrm>
            <a:off x="15850229" y="39143795"/>
            <a:ext cx="184731" cy="1876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sz="11593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88661"/>
              </p:ext>
            </p:extLst>
          </p:nvPr>
        </p:nvGraphicFramePr>
        <p:xfrm>
          <a:off x="884580" y="37912853"/>
          <a:ext cx="28445642" cy="4580574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43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6858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200" b="1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圖例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室外避難處所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50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858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58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5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5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57947"/>
                  </a:ext>
                </a:extLst>
              </a:tr>
            </a:tbl>
          </a:graphicData>
        </a:graphic>
      </p:graphicFrame>
      <p:graphicFrame>
        <p:nvGraphicFramePr>
          <p:cNvPr id="354" name="表格 353"/>
          <p:cNvGraphicFramePr>
            <a:graphicFrameLocks noGrp="1"/>
          </p:cNvGraphicFramePr>
          <p:nvPr/>
        </p:nvGraphicFramePr>
        <p:xfrm>
          <a:off x="901567" y="833021"/>
          <a:ext cx="28440001" cy="237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4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0395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市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區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國小─校園防災地圖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sz="7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7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3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  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</a:p>
                  </a:txBody>
                  <a:tcPr marL="129274" marR="129274" marT="64647" marB="646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109.X X</a:t>
                      </a:r>
                    </a:p>
                    <a:p>
                      <a:pPr algn="ctr"/>
                      <a:r>
                        <a:rPr lang="en-US" altLang="zh-TW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4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處製</a:t>
                      </a:r>
                    </a:p>
                  </a:txBody>
                  <a:tcPr marL="129274" marR="129274" marT="64647" marB="646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5" name="直線箭頭接點 53"/>
          <p:cNvCxnSpPr>
            <a:cxnSpLocks/>
          </p:cNvCxnSpPr>
          <p:nvPr/>
        </p:nvCxnSpPr>
        <p:spPr>
          <a:xfrm>
            <a:off x="25231010" y="34490646"/>
            <a:ext cx="2505859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7" name="直線單箭頭接點 356"/>
          <p:cNvCxnSpPr>
            <a:cxnSpLocks/>
          </p:cNvCxnSpPr>
          <p:nvPr/>
        </p:nvCxnSpPr>
        <p:spPr>
          <a:xfrm>
            <a:off x="25220067" y="36937522"/>
            <a:ext cx="2527745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群組 2">
            <a:extLst>
              <a:ext uri="{FF2B5EF4-FFF2-40B4-BE49-F238E27FC236}">
                <a16:creationId xmlns:a16="http://schemas.microsoft.com/office/drawing/2014/main" id="{E6578698-69B4-498E-AE52-A81C85FABF4F}"/>
              </a:ext>
            </a:extLst>
          </p:cNvPr>
          <p:cNvGrpSpPr>
            <a:grpSpLocks noChangeAspect="1"/>
          </p:cNvGrpSpPr>
          <p:nvPr/>
        </p:nvGrpSpPr>
        <p:grpSpPr>
          <a:xfrm>
            <a:off x="836825" y="4902707"/>
            <a:ext cx="22355331" cy="29071526"/>
            <a:chOff x="61414" y="4449633"/>
            <a:chExt cx="24714540" cy="32139511"/>
          </a:xfrm>
        </p:grpSpPr>
        <p:pic>
          <p:nvPicPr>
            <p:cNvPr id="683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77534E25-9AF4-4875-9F4A-ECB20E9417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5167126" y="17212676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82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A04141D3-408E-4A04-B968-B57E4890B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3031298" y="17794207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56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D7099193-9FF8-44C9-B20C-288636293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4300899" y="20235375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6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3058404" y="20244851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9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4315740" y="24397026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7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3055081" y="24388225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1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5212400" y="28650559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52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0F0D5AED-941A-48F6-87E9-37A2780D4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3950352" y="28660179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54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1500815" y="21145492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3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1155433" y="29558071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4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7653746" y="29585686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65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7643120" y="31199594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78" name="irc_mi" descr="http://www.clker.com/cliparts/b/f/3/8/1194984863413596986extincteur_yves_guillou_01.svg.med.png"/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7558466" y="31123516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58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8A49E646-F0AD-413F-B66C-E0E0E32C1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6997215" y="21154257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59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3AE0C16B-EDE3-4C25-BC28-FFAD6E8BF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7016842" y="22786499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60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12483F9F-6A49-4B4A-950C-3DEB3891DF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7016972" y="24428681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61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8FC1A22C-8804-4768-A2B2-608CD6961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1509623" y="22807770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362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B8959CC4-69AA-4628-B302-5380495D0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1510466" y="24429630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02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51C4D8A5-94BF-44DA-ABF4-7C34B8145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6670085" y="22766732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03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94D8BDE9-E734-4A74-ACFB-6158C4B3A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6692935" y="24401428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19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F4FACE94-9AA7-493F-AE1E-7AEDF792A4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8405375" y="18572005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71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E85CCD99-E9A5-486D-A4DE-0CC667731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7880171" y="29580198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72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70E8D2B7-DB12-4DD2-992D-AB08F7B559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0087006" y="31136881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73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60BFE503-EBDE-4C3B-B118-47E77EE59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4007218" y="29546285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42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E6E852EB-9E47-4F2E-BD68-BC9229536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4001439" y="31199208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49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32B6EA74-A4D8-4AFF-9B15-86919FA73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19752465" y="25339589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58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D8D2ED67-E980-4F3C-BCD6-6D692AC3B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20510666" y="25342740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59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BE85A814-989D-40F3-808D-22D93C3EB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21327608" y="25337850"/>
              <a:ext cx="305372" cy="48867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87" name="圖片 686" descr="http://johnwell.com.tw/files/products/20078817732_SD-19.gif">
              <a:extLst>
                <a:ext uri="{FF2B5EF4-FFF2-40B4-BE49-F238E27FC236}">
                  <a16:creationId xmlns:a16="http://schemas.microsoft.com/office/drawing/2014/main" id="{6FAC2DFC-399F-44D2-94D4-9B882D964C55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20997169" y="23305673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85" name="圖片 684" descr="http://johnwell.com.tw/files/products/20078817732_SD-19.gif">
              <a:extLst>
                <a:ext uri="{FF2B5EF4-FFF2-40B4-BE49-F238E27FC236}">
                  <a16:creationId xmlns:a16="http://schemas.microsoft.com/office/drawing/2014/main" id="{62CE8805-41D5-4E35-A849-6AE021A93AF2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20194930" y="23327742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sp>
          <p:nvSpPr>
            <p:cNvPr id="680" name="矩形 679">
              <a:extLst>
                <a:ext uri="{FF2B5EF4-FFF2-40B4-BE49-F238E27FC236}">
                  <a16:creationId xmlns:a16="http://schemas.microsoft.com/office/drawing/2014/main" id="{768172B7-085F-4A22-841C-3E507E8279C7}"/>
                </a:ext>
              </a:extLst>
            </p:cNvPr>
            <p:cNvSpPr/>
            <p:nvPr/>
          </p:nvSpPr>
          <p:spPr>
            <a:xfrm rot="16200000">
              <a:off x="6249023" y="6685274"/>
              <a:ext cx="1399556" cy="183971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74" name="圖片 673" descr="http://johnwell.com.tw/files/products/20078817732_SD-19.gif">
              <a:extLst>
                <a:ext uri="{FF2B5EF4-FFF2-40B4-BE49-F238E27FC236}">
                  <a16:creationId xmlns:a16="http://schemas.microsoft.com/office/drawing/2014/main" id="{7FDD74F1-ED9D-4F17-AC15-20895C946386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4917700" y="24695648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488" name="圖片 487" descr="http://johnwell.com.tw/files/products/20078817732_SD-19.gif">
              <a:extLst>
                <a:ext uri="{FF2B5EF4-FFF2-40B4-BE49-F238E27FC236}">
                  <a16:creationId xmlns:a16="http://schemas.microsoft.com/office/drawing/2014/main" id="{B3DC59FC-A65D-467A-B71C-5A62B2653C78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3657264" y="24706152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sp>
          <p:nvSpPr>
            <p:cNvPr id="7" name="矩形 6"/>
            <p:cNvSpPr/>
            <p:nvPr/>
          </p:nvSpPr>
          <p:spPr>
            <a:xfrm>
              <a:off x="383399" y="5198128"/>
              <a:ext cx="24090338" cy="30982980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rtlCol="0" anchor="ctr"/>
            <a:lstStyle/>
            <a:p>
              <a:pPr algn="ctr"/>
              <a:endParaRPr kumimoji="1" lang="zh-TW" altLang="en-US" sz="115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24" name="直線單箭頭接點 523"/>
            <p:cNvCxnSpPr>
              <a:cxnSpLocks/>
            </p:cNvCxnSpPr>
            <p:nvPr/>
          </p:nvCxnSpPr>
          <p:spPr>
            <a:xfrm>
              <a:off x="4901092" y="22083485"/>
              <a:ext cx="602858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5" name="圓角矩形 5"/>
            <p:cNvSpPr/>
            <p:nvPr/>
          </p:nvSpPr>
          <p:spPr>
            <a:xfrm rot="16200000">
              <a:off x="-1552846" y="10175300"/>
              <a:ext cx="28297868" cy="21403385"/>
            </a:xfrm>
            <a:custGeom>
              <a:avLst/>
              <a:gdLst>
                <a:gd name="connsiteX0" fmla="*/ 0 w 8280920"/>
                <a:gd name="connsiteY0" fmla="*/ 1020134 h 6120680"/>
                <a:gd name="connsiteX1" fmla="*/ 1020134 w 8280920"/>
                <a:gd name="connsiteY1" fmla="*/ 0 h 6120680"/>
                <a:gd name="connsiteX2" fmla="*/ 7260786 w 8280920"/>
                <a:gd name="connsiteY2" fmla="*/ 0 h 6120680"/>
                <a:gd name="connsiteX3" fmla="*/ 8280920 w 8280920"/>
                <a:gd name="connsiteY3" fmla="*/ 1020134 h 6120680"/>
                <a:gd name="connsiteX4" fmla="*/ 8280920 w 8280920"/>
                <a:gd name="connsiteY4" fmla="*/ 5100546 h 6120680"/>
                <a:gd name="connsiteX5" fmla="*/ 7260786 w 8280920"/>
                <a:gd name="connsiteY5" fmla="*/ 6120680 h 6120680"/>
                <a:gd name="connsiteX6" fmla="*/ 1020134 w 8280920"/>
                <a:gd name="connsiteY6" fmla="*/ 6120680 h 6120680"/>
                <a:gd name="connsiteX7" fmla="*/ 0 w 8280920"/>
                <a:gd name="connsiteY7" fmla="*/ 5100546 h 6120680"/>
                <a:gd name="connsiteX8" fmla="*/ 0 w 8280920"/>
                <a:gd name="connsiteY8" fmla="*/ 1020134 h 6120680"/>
                <a:gd name="connsiteX0" fmla="*/ 0 w 8280920"/>
                <a:gd name="connsiteY0" fmla="*/ 1020134 h 6120680"/>
                <a:gd name="connsiteX1" fmla="*/ 1020134 w 8280920"/>
                <a:gd name="connsiteY1" fmla="*/ 0 h 6120680"/>
                <a:gd name="connsiteX2" fmla="*/ 7260786 w 8280920"/>
                <a:gd name="connsiteY2" fmla="*/ 0 h 6120680"/>
                <a:gd name="connsiteX3" fmla="*/ 8280920 w 8280920"/>
                <a:gd name="connsiteY3" fmla="*/ 1020134 h 6120680"/>
                <a:gd name="connsiteX4" fmla="*/ 8280920 w 8280920"/>
                <a:gd name="connsiteY4" fmla="*/ 5100546 h 6120680"/>
                <a:gd name="connsiteX5" fmla="*/ 7260786 w 8280920"/>
                <a:gd name="connsiteY5" fmla="*/ 6120680 h 6120680"/>
                <a:gd name="connsiteX6" fmla="*/ 1020134 w 8280920"/>
                <a:gd name="connsiteY6" fmla="*/ 6120680 h 6120680"/>
                <a:gd name="connsiteX7" fmla="*/ 0 w 8280920"/>
                <a:gd name="connsiteY7" fmla="*/ 5100546 h 6120680"/>
                <a:gd name="connsiteX8" fmla="*/ 0 w 8280920"/>
                <a:gd name="connsiteY8" fmla="*/ 1020134 h 6120680"/>
                <a:gd name="connsiteX0" fmla="*/ 0 w 8281495"/>
                <a:gd name="connsiteY0" fmla="*/ 1020134 h 6120680"/>
                <a:gd name="connsiteX1" fmla="*/ 1020134 w 8281495"/>
                <a:gd name="connsiteY1" fmla="*/ 0 h 6120680"/>
                <a:gd name="connsiteX2" fmla="*/ 7260786 w 8281495"/>
                <a:gd name="connsiteY2" fmla="*/ 0 h 6120680"/>
                <a:gd name="connsiteX3" fmla="*/ 8280920 w 8281495"/>
                <a:gd name="connsiteY3" fmla="*/ 1020134 h 6120680"/>
                <a:gd name="connsiteX4" fmla="*/ 8280920 w 8281495"/>
                <a:gd name="connsiteY4" fmla="*/ 5100546 h 6120680"/>
                <a:gd name="connsiteX5" fmla="*/ 7260786 w 8281495"/>
                <a:gd name="connsiteY5" fmla="*/ 6120680 h 6120680"/>
                <a:gd name="connsiteX6" fmla="*/ 1020134 w 8281495"/>
                <a:gd name="connsiteY6" fmla="*/ 6120680 h 6120680"/>
                <a:gd name="connsiteX7" fmla="*/ 0 w 8281495"/>
                <a:gd name="connsiteY7" fmla="*/ 5100546 h 6120680"/>
                <a:gd name="connsiteX8" fmla="*/ 0 w 8281495"/>
                <a:gd name="connsiteY8" fmla="*/ 1020134 h 6120680"/>
                <a:gd name="connsiteX0" fmla="*/ 0 w 8281199"/>
                <a:gd name="connsiteY0" fmla="*/ 1020134 h 6120680"/>
                <a:gd name="connsiteX1" fmla="*/ 1020134 w 8281199"/>
                <a:gd name="connsiteY1" fmla="*/ 0 h 6120680"/>
                <a:gd name="connsiteX2" fmla="*/ 7260786 w 8281199"/>
                <a:gd name="connsiteY2" fmla="*/ 0 h 6120680"/>
                <a:gd name="connsiteX3" fmla="*/ 8280920 w 8281199"/>
                <a:gd name="connsiteY3" fmla="*/ 1020134 h 6120680"/>
                <a:gd name="connsiteX4" fmla="*/ 8280920 w 8281199"/>
                <a:gd name="connsiteY4" fmla="*/ 5100546 h 6120680"/>
                <a:gd name="connsiteX5" fmla="*/ 7260786 w 8281199"/>
                <a:gd name="connsiteY5" fmla="*/ 6120680 h 6120680"/>
                <a:gd name="connsiteX6" fmla="*/ 1020134 w 8281199"/>
                <a:gd name="connsiteY6" fmla="*/ 6120680 h 6120680"/>
                <a:gd name="connsiteX7" fmla="*/ 0 w 8281199"/>
                <a:gd name="connsiteY7" fmla="*/ 5100546 h 6120680"/>
                <a:gd name="connsiteX8" fmla="*/ 0 w 8281199"/>
                <a:gd name="connsiteY8" fmla="*/ 1020134 h 6120680"/>
                <a:gd name="connsiteX0" fmla="*/ 0 w 8280920"/>
                <a:gd name="connsiteY0" fmla="*/ 1020134 h 6120680"/>
                <a:gd name="connsiteX1" fmla="*/ 1020134 w 8280920"/>
                <a:gd name="connsiteY1" fmla="*/ 0 h 6120680"/>
                <a:gd name="connsiteX2" fmla="*/ 7260786 w 8280920"/>
                <a:gd name="connsiteY2" fmla="*/ 0 h 6120680"/>
                <a:gd name="connsiteX3" fmla="*/ 7483252 w 8280920"/>
                <a:gd name="connsiteY3" fmla="*/ 1117411 h 6120680"/>
                <a:gd name="connsiteX4" fmla="*/ 8280920 w 8280920"/>
                <a:gd name="connsiteY4" fmla="*/ 5100546 h 6120680"/>
                <a:gd name="connsiteX5" fmla="*/ 7260786 w 8280920"/>
                <a:gd name="connsiteY5" fmla="*/ 6120680 h 6120680"/>
                <a:gd name="connsiteX6" fmla="*/ 1020134 w 8280920"/>
                <a:gd name="connsiteY6" fmla="*/ 6120680 h 6120680"/>
                <a:gd name="connsiteX7" fmla="*/ 0 w 8280920"/>
                <a:gd name="connsiteY7" fmla="*/ 5100546 h 6120680"/>
                <a:gd name="connsiteX8" fmla="*/ 0 w 8280920"/>
                <a:gd name="connsiteY8" fmla="*/ 1020134 h 6120680"/>
                <a:gd name="connsiteX0" fmla="*/ 0 w 8408364"/>
                <a:gd name="connsiteY0" fmla="*/ 1020134 h 6127350"/>
                <a:gd name="connsiteX1" fmla="*/ 1020134 w 8408364"/>
                <a:gd name="connsiteY1" fmla="*/ 0 h 6127350"/>
                <a:gd name="connsiteX2" fmla="*/ 7260786 w 8408364"/>
                <a:gd name="connsiteY2" fmla="*/ 0 h 6127350"/>
                <a:gd name="connsiteX3" fmla="*/ 7483252 w 8408364"/>
                <a:gd name="connsiteY3" fmla="*/ 1117411 h 6127350"/>
                <a:gd name="connsiteX4" fmla="*/ 8408364 w 8408364"/>
                <a:gd name="connsiteY4" fmla="*/ 5656131 h 6127350"/>
                <a:gd name="connsiteX5" fmla="*/ 7260786 w 8408364"/>
                <a:gd name="connsiteY5" fmla="*/ 6120680 h 6127350"/>
                <a:gd name="connsiteX6" fmla="*/ 1020134 w 8408364"/>
                <a:gd name="connsiteY6" fmla="*/ 6120680 h 6127350"/>
                <a:gd name="connsiteX7" fmla="*/ 0 w 8408364"/>
                <a:gd name="connsiteY7" fmla="*/ 5100546 h 6127350"/>
                <a:gd name="connsiteX8" fmla="*/ 0 w 8408364"/>
                <a:gd name="connsiteY8" fmla="*/ 1020134 h 6127350"/>
                <a:gd name="connsiteX0" fmla="*/ 0 w 8408364"/>
                <a:gd name="connsiteY0" fmla="*/ 1020134 h 6120684"/>
                <a:gd name="connsiteX1" fmla="*/ 1020134 w 8408364"/>
                <a:gd name="connsiteY1" fmla="*/ 0 h 6120684"/>
                <a:gd name="connsiteX2" fmla="*/ 7260786 w 8408364"/>
                <a:gd name="connsiteY2" fmla="*/ 0 h 6120684"/>
                <a:gd name="connsiteX3" fmla="*/ 7483252 w 8408364"/>
                <a:gd name="connsiteY3" fmla="*/ 1117411 h 6120684"/>
                <a:gd name="connsiteX4" fmla="*/ 8408364 w 8408364"/>
                <a:gd name="connsiteY4" fmla="*/ 5656131 h 6120684"/>
                <a:gd name="connsiteX5" fmla="*/ 7260786 w 8408364"/>
                <a:gd name="connsiteY5" fmla="*/ 6120680 h 6120684"/>
                <a:gd name="connsiteX6" fmla="*/ 1020134 w 8408364"/>
                <a:gd name="connsiteY6" fmla="*/ 6120680 h 6120684"/>
                <a:gd name="connsiteX7" fmla="*/ 0 w 8408364"/>
                <a:gd name="connsiteY7" fmla="*/ 5100546 h 6120684"/>
                <a:gd name="connsiteX8" fmla="*/ 0 w 8408364"/>
                <a:gd name="connsiteY8" fmla="*/ 1020134 h 6120684"/>
                <a:gd name="connsiteX0" fmla="*/ 0 w 8408364"/>
                <a:gd name="connsiteY0" fmla="*/ 1020134 h 6120680"/>
                <a:gd name="connsiteX1" fmla="*/ 1020134 w 8408364"/>
                <a:gd name="connsiteY1" fmla="*/ 0 h 6120680"/>
                <a:gd name="connsiteX2" fmla="*/ 7260786 w 8408364"/>
                <a:gd name="connsiteY2" fmla="*/ 0 h 6120680"/>
                <a:gd name="connsiteX3" fmla="*/ 7483252 w 8408364"/>
                <a:gd name="connsiteY3" fmla="*/ 1117411 h 6120680"/>
                <a:gd name="connsiteX4" fmla="*/ 8408364 w 8408364"/>
                <a:gd name="connsiteY4" fmla="*/ 5656131 h 6120680"/>
                <a:gd name="connsiteX5" fmla="*/ 7260786 w 8408364"/>
                <a:gd name="connsiteY5" fmla="*/ 6120680 h 6120680"/>
                <a:gd name="connsiteX6" fmla="*/ 1020134 w 8408364"/>
                <a:gd name="connsiteY6" fmla="*/ 6120680 h 6120680"/>
                <a:gd name="connsiteX7" fmla="*/ 0 w 8408364"/>
                <a:gd name="connsiteY7" fmla="*/ 5100546 h 6120680"/>
                <a:gd name="connsiteX8" fmla="*/ 0 w 8408364"/>
                <a:gd name="connsiteY8" fmla="*/ 1020134 h 6120680"/>
                <a:gd name="connsiteX0" fmla="*/ 0 w 8408364"/>
                <a:gd name="connsiteY0" fmla="*/ 1020134 h 6120680"/>
                <a:gd name="connsiteX1" fmla="*/ 1020134 w 8408364"/>
                <a:gd name="connsiteY1" fmla="*/ 0 h 6120680"/>
                <a:gd name="connsiteX2" fmla="*/ 7260786 w 8408364"/>
                <a:gd name="connsiteY2" fmla="*/ 0 h 6120680"/>
                <a:gd name="connsiteX3" fmla="*/ 7497414 w 8408364"/>
                <a:gd name="connsiteY3" fmla="*/ 1105836 h 6120680"/>
                <a:gd name="connsiteX4" fmla="*/ 8408364 w 8408364"/>
                <a:gd name="connsiteY4" fmla="*/ 5656131 h 6120680"/>
                <a:gd name="connsiteX5" fmla="*/ 7260786 w 8408364"/>
                <a:gd name="connsiteY5" fmla="*/ 6120680 h 6120680"/>
                <a:gd name="connsiteX6" fmla="*/ 1020134 w 8408364"/>
                <a:gd name="connsiteY6" fmla="*/ 6120680 h 6120680"/>
                <a:gd name="connsiteX7" fmla="*/ 0 w 8408364"/>
                <a:gd name="connsiteY7" fmla="*/ 5100546 h 6120680"/>
                <a:gd name="connsiteX8" fmla="*/ 0 w 8408364"/>
                <a:gd name="connsiteY8" fmla="*/ 1020134 h 6120680"/>
                <a:gd name="connsiteX0" fmla="*/ 0 w 8436686"/>
                <a:gd name="connsiteY0" fmla="*/ 1020134 h 6121242"/>
                <a:gd name="connsiteX1" fmla="*/ 1020134 w 8436686"/>
                <a:gd name="connsiteY1" fmla="*/ 0 h 6121242"/>
                <a:gd name="connsiteX2" fmla="*/ 7260786 w 8436686"/>
                <a:gd name="connsiteY2" fmla="*/ 0 h 6121242"/>
                <a:gd name="connsiteX3" fmla="*/ 7497414 w 8436686"/>
                <a:gd name="connsiteY3" fmla="*/ 1105836 h 6121242"/>
                <a:gd name="connsiteX4" fmla="*/ 8436686 w 8436686"/>
                <a:gd name="connsiteY4" fmla="*/ 5783453 h 6121242"/>
                <a:gd name="connsiteX5" fmla="*/ 7260786 w 8436686"/>
                <a:gd name="connsiteY5" fmla="*/ 6120680 h 6121242"/>
                <a:gd name="connsiteX6" fmla="*/ 1020134 w 8436686"/>
                <a:gd name="connsiteY6" fmla="*/ 6120680 h 6121242"/>
                <a:gd name="connsiteX7" fmla="*/ 0 w 8436686"/>
                <a:gd name="connsiteY7" fmla="*/ 5100546 h 6121242"/>
                <a:gd name="connsiteX8" fmla="*/ 0 w 8436686"/>
                <a:gd name="connsiteY8" fmla="*/ 1020134 h 6121242"/>
                <a:gd name="connsiteX0" fmla="*/ 0 w 8436686"/>
                <a:gd name="connsiteY0" fmla="*/ 1020134 h 6121980"/>
                <a:gd name="connsiteX1" fmla="*/ 1020134 w 8436686"/>
                <a:gd name="connsiteY1" fmla="*/ 0 h 6121980"/>
                <a:gd name="connsiteX2" fmla="*/ 7260786 w 8436686"/>
                <a:gd name="connsiteY2" fmla="*/ 0 h 6121980"/>
                <a:gd name="connsiteX3" fmla="*/ 7497414 w 8436686"/>
                <a:gd name="connsiteY3" fmla="*/ 1105836 h 6121980"/>
                <a:gd name="connsiteX4" fmla="*/ 8436686 w 8436686"/>
                <a:gd name="connsiteY4" fmla="*/ 5783453 h 6121980"/>
                <a:gd name="connsiteX5" fmla="*/ 7260786 w 8436686"/>
                <a:gd name="connsiteY5" fmla="*/ 6120680 h 6121980"/>
                <a:gd name="connsiteX6" fmla="*/ 1020134 w 8436686"/>
                <a:gd name="connsiteY6" fmla="*/ 6120680 h 6121980"/>
                <a:gd name="connsiteX7" fmla="*/ 0 w 8436686"/>
                <a:gd name="connsiteY7" fmla="*/ 5100546 h 6121980"/>
                <a:gd name="connsiteX8" fmla="*/ 0 w 8436686"/>
                <a:gd name="connsiteY8" fmla="*/ 1020134 h 6121980"/>
                <a:gd name="connsiteX0" fmla="*/ 0 w 8465007"/>
                <a:gd name="connsiteY0" fmla="*/ 1020134 h 6163429"/>
                <a:gd name="connsiteX1" fmla="*/ 1020134 w 8465007"/>
                <a:gd name="connsiteY1" fmla="*/ 0 h 6163429"/>
                <a:gd name="connsiteX2" fmla="*/ 7260786 w 8465007"/>
                <a:gd name="connsiteY2" fmla="*/ 0 h 6163429"/>
                <a:gd name="connsiteX3" fmla="*/ 7497414 w 8465007"/>
                <a:gd name="connsiteY3" fmla="*/ 1105836 h 6163429"/>
                <a:gd name="connsiteX4" fmla="*/ 8465007 w 8465007"/>
                <a:gd name="connsiteY4" fmla="*/ 5922350 h 6163429"/>
                <a:gd name="connsiteX5" fmla="*/ 7260786 w 8465007"/>
                <a:gd name="connsiteY5" fmla="*/ 6120680 h 6163429"/>
                <a:gd name="connsiteX6" fmla="*/ 1020134 w 8465007"/>
                <a:gd name="connsiteY6" fmla="*/ 6120680 h 6163429"/>
                <a:gd name="connsiteX7" fmla="*/ 0 w 8465007"/>
                <a:gd name="connsiteY7" fmla="*/ 5100546 h 6163429"/>
                <a:gd name="connsiteX8" fmla="*/ 0 w 8465007"/>
                <a:gd name="connsiteY8" fmla="*/ 1020134 h 6163429"/>
                <a:gd name="connsiteX0" fmla="*/ 0 w 8465007"/>
                <a:gd name="connsiteY0" fmla="*/ 1020134 h 6121037"/>
                <a:gd name="connsiteX1" fmla="*/ 1020134 w 8465007"/>
                <a:gd name="connsiteY1" fmla="*/ 0 h 6121037"/>
                <a:gd name="connsiteX2" fmla="*/ 7260786 w 8465007"/>
                <a:gd name="connsiteY2" fmla="*/ 0 h 6121037"/>
                <a:gd name="connsiteX3" fmla="*/ 7497414 w 8465007"/>
                <a:gd name="connsiteY3" fmla="*/ 1105836 h 6121037"/>
                <a:gd name="connsiteX4" fmla="*/ 8465007 w 8465007"/>
                <a:gd name="connsiteY4" fmla="*/ 5922350 h 6121037"/>
                <a:gd name="connsiteX5" fmla="*/ 7260786 w 8465007"/>
                <a:gd name="connsiteY5" fmla="*/ 6120680 h 6121037"/>
                <a:gd name="connsiteX6" fmla="*/ 1020134 w 8465007"/>
                <a:gd name="connsiteY6" fmla="*/ 6120680 h 6121037"/>
                <a:gd name="connsiteX7" fmla="*/ 0 w 8465007"/>
                <a:gd name="connsiteY7" fmla="*/ 5100546 h 6121037"/>
                <a:gd name="connsiteX8" fmla="*/ 0 w 8465007"/>
                <a:gd name="connsiteY8" fmla="*/ 1020134 h 6121037"/>
                <a:gd name="connsiteX0" fmla="*/ 0 w 8450846"/>
                <a:gd name="connsiteY0" fmla="*/ 1020134 h 6120680"/>
                <a:gd name="connsiteX1" fmla="*/ 1020134 w 8450846"/>
                <a:gd name="connsiteY1" fmla="*/ 0 h 6120680"/>
                <a:gd name="connsiteX2" fmla="*/ 7260786 w 8450846"/>
                <a:gd name="connsiteY2" fmla="*/ 0 h 6120680"/>
                <a:gd name="connsiteX3" fmla="*/ 7497414 w 8450846"/>
                <a:gd name="connsiteY3" fmla="*/ 1105836 h 6120680"/>
                <a:gd name="connsiteX4" fmla="*/ 8450846 w 8450846"/>
                <a:gd name="connsiteY4" fmla="*/ 5818178 h 6120680"/>
                <a:gd name="connsiteX5" fmla="*/ 7260786 w 8450846"/>
                <a:gd name="connsiteY5" fmla="*/ 6120680 h 6120680"/>
                <a:gd name="connsiteX6" fmla="*/ 1020134 w 8450846"/>
                <a:gd name="connsiteY6" fmla="*/ 6120680 h 6120680"/>
                <a:gd name="connsiteX7" fmla="*/ 0 w 8450846"/>
                <a:gd name="connsiteY7" fmla="*/ 5100546 h 6120680"/>
                <a:gd name="connsiteX8" fmla="*/ 0 w 8450846"/>
                <a:gd name="connsiteY8" fmla="*/ 1020134 h 6120680"/>
                <a:gd name="connsiteX0" fmla="*/ 0 w 8450846"/>
                <a:gd name="connsiteY0" fmla="*/ 1020134 h 6120680"/>
                <a:gd name="connsiteX1" fmla="*/ 1020134 w 8450846"/>
                <a:gd name="connsiteY1" fmla="*/ 0 h 6120680"/>
                <a:gd name="connsiteX2" fmla="*/ 7260786 w 8450846"/>
                <a:gd name="connsiteY2" fmla="*/ 0 h 6120680"/>
                <a:gd name="connsiteX3" fmla="*/ 7497414 w 8450846"/>
                <a:gd name="connsiteY3" fmla="*/ 1105836 h 6120680"/>
                <a:gd name="connsiteX4" fmla="*/ 8450846 w 8450846"/>
                <a:gd name="connsiteY4" fmla="*/ 5818178 h 6120680"/>
                <a:gd name="connsiteX5" fmla="*/ 7260786 w 8450846"/>
                <a:gd name="connsiteY5" fmla="*/ 6120680 h 6120680"/>
                <a:gd name="connsiteX6" fmla="*/ 1020134 w 8450846"/>
                <a:gd name="connsiteY6" fmla="*/ 6120680 h 6120680"/>
                <a:gd name="connsiteX7" fmla="*/ 0 w 8450846"/>
                <a:gd name="connsiteY7" fmla="*/ 5100546 h 6120680"/>
                <a:gd name="connsiteX8" fmla="*/ 0 w 8450846"/>
                <a:gd name="connsiteY8" fmla="*/ 1020134 h 6120680"/>
                <a:gd name="connsiteX0" fmla="*/ 0 w 8465007"/>
                <a:gd name="connsiteY0" fmla="*/ 1020134 h 6126734"/>
                <a:gd name="connsiteX1" fmla="*/ 1020134 w 8465007"/>
                <a:gd name="connsiteY1" fmla="*/ 0 h 6126734"/>
                <a:gd name="connsiteX2" fmla="*/ 7260786 w 8465007"/>
                <a:gd name="connsiteY2" fmla="*/ 0 h 6126734"/>
                <a:gd name="connsiteX3" fmla="*/ 7497414 w 8465007"/>
                <a:gd name="connsiteY3" fmla="*/ 1105836 h 6126734"/>
                <a:gd name="connsiteX4" fmla="*/ 8465007 w 8465007"/>
                <a:gd name="connsiteY4" fmla="*/ 5968649 h 6126734"/>
                <a:gd name="connsiteX5" fmla="*/ 7260786 w 8465007"/>
                <a:gd name="connsiteY5" fmla="*/ 6120680 h 6126734"/>
                <a:gd name="connsiteX6" fmla="*/ 1020134 w 8465007"/>
                <a:gd name="connsiteY6" fmla="*/ 6120680 h 6126734"/>
                <a:gd name="connsiteX7" fmla="*/ 0 w 8465007"/>
                <a:gd name="connsiteY7" fmla="*/ 5100546 h 6126734"/>
                <a:gd name="connsiteX8" fmla="*/ 0 w 8465007"/>
                <a:gd name="connsiteY8" fmla="*/ 1020134 h 6126734"/>
                <a:gd name="connsiteX0" fmla="*/ 0 w 8465007"/>
                <a:gd name="connsiteY0" fmla="*/ 1020134 h 6120680"/>
                <a:gd name="connsiteX1" fmla="*/ 1020134 w 8465007"/>
                <a:gd name="connsiteY1" fmla="*/ 0 h 6120680"/>
                <a:gd name="connsiteX2" fmla="*/ 7260786 w 8465007"/>
                <a:gd name="connsiteY2" fmla="*/ 0 h 6120680"/>
                <a:gd name="connsiteX3" fmla="*/ 7497414 w 8465007"/>
                <a:gd name="connsiteY3" fmla="*/ 1105836 h 6120680"/>
                <a:gd name="connsiteX4" fmla="*/ 8465007 w 8465007"/>
                <a:gd name="connsiteY4" fmla="*/ 5968649 h 6120680"/>
                <a:gd name="connsiteX5" fmla="*/ 7260786 w 8465007"/>
                <a:gd name="connsiteY5" fmla="*/ 6120680 h 6120680"/>
                <a:gd name="connsiteX6" fmla="*/ 1020134 w 8465007"/>
                <a:gd name="connsiteY6" fmla="*/ 6120680 h 6120680"/>
                <a:gd name="connsiteX7" fmla="*/ 0 w 8465007"/>
                <a:gd name="connsiteY7" fmla="*/ 5100546 h 6120680"/>
                <a:gd name="connsiteX8" fmla="*/ 0 w 8465007"/>
                <a:gd name="connsiteY8" fmla="*/ 1020134 h 6120680"/>
                <a:gd name="connsiteX0" fmla="*/ 0 w 8564130"/>
                <a:gd name="connsiteY0" fmla="*/ 1020134 h 6122888"/>
                <a:gd name="connsiteX1" fmla="*/ 1020134 w 8564130"/>
                <a:gd name="connsiteY1" fmla="*/ 0 h 6122888"/>
                <a:gd name="connsiteX2" fmla="*/ 7260786 w 8564130"/>
                <a:gd name="connsiteY2" fmla="*/ 0 h 6122888"/>
                <a:gd name="connsiteX3" fmla="*/ 7497414 w 8564130"/>
                <a:gd name="connsiteY3" fmla="*/ 1105836 h 6122888"/>
                <a:gd name="connsiteX4" fmla="*/ 8564130 w 8564130"/>
                <a:gd name="connsiteY4" fmla="*/ 6072821 h 6122888"/>
                <a:gd name="connsiteX5" fmla="*/ 7260786 w 8564130"/>
                <a:gd name="connsiteY5" fmla="*/ 6120680 h 6122888"/>
                <a:gd name="connsiteX6" fmla="*/ 1020134 w 8564130"/>
                <a:gd name="connsiteY6" fmla="*/ 6120680 h 6122888"/>
                <a:gd name="connsiteX7" fmla="*/ 0 w 8564130"/>
                <a:gd name="connsiteY7" fmla="*/ 5100546 h 6122888"/>
                <a:gd name="connsiteX8" fmla="*/ 0 w 8564130"/>
                <a:gd name="connsiteY8" fmla="*/ 1020134 h 6122888"/>
                <a:gd name="connsiteX0" fmla="*/ 0 w 8564130"/>
                <a:gd name="connsiteY0" fmla="*/ 1020134 h 6120680"/>
                <a:gd name="connsiteX1" fmla="*/ 1020134 w 8564130"/>
                <a:gd name="connsiteY1" fmla="*/ 0 h 6120680"/>
                <a:gd name="connsiteX2" fmla="*/ 7260786 w 8564130"/>
                <a:gd name="connsiteY2" fmla="*/ 0 h 6120680"/>
                <a:gd name="connsiteX3" fmla="*/ 7497414 w 8564130"/>
                <a:gd name="connsiteY3" fmla="*/ 1105836 h 6120680"/>
                <a:gd name="connsiteX4" fmla="*/ 8564130 w 8564130"/>
                <a:gd name="connsiteY4" fmla="*/ 6072821 h 6120680"/>
                <a:gd name="connsiteX5" fmla="*/ 7260786 w 8564130"/>
                <a:gd name="connsiteY5" fmla="*/ 6120680 h 6120680"/>
                <a:gd name="connsiteX6" fmla="*/ 1020134 w 8564130"/>
                <a:gd name="connsiteY6" fmla="*/ 6120680 h 6120680"/>
                <a:gd name="connsiteX7" fmla="*/ 0 w 8564130"/>
                <a:gd name="connsiteY7" fmla="*/ 5100546 h 6120680"/>
                <a:gd name="connsiteX8" fmla="*/ 0 w 8564130"/>
                <a:gd name="connsiteY8" fmla="*/ 1020134 h 6120680"/>
                <a:gd name="connsiteX0" fmla="*/ 0 w 8578291"/>
                <a:gd name="connsiteY0" fmla="*/ 1020134 h 6123051"/>
                <a:gd name="connsiteX1" fmla="*/ 1020134 w 8578291"/>
                <a:gd name="connsiteY1" fmla="*/ 0 h 6123051"/>
                <a:gd name="connsiteX2" fmla="*/ 7260786 w 8578291"/>
                <a:gd name="connsiteY2" fmla="*/ 0 h 6123051"/>
                <a:gd name="connsiteX3" fmla="*/ 7497414 w 8578291"/>
                <a:gd name="connsiteY3" fmla="*/ 1105836 h 6123051"/>
                <a:gd name="connsiteX4" fmla="*/ 8578291 w 8578291"/>
                <a:gd name="connsiteY4" fmla="*/ 6119120 h 6123051"/>
                <a:gd name="connsiteX5" fmla="*/ 7260786 w 8578291"/>
                <a:gd name="connsiteY5" fmla="*/ 6120680 h 6123051"/>
                <a:gd name="connsiteX6" fmla="*/ 1020134 w 8578291"/>
                <a:gd name="connsiteY6" fmla="*/ 6120680 h 6123051"/>
                <a:gd name="connsiteX7" fmla="*/ 0 w 8578291"/>
                <a:gd name="connsiteY7" fmla="*/ 5100546 h 6123051"/>
                <a:gd name="connsiteX8" fmla="*/ 0 w 8578291"/>
                <a:gd name="connsiteY8" fmla="*/ 1020134 h 6123051"/>
                <a:gd name="connsiteX0" fmla="*/ 0 w 8578291"/>
                <a:gd name="connsiteY0" fmla="*/ 1020134 h 6123051"/>
                <a:gd name="connsiteX1" fmla="*/ 1020134 w 8578291"/>
                <a:gd name="connsiteY1" fmla="*/ 0 h 6123051"/>
                <a:gd name="connsiteX2" fmla="*/ 8098098 w 8578291"/>
                <a:gd name="connsiteY2" fmla="*/ 0 h 6123051"/>
                <a:gd name="connsiteX3" fmla="*/ 7497414 w 8578291"/>
                <a:gd name="connsiteY3" fmla="*/ 1105836 h 6123051"/>
                <a:gd name="connsiteX4" fmla="*/ 8578291 w 8578291"/>
                <a:gd name="connsiteY4" fmla="*/ 6119120 h 6123051"/>
                <a:gd name="connsiteX5" fmla="*/ 7260786 w 8578291"/>
                <a:gd name="connsiteY5" fmla="*/ 6120680 h 6123051"/>
                <a:gd name="connsiteX6" fmla="*/ 1020134 w 8578291"/>
                <a:gd name="connsiteY6" fmla="*/ 6120680 h 6123051"/>
                <a:gd name="connsiteX7" fmla="*/ 0 w 8578291"/>
                <a:gd name="connsiteY7" fmla="*/ 5100546 h 6123051"/>
                <a:gd name="connsiteX8" fmla="*/ 0 w 8578291"/>
                <a:gd name="connsiteY8" fmla="*/ 1020134 h 6123051"/>
                <a:gd name="connsiteX0" fmla="*/ 0 w 8578291"/>
                <a:gd name="connsiteY0" fmla="*/ 1020134 h 6123051"/>
                <a:gd name="connsiteX1" fmla="*/ 1020134 w 8578291"/>
                <a:gd name="connsiteY1" fmla="*/ 0 h 6123051"/>
                <a:gd name="connsiteX2" fmla="*/ 8098098 w 8578291"/>
                <a:gd name="connsiteY2" fmla="*/ 0 h 6123051"/>
                <a:gd name="connsiteX3" fmla="*/ 8167265 w 8578291"/>
                <a:gd name="connsiteY3" fmla="*/ 1162931 h 6123051"/>
                <a:gd name="connsiteX4" fmla="*/ 8578291 w 8578291"/>
                <a:gd name="connsiteY4" fmla="*/ 6119120 h 6123051"/>
                <a:gd name="connsiteX5" fmla="*/ 7260786 w 8578291"/>
                <a:gd name="connsiteY5" fmla="*/ 6120680 h 6123051"/>
                <a:gd name="connsiteX6" fmla="*/ 1020134 w 8578291"/>
                <a:gd name="connsiteY6" fmla="*/ 6120680 h 6123051"/>
                <a:gd name="connsiteX7" fmla="*/ 0 w 8578291"/>
                <a:gd name="connsiteY7" fmla="*/ 5100546 h 6123051"/>
                <a:gd name="connsiteX8" fmla="*/ 0 w 8578291"/>
                <a:gd name="connsiteY8" fmla="*/ 1020134 h 6123051"/>
                <a:gd name="connsiteX0" fmla="*/ 0 w 8299187"/>
                <a:gd name="connsiteY0" fmla="*/ 1020134 h 6123051"/>
                <a:gd name="connsiteX1" fmla="*/ 1020134 w 8299187"/>
                <a:gd name="connsiteY1" fmla="*/ 0 h 6123051"/>
                <a:gd name="connsiteX2" fmla="*/ 8098098 w 8299187"/>
                <a:gd name="connsiteY2" fmla="*/ 0 h 6123051"/>
                <a:gd name="connsiteX3" fmla="*/ 8167265 w 8299187"/>
                <a:gd name="connsiteY3" fmla="*/ 1162931 h 6123051"/>
                <a:gd name="connsiteX4" fmla="*/ 8299187 w 8299187"/>
                <a:gd name="connsiteY4" fmla="*/ 6119120 h 6123051"/>
                <a:gd name="connsiteX5" fmla="*/ 7260786 w 8299187"/>
                <a:gd name="connsiteY5" fmla="*/ 6120680 h 6123051"/>
                <a:gd name="connsiteX6" fmla="*/ 1020134 w 8299187"/>
                <a:gd name="connsiteY6" fmla="*/ 6120680 h 6123051"/>
                <a:gd name="connsiteX7" fmla="*/ 0 w 8299187"/>
                <a:gd name="connsiteY7" fmla="*/ 5100546 h 6123051"/>
                <a:gd name="connsiteX8" fmla="*/ 0 w 8299187"/>
                <a:gd name="connsiteY8" fmla="*/ 1020134 h 6123051"/>
                <a:gd name="connsiteX0" fmla="*/ 0 w 8171576"/>
                <a:gd name="connsiteY0" fmla="*/ 1020134 h 6123051"/>
                <a:gd name="connsiteX1" fmla="*/ 1020134 w 8171576"/>
                <a:gd name="connsiteY1" fmla="*/ 0 h 6123051"/>
                <a:gd name="connsiteX2" fmla="*/ 8098098 w 8171576"/>
                <a:gd name="connsiteY2" fmla="*/ 0 h 6123051"/>
                <a:gd name="connsiteX3" fmla="*/ 8167265 w 8171576"/>
                <a:gd name="connsiteY3" fmla="*/ 1162931 h 6123051"/>
                <a:gd name="connsiteX4" fmla="*/ 8150331 w 8171576"/>
                <a:gd name="connsiteY4" fmla="*/ 6119120 h 6123051"/>
                <a:gd name="connsiteX5" fmla="*/ 7260786 w 8171576"/>
                <a:gd name="connsiteY5" fmla="*/ 6120680 h 6123051"/>
                <a:gd name="connsiteX6" fmla="*/ 1020134 w 8171576"/>
                <a:gd name="connsiteY6" fmla="*/ 6120680 h 6123051"/>
                <a:gd name="connsiteX7" fmla="*/ 0 w 8171576"/>
                <a:gd name="connsiteY7" fmla="*/ 5100546 h 6123051"/>
                <a:gd name="connsiteX8" fmla="*/ 0 w 8171576"/>
                <a:gd name="connsiteY8" fmla="*/ 1020134 h 6123051"/>
                <a:gd name="connsiteX0" fmla="*/ 0 w 8150774"/>
                <a:gd name="connsiteY0" fmla="*/ 1020134 h 6123051"/>
                <a:gd name="connsiteX1" fmla="*/ 1020134 w 8150774"/>
                <a:gd name="connsiteY1" fmla="*/ 0 h 6123051"/>
                <a:gd name="connsiteX2" fmla="*/ 8098098 w 8150774"/>
                <a:gd name="connsiteY2" fmla="*/ 0 h 6123051"/>
                <a:gd name="connsiteX3" fmla="*/ 8111445 w 8150774"/>
                <a:gd name="connsiteY3" fmla="*/ 1220026 h 6123051"/>
                <a:gd name="connsiteX4" fmla="*/ 8150331 w 8150774"/>
                <a:gd name="connsiteY4" fmla="*/ 6119120 h 6123051"/>
                <a:gd name="connsiteX5" fmla="*/ 7260786 w 8150774"/>
                <a:gd name="connsiteY5" fmla="*/ 6120680 h 6123051"/>
                <a:gd name="connsiteX6" fmla="*/ 1020134 w 8150774"/>
                <a:gd name="connsiteY6" fmla="*/ 6120680 h 6123051"/>
                <a:gd name="connsiteX7" fmla="*/ 0 w 8150774"/>
                <a:gd name="connsiteY7" fmla="*/ 5100546 h 6123051"/>
                <a:gd name="connsiteX8" fmla="*/ 0 w 8150774"/>
                <a:gd name="connsiteY8" fmla="*/ 1020134 h 6123051"/>
                <a:gd name="connsiteX0" fmla="*/ 0 w 8126465"/>
                <a:gd name="connsiteY0" fmla="*/ 1020134 h 6123051"/>
                <a:gd name="connsiteX1" fmla="*/ 1020134 w 8126465"/>
                <a:gd name="connsiteY1" fmla="*/ 0 h 6123051"/>
                <a:gd name="connsiteX2" fmla="*/ 8098098 w 8126465"/>
                <a:gd name="connsiteY2" fmla="*/ 0 h 6123051"/>
                <a:gd name="connsiteX3" fmla="*/ 8111445 w 8126465"/>
                <a:gd name="connsiteY3" fmla="*/ 1220026 h 6123051"/>
                <a:gd name="connsiteX4" fmla="*/ 8057296 w 8126465"/>
                <a:gd name="connsiteY4" fmla="*/ 6119120 h 6123051"/>
                <a:gd name="connsiteX5" fmla="*/ 7260786 w 8126465"/>
                <a:gd name="connsiteY5" fmla="*/ 6120680 h 6123051"/>
                <a:gd name="connsiteX6" fmla="*/ 1020134 w 8126465"/>
                <a:gd name="connsiteY6" fmla="*/ 6120680 h 6123051"/>
                <a:gd name="connsiteX7" fmla="*/ 0 w 8126465"/>
                <a:gd name="connsiteY7" fmla="*/ 5100546 h 6123051"/>
                <a:gd name="connsiteX8" fmla="*/ 0 w 8126465"/>
                <a:gd name="connsiteY8" fmla="*/ 1020134 h 612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6465" h="6123051">
                  <a:moveTo>
                    <a:pt x="0" y="1020134"/>
                  </a:moveTo>
                  <a:cubicBezTo>
                    <a:pt x="0" y="456730"/>
                    <a:pt x="456730" y="0"/>
                    <a:pt x="1020134" y="0"/>
                  </a:cubicBezTo>
                  <a:lnTo>
                    <a:pt x="8098098" y="0"/>
                  </a:lnTo>
                  <a:cubicBezTo>
                    <a:pt x="8136208" y="0"/>
                    <a:pt x="8130901" y="1250009"/>
                    <a:pt x="8111445" y="1220026"/>
                  </a:cubicBezTo>
                  <a:cubicBezTo>
                    <a:pt x="8105800" y="2872089"/>
                    <a:pt x="8062941" y="4467057"/>
                    <a:pt x="8057296" y="6119120"/>
                  </a:cubicBezTo>
                  <a:cubicBezTo>
                    <a:pt x="7505035" y="6126939"/>
                    <a:pt x="7824190" y="6120680"/>
                    <a:pt x="7260786" y="6120680"/>
                  </a:cubicBezTo>
                  <a:lnTo>
                    <a:pt x="1020134" y="6120680"/>
                  </a:lnTo>
                  <a:cubicBezTo>
                    <a:pt x="456730" y="6120680"/>
                    <a:pt x="0" y="5663950"/>
                    <a:pt x="0" y="5100546"/>
                  </a:cubicBezTo>
                  <a:lnTo>
                    <a:pt x="0" y="1020134"/>
                  </a:lnTo>
                  <a:close/>
                </a:path>
              </a:pathLst>
            </a:custGeom>
            <a:noFill/>
            <a:ln w="11430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5525" tIns="27763" rIns="55525" bIns="27763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7" name="矩形 366"/>
            <p:cNvSpPr/>
            <p:nvPr/>
          </p:nvSpPr>
          <p:spPr>
            <a:xfrm rot="16200000" flipH="1">
              <a:off x="23204581" y="18541854"/>
              <a:ext cx="199645" cy="12205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5525" tIns="27763" rIns="55525" bIns="27763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9" name="矩形 658"/>
            <p:cNvSpPr/>
            <p:nvPr/>
          </p:nvSpPr>
          <p:spPr>
            <a:xfrm rot="16200000" flipH="1">
              <a:off x="1784892" y="18481707"/>
              <a:ext cx="187785" cy="12205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60" name="矩形 659"/>
            <p:cNvSpPr/>
            <p:nvPr/>
          </p:nvSpPr>
          <p:spPr>
            <a:xfrm rot="16200000" flipH="1">
              <a:off x="1473026" y="18993340"/>
              <a:ext cx="800014" cy="12205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5" name="矩形 654"/>
            <p:cNvSpPr/>
            <p:nvPr/>
          </p:nvSpPr>
          <p:spPr>
            <a:xfrm flipH="1">
              <a:off x="3889981" y="6016112"/>
              <a:ext cx="232953" cy="14474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7" name="矩形 656"/>
            <p:cNvSpPr/>
            <p:nvPr/>
          </p:nvSpPr>
          <p:spPr>
            <a:xfrm flipH="1">
              <a:off x="4146726" y="5992599"/>
              <a:ext cx="1612378" cy="1447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0" name="文字方塊 369"/>
            <p:cNvSpPr txBox="1"/>
            <p:nvPr/>
          </p:nvSpPr>
          <p:spPr>
            <a:xfrm>
              <a:off x="4028907" y="6265666"/>
              <a:ext cx="1807372" cy="1133724"/>
            </a:xfrm>
            <a:prstGeom prst="rect">
              <a:avLst/>
            </a:prstGeom>
            <a:noFill/>
          </p:spPr>
          <p:txBody>
            <a:bodyPr wrap="none" lIns="50895" tIns="50895" rIns="50895" bIns="50895" rtlCol="0">
              <a:spAutoFit/>
            </a:bodyPr>
            <a:lstStyle/>
            <a:p>
              <a:pPr algn="ctr"/>
              <a:r>
                <a:rPr lang="zh-TW" altLang="en-US" sz="5514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校門</a:t>
              </a:r>
            </a:p>
          </p:txBody>
        </p:sp>
        <p:sp>
          <p:nvSpPr>
            <p:cNvPr id="371" name="文字方塊 370"/>
            <p:cNvSpPr txBox="1"/>
            <p:nvPr/>
          </p:nvSpPr>
          <p:spPr>
            <a:xfrm>
              <a:off x="1057103" y="19139536"/>
              <a:ext cx="1993399" cy="1134857"/>
            </a:xfrm>
            <a:prstGeom prst="rect">
              <a:avLst/>
            </a:prstGeom>
            <a:noFill/>
          </p:spPr>
          <p:txBody>
            <a:bodyPr vert="horz" wrap="none" lIns="253604" tIns="126804" rIns="253604" bIns="126804" rtlCol="0">
              <a:spAutoFit/>
            </a:bodyPr>
            <a:lstStyle/>
            <a:p>
              <a:r>
                <a:rPr lang="zh-TW" altLang="en-US" sz="4524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側門</a:t>
              </a:r>
            </a:p>
          </p:txBody>
        </p:sp>
        <p:sp>
          <p:nvSpPr>
            <p:cNvPr id="623" name="矩形 622"/>
            <p:cNvSpPr/>
            <p:nvPr/>
          </p:nvSpPr>
          <p:spPr>
            <a:xfrm rot="16200000">
              <a:off x="-1604109" y="22423749"/>
              <a:ext cx="11772888" cy="2495757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46" name="矩形 645"/>
            <p:cNvSpPr/>
            <p:nvPr/>
          </p:nvSpPr>
          <p:spPr>
            <a:xfrm rot="16200000">
              <a:off x="4087641" y="25685450"/>
              <a:ext cx="389385" cy="24957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47" name="直線接點 646"/>
            <p:cNvCxnSpPr/>
            <p:nvPr/>
          </p:nvCxnSpPr>
          <p:spPr>
            <a:xfrm rot="16200000">
              <a:off x="3199047" y="2693332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8" name="直線接點 647"/>
            <p:cNvCxnSpPr/>
            <p:nvPr/>
          </p:nvCxnSpPr>
          <p:spPr>
            <a:xfrm rot="16200000">
              <a:off x="3492392" y="26937926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直線接點 648"/>
            <p:cNvCxnSpPr/>
            <p:nvPr/>
          </p:nvCxnSpPr>
          <p:spPr>
            <a:xfrm rot="16200000">
              <a:off x="3760591" y="2693332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直線接點 649"/>
            <p:cNvCxnSpPr/>
            <p:nvPr/>
          </p:nvCxnSpPr>
          <p:spPr>
            <a:xfrm rot="16200000">
              <a:off x="4037174" y="2693332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1" name="直線接點 650"/>
            <p:cNvCxnSpPr/>
            <p:nvPr/>
          </p:nvCxnSpPr>
          <p:spPr>
            <a:xfrm rot="16200000">
              <a:off x="4299787" y="2693332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2" name="直線接點 651"/>
            <p:cNvCxnSpPr/>
            <p:nvPr/>
          </p:nvCxnSpPr>
          <p:spPr>
            <a:xfrm rot="16200000">
              <a:off x="4570781" y="2693233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3" name="直線接點 652"/>
            <p:cNvCxnSpPr/>
            <p:nvPr/>
          </p:nvCxnSpPr>
          <p:spPr>
            <a:xfrm rot="16200000">
              <a:off x="4844569" y="2693233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4" name="直線接點 653"/>
            <p:cNvCxnSpPr/>
            <p:nvPr/>
          </p:nvCxnSpPr>
          <p:spPr>
            <a:xfrm rot="16200000">
              <a:off x="5129533" y="2693233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7" name="矩形 636"/>
            <p:cNvSpPr/>
            <p:nvPr/>
          </p:nvSpPr>
          <p:spPr>
            <a:xfrm rot="16200000">
              <a:off x="4087641" y="21471800"/>
              <a:ext cx="389385" cy="24957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38" name="直線接點 637"/>
            <p:cNvCxnSpPr/>
            <p:nvPr/>
          </p:nvCxnSpPr>
          <p:spPr>
            <a:xfrm rot="16200000">
              <a:off x="3199047" y="2271967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直線接點 638"/>
            <p:cNvCxnSpPr/>
            <p:nvPr/>
          </p:nvCxnSpPr>
          <p:spPr>
            <a:xfrm rot="16200000">
              <a:off x="3492392" y="22724276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直線接點 639"/>
            <p:cNvCxnSpPr/>
            <p:nvPr/>
          </p:nvCxnSpPr>
          <p:spPr>
            <a:xfrm rot="16200000">
              <a:off x="3760591" y="2271967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直線接點 640"/>
            <p:cNvCxnSpPr/>
            <p:nvPr/>
          </p:nvCxnSpPr>
          <p:spPr>
            <a:xfrm rot="16200000">
              <a:off x="4037174" y="2271967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直線接點 641"/>
            <p:cNvCxnSpPr/>
            <p:nvPr/>
          </p:nvCxnSpPr>
          <p:spPr>
            <a:xfrm rot="16200000">
              <a:off x="4299787" y="2271967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直線接點 642"/>
            <p:cNvCxnSpPr/>
            <p:nvPr/>
          </p:nvCxnSpPr>
          <p:spPr>
            <a:xfrm rot="16200000">
              <a:off x="4570781" y="2271868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直線接點 643"/>
            <p:cNvCxnSpPr/>
            <p:nvPr/>
          </p:nvCxnSpPr>
          <p:spPr>
            <a:xfrm rot="16200000">
              <a:off x="4844569" y="2271868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直線接點 644"/>
            <p:cNvCxnSpPr/>
            <p:nvPr/>
          </p:nvCxnSpPr>
          <p:spPr>
            <a:xfrm rot="16200000">
              <a:off x="5129533" y="22718687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直線接點 625"/>
            <p:cNvCxnSpPr/>
            <p:nvPr/>
          </p:nvCxnSpPr>
          <p:spPr>
            <a:xfrm rot="16200000">
              <a:off x="3067309" y="28342055"/>
              <a:ext cx="24300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直線接點 626"/>
            <p:cNvCxnSpPr/>
            <p:nvPr/>
          </p:nvCxnSpPr>
          <p:spPr>
            <a:xfrm rot="16200000">
              <a:off x="2378402" y="24828306"/>
              <a:ext cx="38186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直線接點 627"/>
            <p:cNvCxnSpPr/>
            <p:nvPr/>
          </p:nvCxnSpPr>
          <p:spPr>
            <a:xfrm rot="16200000" flipV="1">
              <a:off x="2504276" y="20740529"/>
              <a:ext cx="3561524" cy="54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直線接點 628"/>
            <p:cNvCxnSpPr/>
            <p:nvPr/>
          </p:nvCxnSpPr>
          <p:spPr>
            <a:xfrm rot="16200000" flipV="1">
              <a:off x="4282334" y="27907828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直線接點 629"/>
            <p:cNvCxnSpPr/>
            <p:nvPr/>
          </p:nvCxnSpPr>
          <p:spPr>
            <a:xfrm rot="16200000" flipV="1">
              <a:off x="4282334" y="26890740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直線接點 630"/>
            <p:cNvCxnSpPr/>
            <p:nvPr/>
          </p:nvCxnSpPr>
          <p:spPr>
            <a:xfrm rot="16200000" flipV="1">
              <a:off x="4282334" y="24308902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直線接點 631"/>
            <p:cNvCxnSpPr/>
            <p:nvPr/>
          </p:nvCxnSpPr>
          <p:spPr>
            <a:xfrm rot="16200000" flipV="1">
              <a:off x="4282334" y="23135338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直線接點 632"/>
            <p:cNvCxnSpPr/>
            <p:nvPr/>
          </p:nvCxnSpPr>
          <p:spPr>
            <a:xfrm rot="16200000" flipV="1">
              <a:off x="4282334" y="22744150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直線接點 633"/>
            <p:cNvCxnSpPr/>
            <p:nvPr/>
          </p:nvCxnSpPr>
          <p:spPr>
            <a:xfrm rot="16200000" flipV="1">
              <a:off x="4282334" y="20184664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直線接點 634"/>
            <p:cNvCxnSpPr/>
            <p:nvPr/>
          </p:nvCxnSpPr>
          <p:spPr>
            <a:xfrm rot="16200000" flipV="1">
              <a:off x="4282334" y="17714593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6" name="直線接點 635"/>
            <p:cNvCxnSpPr/>
            <p:nvPr/>
          </p:nvCxnSpPr>
          <p:spPr>
            <a:xfrm rot="16200000" flipV="1">
              <a:off x="4281386" y="18978515"/>
              <a:ext cx="0" cy="24938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3" name="文字方塊 372"/>
            <p:cNvSpPr txBox="1"/>
            <p:nvPr/>
          </p:nvSpPr>
          <p:spPr>
            <a:xfrm rot="16200000">
              <a:off x="4408348" y="28292897"/>
              <a:ext cx="738675" cy="8416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4" name="文字方塊 373"/>
            <p:cNvSpPr txBox="1"/>
            <p:nvPr/>
          </p:nvSpPr>
          <p:spPr>
            <a:xfrm rot="16200000">
              <a:off x="4393620" y="26985886"/>
              <a:ext cx="738675" cy="80729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5" name="文字方塊 374"/>
            <p:cNvSpPr txBox="1"/>
            <p:nvPr/>
          </p:nvSpPr>
          <p:spPr>
            <a:xfrm rot="16200000">
              <a:off x="4403816" y="25464458"/>
              <a:ext cx="738675" cy="83021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6" name="文字方塊 375"/>
            <p:cNvSpPr txBox="1"/>
            <p:nvPr/>
          </p:nvSpPr>
          <p:spPr>
            <a:xfrm rot="16200000">
              <a:off x="4419680" y="24773937"/>
              <a:ext cx="738675" cy="86842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7" name="文字方塊 376"/>
            <p:cNvSpPr txBox="1"/>
            <p:nvPr/>
          </p:nvSpPr>
          <p:spPr>
            <a:xfrm rot="16200000">
              <a:off x="4381155" y="22825285"/>
              <a:ext cx="738675" cy="7767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9" name="文字方塊 378"/>
            <p:cNvSpPr txBox="1"/>
            <p:nvPr/>
          </p:nvSpPr>
          <p:spPr>
            <a:xfrm rot="16200000">
              <a:off x="4561489" y="18651449"/>
              <a:ext cx="738675" cy="140521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資源班</a:t>
              </a:r>
            </a:p>
          </p:txBody>
        </p:sp>
        <p:sp>
          <p:nvSpPr>
            <p:cNvPr id="380" name="文字方塊 379"/>
            <p:cNvSpPr txBox="1"/>
            <p:nvPr/>
          </p:nvSpPr>
          <p:spPr>
            <a:xfrm rot="16200000">
              <a:off x="3255927" y="28292897"/>
              <a:ext cx="738675" cy="8416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1" name="文字方塊 380"/>
            <p:cNvSpPr txBox="1"/>
            <p:nvPr/>
          </p:nvSpPr>
          <p:spPr>
            <a:xfrm rot="16200000">
              <a:off x="3241197" y="27183286"/>
              <a:ext cx="738675" cy="80729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2" name="文字方塊 381"/>
            <p:cNvSpPr txBox="1"/>
            <p:nvPr/>
          </p:nvSpPr>
          <p:spPr>
            <a:xfrm rot="16200000">
              <a:off x="3251395" y="25753234"/>
              <a:ext cx="738675" cy="83021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3" name="文字方塊 382"/>
            <p:cNvSpPr txBox="1"/>
            <p:nvPr/>
          </p:nvSpPr>
          <p:spPr>
            <a:xfrm rot="16200000">
              <a:off x="3267258" y="24817474"/>
              <a:ext cx="738675" cy="86842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4" name="文字方塊 383"/>
            <p:cNvSpPr txBox="1"/>
            <p:nvPr/>
          </p:nvSpPr>
          <p:spPr>
            <a:xfrm rot="16200000">
              <a:off x="3228732" y="23088062"/>
              <a:ext cx="738675" cy="7767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5" name="文字方塊 384"/>
            <p:cNvSpPr txBox="1"/>
            <p:nvPr/>
          </p:nvSpPr>
          <p:spPr>
            <a:xfrm rot="16200000">
              <a:off x="3225333" y="21624323"/>
              <a:ext cx="738675" cy="7690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6" name="文字方塊 385"/>
            <p:cNvSpPr txBox="1"/>
            <p:nvPr/>
          </p:nvSpPr>
          <p:spPr>
            <a:xfrm rot="16200000">
              <a:off x="3263860" y="20466574"/>
              <a:ext cx="738675" cy="86078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五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G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8" name="文字方塊 387"/>
            <p:cNvSpPr txBox="1"/>
            <p:nvPr/>
          </p:nvSpPr>
          <p:spPr>
            <a:xfrm>
              <a:off x="3825122" y="18063426"/>
              <a:ext cx="1083521" cy="628642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廚房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9" name="文字方塊 388"/>
            <p:cNvSpPr txBox="1"/>
            <p:nvPr/>
          </p:nvSpPr>
          <p:spPr>
            <a:xfrm rot="16200000">
              <a:off x="3428102" y="29048534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>
                <a:defRPr sz="1200"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zh-TW" altLang="en-US" sz="1697" dirty="0"/>
                <a:t>廁所</a:t>
              </a:r>
              <a:endParaRPr lang="en-US" altLang="zh-TW" sz="1697" dirty="0"/>
            </a:p>
          </p:txBody>
        </p:sp>
        <p:sp>
          <p:nvSpPr>
            <p:cNvPr id="390" name="文字方塊 389"/>
            <p:cNvSpPr txBox="1"/>
            <p:nvPr/>
          </p:nvSpPr>
          <p:spPr>
            <a:xfrm rot="16200000">
              <a:off x="4662794" y="29048534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1" name="文字方塊 390"/>
            <p:cNvSpPr txBox="1"/>
            <p:nvPr/>
          </p:nvSpPr>
          <p:spPr>
            <a:xfrm rot="16200000">
              <a:off x="6041263" y="31689114"/>
              <a:ext cx="842518" cy="3698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2" name="文字方塊 391"/>
            <p:cNvSpPr txBox="1"/>
            <p:nvPr/>
          </p:nvSpPr>
          <p:spPr>
            <a:xfrm rot="16200000">
              <a:off x="6041263" y="30224785"/>
              <a:ext cx="842518" cy="3698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3" name="矩形 392"/>
            <p:cNvSpPr/>
            <p:nvPr/>
          </p:nvSpPr>
          <p:spPr>
            <a:xfrm rot="16200000">
              <a:off x="7318435" y="28498057"/>
              <a:ext cx="3112772" cy="5230823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14" name="矩形 613"/>
            <p:cNvSpPr/>
            <p:nvPr/>
          </p:nvSpPr>
          <p:spPr>
            <a:xfrm>
              <a:off x="8879544" y="29557084"/>
              <a:ext cx="400030" cy="31030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15" name="直線接點 614"/>
            <p:cNvCxnSpPr/>
            <p:nvPr/>
          </p:nvCxnSpPr>
          <p:spPr>
            <a:xfrm>
              <a:off x="8879544" y="30003795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" name="直線接點 615"/>
            <p:cNvCxnSpPr/>
            <p:nvPr/>
          </p:nvCxnSpPr>
          <p:spPr>
            <a:xfrm>
              <a:off x="8874820" y="30368522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直線接點 616"/>
            <p:cNvCxnSpPr/>
            <p:nvPr/>
          </p:nvCxnSpPr>
          <p:spPr>
            <a:xfrm>
              <a:off x="8879544" y="30701987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直線接點 617"/>
            <p:cNvCxnSpPr/>
            <p:nvPr/>
          </p:nvCxnSpPr>
          <p:spPr>
            <a:xfrm>
              <a:off x="8879544" y="31045872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直線接點 618"/>
            <p:cNvCxnSpPr/>
            <p:nvPr/>
          </p:nvCxnSpPr>
          <p:spPr>
            <a:xfrm>
              <a:off x="8879544" y="3137238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直線接點 619"/>
            <p:cNvCxnSpPr/>
            <p:nvPr/>
          </p:nvCxnSpPr>
          <p:spPr>
            <a:xfrm>
              <a:off x="8880562" y="3170932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直線接點 620"/>
            <p:cNvCxnSpPr/>
            <p:nvPr/>
          </p:nvCxnSpPr>
          <p:spPr>
            <a:xfrm>
              <a:off x="8880562" y="32049740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直線接點 621"/>
            <p:cNvCxnSpPr/>
            <p:nvPr/>
          </p:nvCxnSpPr>
          <p:spPr>
            <a:xfrm>
              <a:off x="8880562" y="32404047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5" name="矩形 604"/>
            <p:cNvSpPr/>
            <p:nvPr/>
          </p:nvSpPr>
          <p:spPr>
            <a:xfrm rot="16200000">
              <a:off x="20745354" y="26899121"/>
              <a:ext cx="389385" cy="23806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06" name="直線接點 605"/>
            <p:cNvCxnSpPr/>
            <p:nvPr/>
          </p:nvCxnSpPr>
          <p:spPr>
            <a:xfrm rot="16200000">
              <a:off x="19914304" y="28089451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直線接點 606"/>
            <p:cNvCxnSpPr/>
            <p:nvPr/>
          </p:nvCxnSpPr>
          <p:spPr>
            <a:xfrm rot="16200000">
              <a:off x="20207650" y="28094048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8" name="直線接點 607"/>
            <p:cNvCxnSpPr/>
            <p:nvPr/>
          </p:nvCxnSpPr>
          <p:spPr>
            <a:xfrm rot="16200000">
              <a:off x="20475852" y="28089453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直線接點 608"/>
            <p:cNvCxnSpPr/>
            <p:nvPr/>
          </p:nvCxnSpPr>
          <p:spPr>
            <a:xfrm rot="16200000">
              <a:off x="20752433" y="28089453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直線接點 609"/>
            <p:cNvCxnSpPr/>
            <p:nvPr/>
          </p:nvCxnSpPr>
          <p:spPr>
            <a:xfrm rot="16200000">
              <a:off x="21041979" y="28089453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直線接點 610"/>
            <p:cNvCxnSpPr/>
            <p:nvPr/>
          </p:nvCxnSpPr>
          <p:spPr>
            <a:xfrm rot="16200000">
              <a:off x="21326439" y="28088465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2" name="直線接點 611"/>
            <p:cNvCxnSpPr/>
            <p:nvPr/>
          </p:nvCxnSpPr>
          <p:spPr>
            <a:xfrm rot="16200000">
              <a:off x="21640624" y="28088461"/>
              <a:ext cx="38938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接點 395"/>
            <p:cNvCxnSpPr/>
            <p:nvPr/>
          </p:nvCxnSpPr>
          <p:spPr>
            <a:xfrm rot="16200000">
              <a:off x="6332437" y="31108622"/>
              <a:ext cx="31030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接點 396"/>
            <p:cNvCxnSpPr/>
            <p:nvPr/>
          </p:nvCxnSpPr>
          <p:spPr>
            <a:xfrm rot="16200000" flipV="1">
              <a:off x="5771525" y="22429060"/>
              <a:ext cx="499620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接點 397"/>
            <p:cNvCxnSpPr>
              <a:cxnSpLocks/>
            </p:cNvCxnSpPr>
            <p:nvPr/>
          </p:nvCxnSpPr>
          <p:spPr>
            <a:xfrm flipH="1">
              <a:off x="6259411" y="31113467"/>
              <a:ext cx="263300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接點 398"/>
            <p:cNvCxnSpPr>
              <a:stCxn id="393" idx="2"/>
              <a:endCxn id="614" idx="3"/>
            </p:cNvCxnSpPr>
            <p:nvPr/>
          </p:nvCxnSpPr>
          <p:spPr>
            <a:xfrm rot="16200000" flipV="1">
              <a:off x="10382482" y="30005717"/>
              <a:ext cx="4848" cy="22106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接點 399"/>
            <p:cNvCxnSpPr/>
            <p:nvPr/>
          </p:nvCxnSpPr>
          <p:spPr>
            <a:xfrm rot="16200000" flipV="1">
              <a:off x="8269624" y="20400303"/>
              <a:ext cx="0" cy="24957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接點 400"/>
            <p:cNvCxnSpPr/>
            <p:nvPr/>
          </p:nvCxnSpPr>
          <p:spPr>
            <a:xfrm rot="16200000" flipV="1">
              <a:off x="8243412" y="22053656"/>
              <a:ext cx="0" cy="24880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接點 403"/>
            <p:cNvCxnSpPr/>
            <p:nvPr/>
          </p:nvCxnSpPr>
          <p:spPr>
            <a:xfrm rot="16200000">
              <a:off x="5134847" y="31108622"/>
              <a:ext cx="31030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接點 404"/>
            <p:cNvCxnSpPr>
              <a:cxnSpLocks/>
            </p:cNvCxnSpPr>
            <p:nvPr/>
          </p:nvCxnSpPr>
          <p:spPr>
            <a:xfrm flipV="1">
              <a:off x="10419004" y="31120999"/>
              <a:ext cx="0" cy="1539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6" name="文字方塊 405"/>
            <p:cNvSpPr txBox="1"/>
            <p:nvPr/>
          </p:nvSpPr>
          <p:spPr>
            <a:xfrm rot="16200000">
              <a:off x="6944057" y="31841355"/>
              <a:ext cx="738675" cy="8416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07" name="文字方塊 406"/>
            <p:cNvSpPr txBox="1"/>
            <p:nvPr/>
          </p:nvSpPr>
          <p:spPr>
            <a:xfrm rot="16200000">
              <a:off x="8092442" y="31858544"/>
              <a:ext cx="738675" cy="80729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08" name="文字方塊 407"/>
            <p:cNvSpPr txBox="1"/>
            <p:nvPr/>
          </p:nvSpPr>
          <p:spPr>
            <a:xfrm rot="16200000">
              <a:off x="9523851" y="31847085"/>
              <a:ext cx="738675" cy="83021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09" name="文字方塊 408"/>
            <p:cNvSpPr txBox="1"/>
            <p:nvPr/>
          </p:nvSpPr>
          <p:spPr>
            <a:xfrm rot="16200000">
              <a:off x="10638843" y="31827979"/>
              <a:ext cx="738675" cy="86842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0" name="文字方塊 409"/>
            <p:cNvSpPr txBox="1"/>
            <p:nvPr/>
          </p:nvSpPr>
          <p:spPr>
            <a:xfrm rot="16200000">
              <a:off x="13049638" y="31873827"/>
              <a:ext cx="738675" cy="7767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1" name="文字方塊 410"/>
            <p:cNvSpPr txBox="1"/>
            <p:nvPr/>
          </p:nvSpPr>
          <p:spPr>
            <a:xfrm rot="16200000">
              <a:off x="14239968" y="31877652"/>
              <a:ext cx="738675" cy="7690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2" name="文字方塊 411"/>
            <p:cNvSpPr txBox="1"/>
            <p:nvPr/>
          </p:nvSpPr>
          <p:spPr>
            <a:xfrm rot="16200000">
              <a:off x="16967180" y="31826071"/>
              <a:ext cx="738675" cy="87224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3" name="文字方塊 412"/>
            <p:cNvSpPr txBox="1"/>
            <p:nvPr/>
          </p:nvSpPr>
          <p:spPr>
            <a:xfrm rot="16200000">
              <a:off x="15776849" y="31831802"/>
              <a:ext cx="738675" cy="86078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G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5" name="文字方塊 414"/>
            <p:cNvSpPr txBox="1"/>
            <p:nvPr/>
          </p:nvSpPr>
          <p:spPr>
            <a:xfrm rot="16200000">
              <a:off x="7007492" y="29986649"/>
              <a:ext cx="544412" cy="123626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健康中心</a:t>
              </a:r>
            </a:p>
          </p:txBody>
        </p:sp>
        <p:sp>
          <p:nvSpPr>
            <p:cNvPr id="416" name="文字方塊 415"/>
            <p:cNvSpPr txBox="1"/>
            <p:nvPr/>
          </p:nvSpPr>
          <p:spPr>
            <a:xfrm rot="16200000">
              <a:off x="8139031" y="30128422"/>
              <a:ext cx="544412" cy="95271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輔導處</a:t>
              </a:r>
            </a:p>
          </p:txBody>
        </p:sp>
        <p:sp>
          <p:nvSpPr>
            <p:cNvPr id="417" name="文字方塊 416"/>
            <p:cNvSpPr txBox="1"/>
            <p:nvPr/>
          </p:nvSpPr>
          <p:spPr>
            <a:xfrm rot="16200000">
              <a:off x="10146802" y="30128422"/>
              <a:ext cx="544412" cy="95271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會議室</a:t>
              </a:r>
            </a:p>
          </p:txBody>
        </p:sp>
        <p:sp>
          <p:nvSpPr>
            <p:cNvPr id="418" name="文字方塊 417"/>
            <p:cNvSpPr txBox="1"/>
            <p:nvPr/>
          </p:nvSpPr>
          <p:spPr>
            <a:xfrm rot="16200000">
              <a:off x="12822407" y="30196365"/>
              <a:ext cx="1049747" cy="11473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262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會計室</a:t>
              </a:r>
              <a:endParaRPr lang="en-US" altLang="zh-TW" sz="2262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262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人事室</a:t>
              </a:r>
            </a:p>
          </p:txBody>
        </p:sp>
        <p:sp>
          <p:nvSpPr>
            <p:cNvPr id="420" name="文字方塊 419"/>
            <p:cNvSpPr txBox="1"/>
            <p:nvPr/>
          </p:nvSpPr>
          <p:spPr>
            <a:xfrm rot="16200000">
              <a:off x="14291851" y="29932555"/>
              <a:ext cx="634908" cy="11473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262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總務處</a:t>
              </a:r>
            </a:p>
          </p:txBody>
        </p:sp>
        <p:sp>
          <p:nvSpPr>
            <p:cNvPr id="421" name="文字方塊 420"/>
            <p:cNvSpPr txBox="1"/>
            <p:nvPr/>
          </p:nvSpPr>
          <p:spPr>
            <a:xfrm rot="16200000">
              <a:off x="15856482" y="29932555"/>
              <a:ext cx="634908" cy="11473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262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學務處</a:t>
              </a:r>
            </a:p>
          </p:txBody>
        </p:sp>
        <p:sp>
          <p:nvSpPr>
            <p:cNvPr id="422" name="文字方塊 421"/>
            <p:cNvSpPr txBox="1"/>
            <p:nvPr/>
          </p:nvSpPr>
          <p:spPr>
            <a:xfrm rot="16200000">
              <a:off x="16979420" y="29932555"/>
              <a:ext cx="634908" cy="114732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262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教務處</a:t>
              </a:r>
            </a:p>
          </p:txBody>
        </p:sp>
        <p:sp>
          <p:nvSpPr>
            <p:cNvPr id="423" name="文字方塊 422"/>
            <p:cNvSpPr txBox="1"/>
            <p:nvPr/>
          </p:nvSpPr>
          <p:spPr>
            <a:xfrm rot="16200000">
              <a:off x="7425605" y="23446291"/>
              <a:ext cx="738675" cy="8416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4" name="文字方塊 423"/>
            <p:cNvSpPr txBox="1"/>
            <p:nvPr/>
          </p:nvSpPr>
          <p:spPr>
            <a:xfrm rot="16200000">
              <a:off x="8510210" y="23463483"/>
              <a:ext cx="738675" cy="80729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5" name="文字方塊 424"/>
            <p:cNvSpPr txBox="1"/>
            <p:nvPr/>
          </p:nvSpPr>
          <p:spPr>
            <a:xfrm rot="16200000">
              <a:off x="11985414" y="23432919"/>
              <a:ext cx="738675" cy="86842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6" name="文字方塊 425"/>
            <p:cNvSpPr txBox="1"/>
            <p:nvPr/>
          </p:nvSpPr>
          <p:spPr>
            <a:xfrm rot="16200000">
              <a:off x="10345457" y="23452022"/>
              <a:ext cx="738675" cy="83021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7" name="文字方塊 426"/>
            <p:cNvSpPr txBox="1"/>
            <p:nvPr/>
          </p:nvSpPr>
          <p:spPr>
            <a:xfrm rot="16200000">
              <a:off x="14293771" y="23478767"/>
              <a:ext cx="738675" cy="7767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8" name="文字方塊 427"/>
            <p:cNvSpPr txBox="1"/>
            <p:nvPr/>
          </p:nvSpPr>
          <p:spPr>
            <a:xfrm rot="16200000">
              <a:off x="15985456" y="23482589"/>
              <a:ext cx="738675" cy="7690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9" name="文字方塊 428"/>
            <p:cNvSpPr txBox="1"/>
            <p:nvPr/>
          </p:nvSpPr>
          <p:spPr>
            <a:xfrm rot="16200000">
              <a:off x="17308990" y="23446291"/>
              <a:ext cx="738675" cy="8416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0" name="文字方塊 429"/>
            <p:cNvSpPr txBox="1"/>
            <p:nvPr/>
          </p:nvSpPr>
          <p:spPr>
            <a:xfrm rot="16200000">
              <a:off x="13884679" y="21773393"/>
              <a:ext cx="738675" cy="7690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1" name="文字方塊 430"/>
            <p:cNvSpPr txBox="1"/>
            <p:nvPr/>
          </p:nvSpPr>
          <p:spPr>
            <a:xfrm rot="16200000">
              <a:off x="7458937" y="21754288"/>
              <a:ext cx="738675" cy="80729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2" name="文字方塊 431"/>
            <p:cNvSpPr txBox="1"/>
            <p:nvPr/>
          </p:nvSpPr>
          <p:spPr>
            <a:xfrm rot="16200000">
              <a:off x="8490013" y="21742826"/>
              <a:ext cx="738675" cy="83021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3" name="文字方塊 432"/>
            <p:cNvSpPr txBox="1"/>
            <p:nvPr/>
          </p:nvSpPr>
          <p:spPr>
            <a:xfrm rot="16200000">
              <a:off x="10355139" y="21723723"/>
              <a:ext cx="738675" cy="86842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4" name="文字方塊 433"/>
            <p:cNvSpPr txBox="1"/>
            <p:nvPr/>
          </p:nvSpPr>
          <p:spPr>
            <a:xfrm rot="16200000">
              <a:off x="12102942" y="21769571"/>
              <a:ext cx="738675" cy="7767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5" name="文字方塊 434"/>
            <p:cNvSpPr txBox="1"/>
            <p:nvPr/>
          </p:nvSpPr>
          <p:spPr>
            <a:xfrm rot="16200000">
              <a:off x="15985471" y="21737095"/>
              <a:ext cx="738675" cy="8416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6" name="文字方塊 435"/>
            <p:cNvSpPr txBox="1"/>
            <p:nvPr/>
          </p:nvSpPr>
          <p:spPr>
            <a:xfrm rot="16200000">
              <a:off x="17284425" y="21754288"/>
              <a:ext cx="738675" cy="80729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90" name="矩形 589"/>
            <p:cNvSpPr/>
            <p:nvPr/>
          </p:nvSpPr>
          <p:spPr>
            <a:xfrm>
              <a:off x="9492150" y="19884776"/>
              <a:ext cx="407162" cy="63110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91" name="直線接點 590"/>
            <p:cNvCxnSpPr/>
            <p:nvPr/>
          </p:nvCxnSpPr>
          <p:spPr>
            <a:xfrm>
              <a:off x="9492147" y="22371593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直線接點 591"/>
            <p:cNvCxnSpPr/>
            <p:nvPr/>
          </p:nvCxnSpPr>
          <p:spPr>
            <a:xfrm>
              <a:off x="9487424" y="2273631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直線接點 592"/>
            <p:cNvCxnSpPr/>
            <p:nvPr/>
          </p:nvCxnSpPr>
          <p:spPr>
            <a:xfrm>
              <a:off x="9492147" y="23069784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直線接點 593"/>
            <p:cNvCxnSpPr/>
            <p:nvPr/>
          </p:nvCxnSpPr>
          <p:spPr>
            <a:xfrm>
              <a:off x="9492147" y="23413670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直線接點 594"/>
            <p:cNvCxnSpPr/>
            <p:nvPr/>
          </p:nvCxnSpPr>
          <p:spPr>
            <a:xfrm>
              <a:off x="9492147" y="23740187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直線接點 595"/>
            <p:cNvCxnSpPr/>
            <p:nvPr/>
          </p:nvCxnSpPr>
          <p:spPr>
            <a:xfrm>
              <a:off x="9493165" y="24077125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直線接點 596"/>
            <p:cNvCxnSpPr/>
            <p:nvPr/>
          </p:nvCxnSpPr>
          <p:spPr>
            <a:xfrm>
              <a:off x="9493165" y="24417536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直線接點 597"/>
            <p:cNvCxnSpPr/>
            <p:nvPr/>
          </p:nvCxnSpPr>
          <p:spPr>
            <a:xfrm>
              <a:off x="9493165" y="24771842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直線接點 598"/>
            <p:cNvCxnSpPr/>
            <p:nvPr/>
          </p:nvCxnSpPr>
          <p:spPr>
            <a:xfrm>
              <a:off x="9492150" y="21283447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直線接點 599"/>
            <p:cNvCxnSpPr/>
            <p:nvPr/>
          </p:nvCxnSpPr>
          <p:spPr>
            <a:xfrm>
              <a:off x="9487425" y="21648175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直線接點 600"/>
            <p:cNvCxnSpPr/>
            <p:nvPr/>
          </p:nvCxnSpPr>
          <p:spPr>
            <a:xfrm>
              <a:off x="9492150" y="2198163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直線接點 601"/>
            <p:cNvCxnSpPr/>
            <p:nvPr/>
          </p:nvCxnSpPr>
          <p:spPr>
            <a:xfrm>
              <a:off x="9497890" y="20213490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直線接點 602"/>
            <p:cNvCxnSpPr/>
            <p:nvPr/>
          </p:nvCxnSpPr>
          <p:spPr>
            <a:xfrm>
              <a:off x="9493167" y="20578218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直線接點 603"/>
            <p:cNvCxnSpPr/>
            <p:nvPr/>
          </p:nvCxnSpPr>
          <p:spPr>
            <a:xfrm>
              <a:off x="9497890" y="20911681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矩形 437"/>
            <p:cNvSpPr/>
            <p:nvPr/>
          </p:nvSpPr>
          <p:spPr>
            <a:xfrm rot="16200000">
              <a:off x="11072408" y="17595778"/>
              <a:ext cx="3298966" cy="114037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39" name="直線接點 438"/>
            <p:cNvCxnSpPr/>
            <p:nvPr/>
          </p:nvCxnSpPr>
          <p:spPr>
            <a:xfrm rot="16200000" flipV="1">
              <a:off x="12544232" y="20612423"/>
              <a:ext cx="0" cy="53704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1" name="矩形 580"/>
            <p:cNvSpPr/>
            <p:nvPr/>
          </p:nvSpPr>
          <p:spPr>
            <a:xfrm>
              <a:off x="15234219" y="21648160"/>
              <a:ext cx="400030" cy="45296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82" name="直線接點 581"/>
            <p:cNvCxnSpPr/>
            <p:nvPr/>
          </p:nvCxnSpPr>
          <p:spPr>
            <a:xfrm>
              <a:off x="15234219" y="22120078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直線接點 582"/>
            <p:cNvCxnSpPr/>
            <p:nvPr/>
          </p:nvCxnSpPr>
          <p:spPr>
            <a:xfrm>
              <a:off x="15229495" y="22505365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直線接點 583"/>
            <p:cNvCxnSpPr/>
            <p:nvPr/>
          </p:nvCxnSpPr>
          <p:spPr>
            <a:xfrm>
              <a:off x="15234219" y="22857628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直線接點 584"/>
            <p:cNvCxnSpPr/>
            <p:nvPr/>
          </p:nvCxnSpPr>
          <p:spPr>
            <a:xfrm>
              <a:off x="15234219" y="2322089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直線接點 585"/>
            <p:cNvCxnSpPr/>
            <p:nvPr/>
          </p:nvCxnSpPr>
          <p:spPr>
            <a:xfrm>
              <a:off x="15234219" y="23565823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直線接點 586"/>
            <p:cNvCxnSpPr/>
            <p:nvPr/>
          </p:nvCxnSpPr>
          <p:spPr>
            <a:xfrm>
              <a:off x="15235237" y="23921755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直線接點 587"/>
            <p:cNvCxnSpPr/>
            <p:nvPr/>
          </p:nvCxnSpPr>
          <p:spPr>
            <a:xfrm>
              <a:off x="15235237" y="24281356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直線接點 588"/>
            <p:cNvCxnSpPr/>
            <p:nvPr/>
          </p:nvCxnSpPr>
          <p:spPr>
            <a:xfrm>
              <a:off x="15235237" y="24655634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直線接點 440"/>
            <p:cNvCxnSpPr/>
            <p:nvPr/>
          </p:nvCxnSpPr>
          <p:spPr>
            <a:xfrm rot="16200000" flipV="1">
              <a:off x="14141384" y="19004788"/>
              <a:ext cx="0" cy="85647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直線接點 441"/>
            <p:cNvCxnSpPr>
              <a:cxnSpLocks/>
            </p:cNvCxnSpPr>
            <p:nvPr/>
          </p:nvCxnSpPr>
          <p:spPr>
            <a:xfrm>
              <a:off x="17003484" y="21638791"/>
              <a:ext cx="0" cy="33098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矩形 442"/>
            <p:cNvSpPr/>
            <p:nvPr/>
          </p:nvSpPr>
          <p:spPr>
            <a:xfrm rot="16200000">
              <a:off x="10228083" y="16641049"/>
              <a:ext cx="1778453" cy="823581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4" name="文字方塊 443"/>
            <p:cNvSpPr txBox="1"/>
            <p:nvPr/>
          </p:nvSpPr>
          <p:spPr>
            <a:xfrm rot="16200000">
              <a:off x="7363532" y="19639122"/>
              <a:ext cx="544412" cy="123626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電腦教室</a:t>
              </a:r>
            </a:p>
          </p:txBody>
        </p:sp>
        <p:sp>
          <p:nvSpPr>
            <p:cNvPr id="445" name="文字方塊 444"/>
            <p:cNvSpPr txBox="1"/>
            <p:nvPr/>
          </p:nvSpPr>
          <p:spPr>
            <a:xfrm rot="16200000">
              <a:off x="8632272" y="19780894"/>
              <a:ext cx="544412" cy="95271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圖書室</a:t>
              </a:r>
            </a:p>
          </p:txBody>
        </p:sp>
        <p:sp>
          <p:nvSpPr>
            <p:cNvPr id="446" name="文字方塊 445"/>
            <p:cNvSpPr txBox="1"/>
            <p:nvPr/>
          </p:nvSpPr>
          <p:spPr>
            <a:xfrm rot="16200000">
              <a:off x="11029380" y="19769523"/>
              <a:ext cx="544412" cy="95271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圖書室</a:t>
              </a:r>
            </a:p>
          </p:txBody>
        </p:sp>
        <p:sp>
          <p:nvSpPr>
            <p:cNvPr id="447" name="文字方塊 446"/>
            <p:cNvSpPr txBox="1"/>
            <p:nvPr/>
          </p:nvSpPr>
          <p:spPr>
            <a:xfrm rot="16200000">
              <a:off x="13966411" y="19627739"/>
              <a:ext cx="544412" cy="123626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音樂教室</a:t>
              </a:r>
            </a:p>
          </p:txBody>
        </p:sp>
        <p:sp>
          <p:nvSpPr>
            <p:cNvPr id="448" name="矩形 447"/>
            <p:cNvSpPr/>
            <p:nvPr/>
          </p:nvSpPr>
          <p:spPr>
            <a:xfrm rot="16200000">
              <a:off x="16123944" y="18203935"/>
              <a:ext cx="2290720" cy="2941781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9" name="文字方塊 448"/>
            <p:cNvSpPr txBox="1"/>
            <p:nvPr/>
          </p:nvSpPr>
          <p:spPr>
            <a:xfrm rot="16200000">
              <a:off x="16943694" y="19162902"/>
              <a:ext cx="634908" cy="14930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262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活動中心</a:t>
              </a:r>
            </a:p>
          </p:txBody>
        </p:sp>
        <p:sp>
          <p:nvSpPr>
            <p:cNvPr id="450" name="矩形 449"/>
            <p:cNvSpPr/>
            <p:nvPr/>
          </p:nvSpPr>
          <p:spPr>
            <a:xfrm rot="16200000">
              <a:off x="17178867" y="23314083"/>
              <a:ext cx="7522353" cy="2380658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51" name="直線接點 450"/>
            <p:cNvCxnSpPr/>
            <p:nvPr/>
          </p:nvCxnSpPr>
          <p:spPr>
            <a:xfrm rot="16200000">
              <a:off x="16940404" y="24344755"/>
              <a:ext cx="71253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線接點 451"/>
            <p:cNvCxnSpPr/>
            <p:nvPr/>
          </p:nvCxnSpPr>
          <p:spPr>
            <a:xfrm rot="16200000">
              <a:off x="17738993" y="24329893"/>
              <a:ext cx="71253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線接點 452"/>
            <p:cNvCxnSpPr/>
            <p:nvPr/>
          </p:nvCxnSpPr>
          <p:spPr>
            <a:xfrm rot="16200000">
              <a:off x="20525688" y="22700453"/>
              <a:ext cx="0" cy="15519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直線接點 453"/>
            <p:cNvCxnSpPr/>
            <p:nvPr/>
          </p:nvCxnSpPr>
          <p:spPr>
            <a:xfrm rot="16200000">
              <a:off x="20933160" y="24664125"/>
              <a:ext cx="0" cy="23920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2" name="矩形 571"/>
            <p:cNvSpPr/>
            <p:nvPr/>
          </p:nvSpPr>
          <p:spPr>
            <a:xfrm>
              <a:off x="15189547" y="29524827"/>
              <a:ext cx="400030" cy="32779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73" name="直線接點 572"/>
            <p:cNvCxnSpPr/>
            <p:nvPr/>
          </p:nvCxnSpPr>
          <p:spPr>
            <a:xfrm>
              <a:off x="15189547" y="2999671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直線接點 573"/>
            <p:cNvCxnSpPr/>
            <p:nvPr/>
          </p:nvCxnSpPr>
          <p:spPr>
            <a:xfrm>
              <a:off x="15184823" y="30382006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直線接點 574"/>
            <p:cNvCxnSpPr/>
            <p:nvPr/>
          </p:nvCxnSpPr>
          <p:spPr>
            <a:xfrm>
              <a:off x="15189547" y="3073426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直線接點 575"/>
            <p:cNvCxnSpPr/>
            <p:nvPr/>
          </p:nvCxnSpPr>
          <p:spPr>
            <a:xfrm>
              <a:off x="15189547" y="3109753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直線接點 576"/>
            <p:cNvCxnSpPr/>
            <p:nvPr/>
          </p:nvCxnSpPr>
          <p:spPr>
            <a:xfrm>
              <a:off x="15189547" y="31442462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直線接點 577"/>
            <p:cNvCxnSpPr/>
            <p:nvPr/>
          </p:nvCxnSpPr>
          <p:spPr>
            <a:xfrm>
              <a:off x="15190565" y="31798394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直線接點 578"/>
            <p:cNvCxnSpPr/>
            <p:nvPr/>
          </p:nvCxnSpPr>
          <p:spPr>
            <a:xfrm>
              <a:off x="15190565" y="32157996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直線接點 579"/>
            <p:cNvCxnSpPr/>
            <p:nvPr/>
          </p:nvCxnSpPr>
          <p:spPr>
            <a:xfrm>
              <a:off x="15190565" y="32532274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6" name="矩形 455"/>
            <p:cNvSpPr/>
            <p:nvPr/>
          </p:nvSpPr>
          <p:spPr>
            <a:xfrm rot="16200000">
              <a:off x="13728582" y="28550384"/>
              <a:ext cx="3245743" cy="5259133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57" name="直線接點 456"/>
            <p:cNvCxnSpPr>
              <a:cxnSpLocks/>
            </p:cNvCxnSpPr>
            <p:nvPr/>
          </p:nvCxnSpPr>
          <p:spPr>
            <a:xfrm>
              <a:off x="13986795" y="29542781"/>
              <a:ext cx="0" cy="32583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線接點 457"/>
            <p:cNvCxnSpPr>
              <a:cxnSpLocks/>
            </p:cNvCxnSpPr>
            <p:nvPr/>
          </p:nvCxnSpPr>
          <p:spPr>
            <a:xfrm>
              <a:off x="16671171" y="29580490"/>
              <a:ext cx="0" cy="3220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線接點 458"/>
            <p:cNvCxnSpPr/>
            <p:nvPr/>
          </p:nvCxnSpPr>
          <p:spPr>
            <a:xfrm rot="16200000" flipV="1">
              <a:off x="13985833" y="29980963"/>
              <a:ext cx="0" cy="2397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直線接點 459"/>
            <p:cNvCxnSpPr/>
            <p:nvPr/>
          </p:nvCxnSpPr>
          <p:spPr>
            <a:xfrm rot="16200000" flipV="1">
              <a:off x="16789580" y="29980963"/>
              <a:ext cx="0" cy="2397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1" name="文字方塊 460"/>
            <p:cNvSpPr txBox="1"/>
            <p:nvPr/>
          </p:nvSpPr>
          <p:spPr>
            <a:xfrm rot="16200000">
              <a:off x="19376706" y="26697388"/>
              <a:ext cx="1464589" cy="45579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>
                <a:defRPr sz="1600"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zh-TW" altLang="en-US" sz="2262"/>
                <a:t>校</a:t>
              </a:r>
              <a:endParaRPr lang="en-US" altLang="zh-TW" sz="2262" dirty="0"/>
            </a:p>
            <a:p>
              <a:r>
                <a:rPr lang="zh-TW" altLang="en-US" sz="2262"/>
                <a:t>長</a:t>
              </a:r>
              <a:endParaRPr lang="en-US" altLang="zh-TW" sz="2262" dirty="0"/>
            </a:p>
            <a:p>
              <a:r>
                <a:rPr lang="zh-TW" altLang="en-US" sz="2262" dirty="0"/>
                <a:t>室</a:t>
              </a:r>
            </a:p>
          </p:txBody>
        </p:sp>
        <p:sp>
          <p:nvSpPr>
            <p:cNvPr id="462" name="文字方塊 461"/>
            <p:cNvSpPr txBox="1"/>
            <p:nvPr/>
          </p:nvSpPr>
          <p:spPr>
            <a:xfrm rot="16200000">
              <a:off x="20505914" y="26476234"/>
              <a:ext cx="612463" cy="6992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3" name="文字方塊 462"/>
            <p:cNvSpPr txBox="1"/>
            <p:nvPr/>
          </p:nvSpPr>
          <p:spPr>
            <a:xfrm rot="16200000">
              <a:off x="20510694" y="24489388"/>
              <a:ext cx="612463" cy="62841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4" name="文字方塊 463"/>
            <p:cNvSpPr txBox="1"/>
            <p:nvPr/>
          </p:nvSpPr>
          <p:spPr>
            <a:xfrm rot="16200000">
              <a:off x="20513219" y="22162139"/>
              <a:ext cx="612463" cy="62132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7" name="文字方塊 466"/>
            <p:cNvSpPr txBox="1"/>
            <p:nvPr/>
          </p:nvSpPr>
          <p:spPr>
            <a:xfrm rot="16200000">
              <a:off x="19871994" y="20726087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0" name="文字方塊 469"/>
            <p:cNvSpPr txBox="1"/>
            <p:nvPr/>
          </p:nvSpPr>
          <p:spPr>
            <a:xfrm rot="16200000">
              <a:off x="19801070" y="21764628"/>
              <a:ext cx="612463" cy="66917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0" name="橢圓 14"/>
            <p:cNvSpPr/>
            <p:nvPr/>
          </p:nvSpPr>
          <p:spPr>
            <a:xfrm rot="16200000">
              <a:off x="9519398" y="7903052"/>
              <a:ext cx="7199895" cy="12027881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1" name="橢圓 14"/>
            <p:cNvSpPr/>
            <p:nvPr/>
          </p:nvSpPr>
          <p:spPr>
            <a:xfrm rot="16200000">
              <a:off x="10309259" y="8786741"/>
              <a:ext cx="5620169" cy="10267707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477" name="圖片 476" descr="1021室外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62249" y="13542343"/>
              <a:ext cx="1145593" cy="1137625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sp>
          <p:nvSpPr>
            <p:cNvPr id="478" name="矩形 477"/>
            <p:cNvSpPr/>
            <p:nvPr/>
          </p:nvSpPr>
          <p:spPr>
            <a:xfrm rot="16200000">
              <a:off x="2721390" y="12002837"/>
              <a:ext cx="4163524" cy="2805587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9" name="矩形 478"/>
            <p:cNvSpPr/>
            <p:nvPr/>
          </p:nvSpPr>
          <p:spPr>
            <a:xfrm rot="16200000">
              <a:off x="17958234" y="6859000"/>
              <a:ext cx="2350105" cy="511265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0" name="文字方塊 479"/>
            <p:cNvSpPr txBox="1"/>
            <p:nvPr/>
          </p:nvSpPr>
          <p:spPr>
            <a:xfrm rot="16200000">
              <a:off x="4271094" y="12026331"/>
              <a:ext cx="1020771" cy="282413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4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綜合球場</a:t>
              </a:r>
            </a:p>
          </p:txBody>
        </p:sp>
        <p:sp>
          <p:nvSpPr>
            <p:cNvPr id="481" name="文字方塊 480"/>
            <p:cNvSpPr txBox="1"/>
            <p:nvPr/>
          </p:nvSpPr>
          <p:spPr>
            <a:xfrm rot="16200000">
              <a:off x="18753099" y="8390977"/>
              <a:ext cx="1049747" cy="218461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4524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游泳池</a:t>
              </a:r>
            </a:p>
          </p:txBody>
        </p:sp>
        <p:pic>
          <p:nvPicPr>
            <p:cNvPr id="482" name="圖片 481" descr="「指56」救護站標誌"/>
            <p:cNvPicPr/>
            <p:nvPr/>
          </p:nvPicPr>
          <p:blipFill>
            <a:blip r:embed="rId5" cstate="print"/>
            <a:srcRect l="14538" t="18182" r="28263" b="17046"/>
            <a:stretch>
              <a:fillRect/>
            </a:stretch>
          </p:blipFill>
          <p:spPr bwMode="auto">
            <a:xfrm rot="16200000">
              <a:off x="21157387" y="16134921"/>
              <a:ext cx="1148289" cy="1248374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cxnSp>
          <p:nvCxnSpPr>
            <p:cNvPr id="489" name="直線單箭頭接點 488"/>
            <p:cNvCxnSpPr/>
            <p:nvPr/>
          </p:nvCxnSpPr>
          <p:spPr>
            <a:xfrm rot="16200000" flipH="1" flipV="1">
              <a:off x="10018381" y="31072226"/>
              <a:ext cx="23525" cy="1549283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直線單箭頭接點 490"/>
            <p:cNvCxnSpPr>
              <a:cxnSpLocks/>
            </p:cNvCxnSpPr>
            <p:nvPr/>
          </p:nvCxnSpPr>
          <p:spPr>
            <a:xfrm flipV="1">
              <a:off x="8503993" y="29594564"/>
              <a:ext cx="0" cy="60706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直線單箭頭接點 492"/>
            <p:cNvCxnSpPr/>
            <p:nvPr/>
          </p:nvCxnSpPr>
          <p:spPr>
            <a:xfrm flipV="1">
              <a:off x="7294525" y="31835102"/>
              <a:ext cx="1635290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直線單箭頭接點 493"/>
            <p:cNvCxnSpPr/>
            <p:nvPr/>
          </p:nvCxnSpPr>
          <p:spPr>
            <a:xfrm>
              <a:off x="7939716" y="20906619"/>
              <a:ext cx="1602824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線單箭頭接點 494"/>
            <p:cNvCxnSpPr/>
            <p:nvPr/>
          </p:nvCxnSpPr>
          <p:spPr>
            <a:xfrm flipV="1">
              <a:off x="8017712" y="22571358"/>
              <a:ext cx="1490761" cy="16745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直線單箭頭接點 495"/>
            <p:cNvCxnSpPr/>
            <p:nvPr/>
          </p:nvCxnSpPr>
          <p:spPr>
            <a:xfrm rot="16200000" flipH="1">
              <a:off x="7202675" y="24519605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直線單箭頭接點 496"/>
            <p:cNvCxnSpPr/>
            <p:nvPr/>
          </p:nvCxnSpPr>
          <p:spPr>
            <a:xfrm rot="16200000" flipH="1">
              <a:off x="8589128" y="24503390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直線單箭頭接點 497"/>
            <p:cNvCxnSpPr/>
            <p:nvPr/>
          </p:nvCxnSpPr>
          <p:spPr>
            <a:xfrm rot="16200000" flipH="1">
              <a:off x="10196915" y="24513552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直線單箭頭接點 498"/>
            <p:cNvCxnSpPr/>
            <p:nvPr/>
          </p:nvCxnSpPr>
          <p:spPr>
            <a:xfrm rot="16200000" flipH="1">
              <a:off x="11751263" y="24550659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直線單箭頭接點 499"/>
            <p:cNvCxnSpPr/>
            <p:nvPr/>
          </p:nvCxnSpPr>
          <p:spPr>
            <a:xfrm rot="16200000" flipH="1">
              <a:off x="13773185" y="24572955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直線單箭頭接點 500"/>
            <p:cNvCxnSpPr/>
            <p:nvPr/>
          </p:nvCxnSpPr>
          <p:spPr>
            <a:xfrm rot="16200000" flipH="1">
              <a:off x="15938331" y="24589246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直線單箭頭接點 501"/>
            <p:cNvCxnSpPr/>
            <p:nvPr/>
          </p:nvCxnSpPr>
          <p:spPr>
            <a:xfrm rot="16200000" flipH="1">
              <a:off x="17362065" y="24574875"/>
              <a:ext cx="86521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直線單箭頭接點 502"/>
            <p:cNvCxnSpPr/>
            <p:nvPr/>
          </p:nvCxnSpPr>
          <p:spPr>
            <a:xfrm flipH="1" flipV="1">
              <a:off x="15519109" y="22594909"/>
              <a:ext cx="1928783" cy="28565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直線單箭頭接點 503"/>
            <p:cNvCxnSpPr/>
            <p:nvPr/>
          </p:nvCxnSpPr>
          <p:spPr>
            <a:xfrm>
              <a:off x="13954201" y="22583425"/>
              <a:ext cx="1364391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直線單箭頭接點 504"/>
            <p:cNvCxnSpPr/>
            <p:nvPr/>
          </p:nvCxnSpPr>
          <p:spPr>
            <a:xfrm flipH="1" flipV="1">
              <a:off x="9831635" y="22565401"/>
              <a:ext cx="2955211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直線單箭頭接點 505"/>
            <p:cNvCxnSpPr/>
            <p:nvPr/>
          </p:nvCxnSpPr>
          <p:spPr>
            <a:xfrm flipH="1">
              <a:off x="9774977" y="20877207"/>
              <a:ext cx="4112357" cy="22028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直線單箭頭接點 506"/>
            <p:cNvCxnSpPr>
              <a:cxnSpLocks/>
            </p:cNvCxnSpPr>
            <p:nvPr/>
          </p:nvCxnSpPr>
          <p:spPr>
            <a:xfrm>
              <a:off x="15864235" y="20455985"/>
              <a:ext cx="2815299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直線單箭頭接點 511"/>
            <p:cNvCxnSpPr/>
            <p:nvPr/>
          </p:nvCxnSpPr>
          <p:spPr>
            <a:xfrm flipV="1">
              <a:off x="13242804" y="31924236"/>
              <a:ext cx="1925479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直線單箭頭接點 512"/>
            <p:cNvCxnSpPr/>
            <p:nvPr/>
          </p:nvCxnSpPr>
          <p:spPr>
            <a:xfrm rot="16200000" flipH="1" flipV="1">
              <a:off x="16482526" y="31061240"/>
              <a:ext cx="13892" cy="1728044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直線單箭頭接點 514"/>
            <p:cNvCxnSpPr>
              <a:cxnSpLocks/>
            </p:cNvCxnSpPr>
            <p:nvPr/>
          </p:nvCxnSpPr>
          <p:spPr>
            <a:xfrm flipH="1">
              <a:off x="19798304" y="22671175"/>
              <a:ext cx="577951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直線單箭頭接點 515"/>
            <p:cNvCxnSpPr/>
            <p:nvPr/>
          </p:nvCxnSpPr>
          <p:spPr>
            <a:xfrm flipH="1" flipV="1">
              <a:off x="6205946" y="28342057"/>
              <a:ext cx="4044858" cy="2352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直線單箭頭接點 517"/>
            <p:cNvCxnSpPr/>
            <p:nvPr/>
          </p:nvCxnSpPr>
          <p:spPr>
            <a:xfrm rot="16200000">
              <a:off x="479390" y="22568693"/>
              <a:ext cx="1140853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直線單箭頭接點 518"/>
            <p:cNvCxnSpPr>
              <a:cxnSpLocks/>
            </p:cNvCxnSpPr>
            <p:nvPr/>
          </p:nvCxnSpPr>
          <p:spPr>
            <a:xfrm>
              <a:off x="4868773" y="28459677"/>
              <a:ext cx="614374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直線單箭頭接點 519"/>
            <p:cNvCxnSpPr>
              <a:cxnSpLocks/>
            </p:cNvCxnSpPr>
            <p:nvPr/>
          </p:nvCxnSpPr>
          <p:spPr>
            <a:xfrm>
              <a:off x="4890318" y="27639268"/>
              <a:ext cx="602724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直線單箭頭接點 520"/>
            <p:cNvCxnSpPr>
              <a:cxnSpLocks/>
            </p:cNvCxnSpPr>
            <p:nvPr/>
          </p:nvCxnSpPr>
          <p:spPr>
            <a:xfrm>
              <a:off x="4890318" y="26201750"/>
              <a:ext cx="613630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直線單箭頭接點 522"/>
            <p:cNvCxnSpPr>
              <a:cxnSpLocks/>
            </p:cNvCxnSpPr>
            <p:nvPr/>
          </p:nvCxnSpPr>
          <p:spPr>
            <a:xfrm>
              <a:off x="4868773" y="23530988"/>
              <a:ext cx="623820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直線單箭頭接點 524"/>
            <p:cNvCxnSpPr>
              <a:cxnSpLocks/>
            </p:cNvCxnSpPr>
            <p:nvPr/>
          </p:nvCxnSpPr>
          <p:spPr>
            <a:xfrm>
              <a:off x="4857997" y="18529464"/>
              <a:ext cx="614055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直線單箭頭接點 525"/>
            <p:cNvCxnSpPr>
              <a:cxnSpLocks/>
            </p:cNvCxnSpPr>
            <p:nvPr/>
          </p:nvCxnSpPr>
          <p:spPr>
            <a:xfrm>
              <a:off x="4879546" y="20482857"/>
              <a:ext cx="603616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直線單箭頭接點 526"/>
            <p:cNvCxnSpPr/>
            <p:nvPr/>
          </p:nvCxnSpPr>
          <p:spPr>
            <a:xfrm rot="16200000">
              <a:off x="3354355" y="27728999"/>
              <a:ext cx="1238423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直線單箭頭接點 527"/>
            <p:cNvCxnSpPr/>
            <p:nvPr/>
          </p:nvCxnSpPr>
          <p:spPr>
            <a:xfrm flipV="1">
              <a:off x="3941768" y="22811180"/>
              <a:ext cx="0" cy="142545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直線單箭頭接點 529"/>
            <p:cNvCxnSpPr>
              <a:cxnSpLocks/>
            </p:cNvCxnSpPr>
            <p:nvPr/>
          </p:nvCxnSpPr>
          <p:spPr>
            <a:xfrm>
              <a:off x="3965133" y="19552009"/>
              <a:ext cx="20273" cy="3094954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直線單箭頭接點 532"/>
            <p:cNvCxnSpPr>
              <a:cxnSpLocks/>
            </p:cNvCxnSpPr>
            <p:nvPr/>
          </p:nvCxnSpPr>
          <p:spPr>
            <a:xfrm flipV="1">
              <a:off x="6205945" y="15521951"/>
              <a:ext cx="2206818" cy="131083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直線單箭頭接點 534"/>
            <p:cNvCxnSpPr/>
            <p:nvPr/>
          </p:nvCxnSpPr>
          <p:spPr>
            <a:xfrm>
              <a:off x="13242791" y="28317548"/>
              <a:ext cx="5979342" cy="3661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直線單箭頭接點 535"/>
            <p:cNvCxnSpPr>
              <a:cxnSpLocks/>
            </p:cNvCxnSpPr>
            <p:nvPr/>
          </p:nvCxnSpPr>
          <p:spPr>
            <a:xfrm flipV="1">
              <a:off x="17173879" y="29597533"/>
              <a:ext cx="0" cy="598705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直線單箭頭接點 537"/>
            <p:cNvCxnSpPr/>
            <p:nvPr/>
          </p:nvCxnSpPr>
          <p:spPr>
            <a:xfrm rot="16200000">
              <a:off x="13546400" y="22525914"/>
              <a:ext cx="11346741" cy="4064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直線單箭頭接點 539"/>
            <p:cNvCxnSpPr>
              <a:cxnSpLocks/>
            </p:cNvCxnSpPr>
            <p:nvPr/>
          </p:nvCxnSpPr>
          <p:spPr>
            <a:xfrm flipH="1" flipV="1">
              <a:off x="17520346" y="15788684"/>
              <a:ext cx="1620048" cy="107574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3" name="一般五邊形 542"/>
            <p:cNvSpPr/>
            <p:nvPr/>
          </p:nvSpPr>
          <p:spPr>
            <a:xfrm>
              <a:off x="3788084" y="30674419"/>
              <a:ext cx="1160994" cy="1155531"/>
            </a:xfrm>
            <a:prstGeom prst="pen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4" name="文字方塊 543"/>
            <p:cNvSpPr txBox="1"/>
            <p:nvPr/>
          </p:nvSpPr>
          <p:spPr>
            <a:xfrm rot="21449199">
              <a:off x="3848674" y="31010380"/>
              <a:ext cx="1083521" cy="628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涼亭</a:t>
              </a:r>
            </a:p>
          </p:txBody>
        </p:sp>
        <p:cxnSp>
          <p:nvCxnSpPr>
            <p:cNvPr id="545" name="直線單箭頭接點 544"/>
            <p:cNvCxnSpPr/>
            <p:nvPr/>
          </p:nvCxnSpPr>
          <p:spPr>
            <a:xfrm rot="16200000" flipH="1">
              <a:off x="18129879" y="24869658"/>
              <a:ext cx="6050204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直線單箭頭接點 545"/>
            <p:cNvCxnSpPr/>
            <p:nvPr/>
          </p:nvCxnSpPr>
          <p:spPr>
            <a:xfrm rot="16200000" flipH="1">
              <a:off x="18842283" y="24850602"/>
              <a:ext cx="6050204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直線接點 546"/>
            <p:cNvCxnSpPr/>
            <p:nvPr/>
          </p:nvCxnSpPr>
          <p:spPr>
            <a:xfrm rot="16200000">
              <a:off x="9848923" y="23287180"/>
              <a:ext cx="32779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直線接點 547"/>
            <p:cNvCxnSpPr/>
            <p:nvPr/>
          </p:nvCxnSpPr>
          <p:spPr>
            <a:xfrm rot="16200000">
              <a:off x="10828005" y="22444554"/>
              <a:ext cx="50271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直線接點 551"/>
            <p:cNvCxnSpPr/>
            <p:nvPr/>
          </p:nvCxnSpPr>
          <p:spPr>
            <a:xfrm rot="16200000">
              <a:off x="20954167" y="20136400"/>
              <a:ext cx="0" cy="23524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55" name="圖片 554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51404" y="18572360"/>
              <a:ext cx="934762" cy="974084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56" name="圖片 555"/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88363" y="30664079"/>
              <a:ext cx="461087" cy="459323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57" name="圖片 556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96725" y="18573288"/>
              <a:ext cx="792135" cy="89469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61" name="Picture 7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73" r="19794" b="5859"/>
            <a:stretch/>
          </p:blipFill>
          <p:spPr bwMode="auto">
            <a:xfrm rot="16200000">
              <a:off x="21977915" y="4317175"/>
              <a:ext cx="1948195" cy="2213111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1" name="圖片 670" descr="http://johnwell.com.tw/files/products/20078817732_SD-19.gif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19492874" y="23327742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cxnSp>
          <p:nvCxnSpPr>
            <p:cNvPr id="529" name="直線單箭頭接點 528"/>
            <p:cNvCxnSpPr/>
            <p:nvPr/>
          </p:nvCxnSpPr>
          <p:spPr>
            <a:xfrm flipH="1">
              <a:off x="3987692" y="25005493"/>
              <a:ext cx="20002" cy="1764852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直線單箭頭接點 521"/>
            <p:cNvCxnSpPr>
              <a:cxnSpLocks/>
            </p:cNvCxnSpPr>
            <p:nvPr/>
          </p:nvCxnSpPr>
          <p:spPr>
            <a:xfrm>
              <a:off x="4847228" y="25003703"/>
              <a:ext cx="645814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8" name="文字方塊 377"/>
            <p:cNvSpPr txBox="1"/>
            <p:nvPr/>
          </p:nvSpPr>
          <p:spPr>
            <a:xfrm rot="16200000">
              <a:off x="4377756" y="21366575"/>
              <a:ext cx="738675" cy="7690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</a:t>
              </a:r>
              <a:endParaRPr lang="zh-TW" altLang="en-US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7" name="文字方塊 386"/>
            <p:cNvSpPr txBox="1"/>
            <p:nvPr/>
          </p:nvSpPr>
          <p:spPr>
            <a:xfrm rot="16200000">
              <a:off x="2923369" y="19068357"/>
              <a:ext cx="1257282" cy="97348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音樂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教室</a:t>
              </a:r>
            </a:p>
          </p:txBody>
        </p:sp>
        <p:sp>
          <p:nvSpPr>
            <p:cNvPr id="466" name="文字方塊 465"/>
            <p:cNvSpPr txBox="1"/>
            <p:nvPr/>
          </p:nvSpPr>
          <p:spPr>
            <a:xfrm rot="16200000">
              <a:off x="20646143" y="21963820"/>
              <a:ext cx="1879428" cy="45579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>
                <a:defRPr sz="1600"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zh-TW" altLang="en-US" sz="2262" dirty="0"/>
                <a:t>視</a:t>
              </a:r>
              <a:endParaRPr lang="en-US" altLang="zh-TW" sz="2262" dirty="0"/>
            </a:p>
            <a:p>
              <a:r>
                <a:rPr lang="zh-TW" altLang="en-US" sz="2262" dirty="0"/>
                <a:t>聽</a:t>
              </a:r>
              <a:endParaRPr lang="en-US" altLang="zh-TW" sz="2262" dirty="0"/>
            </a:p>
            <a:p>
              <a:r>
                <a:rPr lang="zh-TW" altLang="en-US" sz="2262" dirty="0"/>
                <a:t>教</a:t>
              </a:r>
              <a:endParaRPr lang="en-US" altLang="zh-TW" sz="2262" dirty="0"/>
            </a:p>
            <a:p>
              <a:r>
                <a:rPr lang="zh-TW" altLang="en-US" sz="2262" dirty="0"/>
                <a:t>室</a:t>
              </a:r>
            </a:p>
          </p:txBody>
        </p:sp>
        <p:cxnSp>
          <p:nvCxnSpPr>
            <p:cNvPr id="486" name="直線單箭頭接點 485">
              <a:extLst>
                <a:ext uri="{FF2B5EF4-FFF2-40B4-BE49-F238E27FC236}">
                  <a16:creationId xmlns:a16="http://schemas.microsoft.com/office/drawing/2014/main" id="{98839E8F-BA7A-41E8-A3B2-053DFCA3AF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46285" y="16677004"/>
              <a:ext cx="0" cy="389409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直線單箭頭接點 552">
              <a:extLst>
                <a:ext uri="{FF2B5EF4-FFF2-40B4-BE49-F238E27FC236}">
                  <a16:creationId xmlns:a16="http://schemas.microsoft.com/office/drawing/2014/main" id="{8622EF12-E71D-49F7-8473-3DEB012C18D0}"/>
                </a:ext>
              </a:extLst>
            </p:cNvPr>
            <p:cNvCxnSpPr>
              <a:cxnSpLocks/>
            </p:cNvCxnSpPr>
            <p:nvPr/>
          </p:nvCxnSpPr>
          <p:spPr>
            <a:xfrm>
              <a:off x="16630242" y="10317043"/>
              <a:ext cx="5023684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7" name="直線單箭頭接點 666">
              <a:extLst>
                <a:ext uri="{FF2B5EF4-FFF2-40B4-BE49-F238E27FC236}">
                  <a16:creationId xmlns:a16="http://schemas.microsoft.com/office/drawing/2014/main" id="{2880C7F6-9976-431F-83DB-83338F4115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79215" y="11356470"/>
              <a:ext cx="27441" cy="4123676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直線單箭頭接點 708"/>
            <p:cNvCxnSpPr>
              <a:cxnSpLocks/>
            </p:cNvCxnSpPr>
            <p:nvPr/>
          </p:nvCxnSpPr>
          <p:spPr>
            <a:xfrm flipV="1">
              <a:off x="10243621" y="29603482"/>
              <a:ext cx="0" cy="598142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0" name="直線單箭頭接點 709"/>
            <p:cNvCxnSpPr>
              <a:cxnSpLocks/>
            </p:cNvCxnSpPr>
            <p:nvPr/>
          </p:nvCxnSpPr>
          <p:spPr>
            <a:xfrm flipV="1">
              <a:off x="13339105" y="29591952"/>
              <a:ext cx="0" cy="60967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直線單箭頭接點 710"/>
            <p:cNvCxnSpPr>
              <a:cxnSpLocks/>
            </p:cNvCxnSpPr>
            <p:nvPr/>
          </p:nvCxnSpPr>
          <p:spPr>
            <a:xfrm flipV="1">
              <a:off x="14557580" y="29591397"/>
              <a:ext cx="0" cy="60484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2" name="直線單箭頭接點 711"/>
            <p:cNvCxnSpPr>
              <a:cxnSpLocks/>
            </p:cNvCxnSpPr>
            <p:nvPr/>
          </p:nvCxnSpPr>
          <p:spPr>
            <a:xfrm flipV="1">
              <a:off x="16152761" y="29603075"/>
              <a:ext cx="0" cy="598548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2" name="矩形 491"/>
            <p:cNvSpPr/>
            <p:nvPr/>
          </p:nvSpPr>
          <p:spPr>
            <a:xfrm flipH="1">
              <a:off x="5759117" y="6048339"/>
              <a:ext cx="232956" cy="14474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08" name="矩形 507"/>
            <p:cNvSpPr/>
            <p:nvPr/>
          </p:nvSpPr>
          <p:spPr>
            <a:xfrm rot="16200000" flipH="1">
              <a:off x="1789301" y="19436240"/>
              <a:ext cx="187785" cy="12205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3" name="矩形 362"/>
            <p:cNvSpPr/>
            <p:nvPr/>
          </p:nvSpPr>
          <p:spPr>
            <a:xfrm rot="16200000" flipH="1">
              <a:off x="22889805" y="19055602"/>
              <a:ext cx="991687" cy="14376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09" name="矩形 508"/>
            <p:cNvSpPr/>
            <p:nvPr/>
          </p:nvSpPr>
          <p:spPr>
            <a:xfrm rot="16200000" flipH="1">
              <a:off x="23181086" y="19651043"/>
              <a:ext cx="199645" cy="12205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5525" tIns="27763" rIns="55525" bIns="27763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4" name="文字方塊 363"/>
            <p:cNvSpPr txBox="1"/>
            <p:nvPr/>
          </p:nvSpPr>
          <p:spPr>
            <a:xfrm>
              <a:off x="22467411" y="19234765"/>
              <a:ext cx="1993399" cy="1134857"/>
            </a:xfrm>
            <a:prstGeom prst="rect">
              <a:avLst/>
            </a:prstGeom>
            <a:noFill/>
          </p:spPr>
          <p:txBody>
            <a:bodyPr vert="horz" wrap="none" lIns="253604" tIns="126804" rIns="253604" bIns="126804" rtlCol="0">
              <a:spAutoFit/>
            </a:bodyPr>
            <a:lstStyle/>
            <a:p>
              <a:r>
                <a:rPr lang="zh-TW" altLang="en-US" sz="4524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側門</a:t>
              </a:r>
            </a:p>
          </p:txBody>
        </p:sp>
        <p:pic>
          <p:nvPicPr>
            <p:cNvPr id="366" name="圖片 365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2492039" y="12068626"/>
              <a:ext cx="1218601" cy="1133857"/>
            </a:xfrm>
            <a:prstGeom prst="rect">
              <a:avLst/>
            </a:prstGeom>
          </p:spPr>
        </p:pic>
        <p:sp>
          <p:nvSpPr>
            <p:cNvPr id="922" name="矩形 921">
              <a:extLst>
                <a:ext uri="{FF2B5EF4-FFF2-40B4-BE49-F238E27FC236}">
                  <a16:creationId xmlns:a16="http://schemas.microsoft.com/office/drawing/2014/main" id="{F7510E18-D49C-4AE2-8CA2-2DEB27B5DFF0}"/>
                </a:ext>
              </a:extLst>
            </p:cNvPr>
            <p:cNvSpPr/>
            <p:nvPr/>
          </p:nvSpPr>
          <p:spPr>
            <a:xfrm rot="16200000">
              <a:off x="12087544" y="19871996"/>
              <a:ext cx="1265707" cy="11403769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923" name="直線接點 922">
              <a:extLst>
                <a:ext uri="{FF2B5EF4-FFF2-40B4-BE49-F238E27FC236}">
                  <a16:creationId xmlns:a16="http://schemas.microsoft.com/office/drawing/2014/main" id="{57E6AE11-73E3-4F72-BBB3-EA0748B69B06}"/>
                </a:ext>
              </a:extLst>
            </p:cNvPr>
            <p:cNvCxnSpPr/>
            <p:nvPr/>
          </p:nvCxnSpPr>
          <p:spPr>
            <a:xfrm>
              <a:off x="15225421" y="25274318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4" name="直線接點 923">
              <a:extLst>
                <a:ext uri="{FF2B5EF4-FFF2-40B4-BE49-F238E27FC236}">
                  <a16:creationId xmlns:a16="http://schemas.microsoft.com/office/drawing/2014/main" id="{35AB3A0A-A3FA-427D-B595-0D819B138E0C}"/>
                </a:ext>
              </a:extLst>
            </p:cNvPr>
            <p:cNvCxnSpPr/>
            <p:nvPr/>
          </p:nvCxnSpPr>
          <p:spPr>
            <a:xfrm>
              <a:off x="15225421" y="25633920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5" name="直線接點 924">
              <a:extLst>
                <a:ext uri="{FF2B5EF4-FFF2-40B4-BE49-F238E27FC236}">
                  <a16:creationId xmlns:a16="http://schemas.microsoft.com/office/drawing/2014/main" id="{81750031-3934-413D-AD68-34A61C9103F1}"/>
                </a:ext>
              </a:extLst>
            </p:cNvPr>
            <p:cNvCxnSpPr/>
            <p:nvPr/>
          </p:nvCxnSpPr>
          <p:spPr>
            <a:xfrm>
              <a:off x="15225421" y="26008200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6" name="直線接點 925">
              <a:extLst>
                <a:ext uri="{FF2B5EF4-FFF2-40B4-BE49-F238E27FC236}">
                  <a16:creationId xmlns:a16="http://schemas.microsoft.com/office/drawing/2014/main" id="{273E49C5-FE78-47B5-B67A-618156A1FA40}"/>
                </a:ext>
              </a:extLst>
            </p:cNvPr>
            <p:cNvCxnSpPr/>
            <p:nvPr/>
          </p:nvCxnSpPr>
          <p:spPr>
            <a:xfrm>
              <a:off x="9504856" y="25151747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7" name="直線接點 926">
              <a:extLst>
                <a:ext uri="{FF2B5EF4-FFF2-40B4-BE49-F238E27FC236}">
                  <a16:creationId xmlns:a16="http://schemas.microsoft.com/office/drawing/2014/main" id="{0F3320FB-B2B6-424F-9913-D925D754CA3E}"/>
                </a:ext>
              </a:extLst>
            </p:cNvPr>
            <p:cNvCxnSpPr/>
            <p:nvPr/>
          </p:nvCxnSpPr>
          <p:spPr>
            <a:xfrm>
              <a:off x="9504856" y="25511349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8" name="直線接點 927">
              <a:extLst>
                <a:ext uri="{FF2B5EF4-FFF2-40B4-BE49-F238E27FC236}">
                  <a16:creationId xmlns:a16="http://schemas.microsoft.com/office/drawing/2014/main" id="{BC3EF8E4-F127-4824-B06C-9A84BD0F30D6}"/>
                </a:ext>
              </a:extLst>
            </p:cNvPr>
            <p:cNvCxnSpPr/>
            <p:nvPr/>
          </p:nvCxnSpPr>
          <p:spPr>
            <a:xfrm>
              <a:off x="9504856" y="25885628"/>
              <a:ext cx="40003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9" name="文字方塊 928">
              <a:extLst>
                <a:ext uri="{FF2B5EF4-FFF2-40B4-BE49-F238E27FC236}">
                  <a16:creationId xmlns:a16="http://schemas.microsoft.com/office/drawing/2014/main" id="{A1574F28-CF8B-487F-8490-B3BF57A1AD7A}"/>
                </a:ext>
              </a:extLst>
            </p:cNvPr>
            <p:cNvSpPr txBox="1"/>
            <p:nvPr/>
          </p:nvSpPr>
          <p:spPr>
            <a:xfrm>
              <a:off x="7388645" y="25669567"/>
              <a:ext cx="1946977" cy="628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美術教室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30" name="文字方塊 929">
              <a:extLst>
                <a:ext uri="{FF2B5EF4-FFF2-40B4-BE49-F238E27FC236}">
                  <a16:creationId xmlns:a16="http://schemas.microsoft.com/office/drawing/2014/main" id="{98195DFA-6315-496C-AEBA-52B73D34573E}"/>
                </a:ext>
              </a:extLst>
            </p:cNvPr>
            <p:cNvSpPr txBox="1"/>
            <p:nvPr/>
          </p:nvSpPr>
          <p:spPr>
            <a:xfrm>
              <a:off x="12020880" y="25583924"/>
              <a:ext cx="1083521" cy="628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禮堂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31" name="文字方塊 930">
              <a:extLst>
                <a:ext uri="{FF2B5EF4-FFF2-40B4-BE49-F238E27FC236}">
                  <a16:creationId xmlns:a16="http://schemas.microsoft.com/office/drawing/2014/main" id="{CEDE9B3E-6F5C-408E-ABEF-89F85E87152A}"/>
                </a:ext>
              </a:extLst>
            </p:cNvPr>
            <p:cNvSpPr txBox="1"/>
            <p:nvPr/>
          </p:nvSpPr>
          <p:spPr>
            <a:xfrm>
              <a:off x="17080680" y="25539459"/>
              <a:ext cx="1515249" cy="628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教具室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935" name="直線單箭頭接點 934">
              <a:extLst>
                <a:ext uri="{FF2B5EF4-FFF2-40B4-BE49-F238E27FC236}">
                  <a16:creationId xmlns:a16="http://schemas.microsoft.com/office/drawing/2014/main" id="{BF7C26FF-A077-4849-8F32-ACBE00EB4067}"/>
                </a:ext>
              </a:extLst>
            </p:cNvPr>
            <p:cNvCxnSpPr/>
            <p:nvPr/>
          </p:nvCxnSpPr>
          <p:spPr>
            <a:xfrm rot="16200000">
              <a:off x="8821169" y="24942757"/>
              <a:ext cx="1" cy="103906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6" name="直線單箭頭接點 935">
              <a:extLst>
                <a:ext uri="{FF2B5EF4-FFF2-40B4-BE49-F238E27FC236}">
                  <a16:creationId xmlns:a16="http://schemas.microsoft.com/office/drawing/2014/main" id="{5AC143E6-8011-44CF-A065-90513D313614}"/>
                </a:ext>
              </a:extLst>
            </p:cNvPr>
            <p:cNvCxnSpPr/>
            <p:nvPr/>
          </p:nvCxnSpPr>
          <p:spPr>
            <a:xfrm rot="16200000">
              <a:off x="14522993" y="24946222"/>
              <a:ext cx="1" cy="103906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7" name="直線單箭頭接點 936">
              <a:extLst>
                <a:ext uri="{FF2B5EF4-FFF2-40B4-BE49-F238E27FC236}">
                  <a16:creationId xmlns:a16="http://schemas.microsoft.com/office/drawing/2014/main" id="{5EF6041A-CD70-4749-869E-50ECA5FB3E4A}"/>
                </a:ext>
              </a:extLst>
            </p:cNvPr>
            <p:cNvCxnSpPr/>
            <p:nvPr/>
          </p:nvCxnSpPr>
          <p:spPr>
            <a:xfrm flipH="1" flipV="1">
              <a:off x="15709000" y="25453762"/>
              <a:ext cx="1010307" cy="11989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8" name="直線單箭頭接點 937">
              <a:extLst>
                <a:ext uri="{FF2B5EF4-FFF2-40B4-BE49-F238E27FC236}">
                  <a16:creationId xmlns:a16="http://schemas.microsoft.com/office/drawing/2014/main" id="{D2F3B039-100A-46A6-85B8-2BA8B0B639B8}"/>
                </a:ext>
              </a:extLst>
            </p:cNvPr>
            <p:cNvCxnSpPr/>
            <p:nvPr/>
          </p:nvCxnSpPr>
          <p:spPr>
            <a:xfrm flipH="1" flipV="1">
              <a:off x="10003308" y="25452292"/>
              <a:ext cx="1010307" cy="11989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2" name="矩形 941">
              <a:extLst>
                <a:ext uri="{FF2B5EF4-FFF2-40B4-BE49-F238E27FC236}">
                  <a16:creationId xmlns:a16="http://schemas.microsoft.com/office/drawing/2014/main" id="{D5A58778-AA7A-43D6-8BB9-207EDE42A088}"/>
                </a:ext>
              </a:extLst>
            </p:cNvPr>
            <p:cNvSpPr/>
            <p:nvPr/>
          </p:nvSpPr>
          <p:spPr>
            <a:xfrm rot="5400000">
              <a:off x="5579291" y="29127824"/>
              <a:ext cx="368687" cy="46531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43" name="文字方塊 942">
              <a:extLst>
                <a:ext uri="{FF2B5EF4-FFF2-40B4-BE49-F238E27FC236}">
                  <a16:creationId xmlns:a16="http://schemas.microsoft.com/office/drawing/2014/main" id="{2F23207C-15F9-4489-ACE4-22B9D082B9AF}"/>
                </a:ext>
              </a:extLst>
            </p:cNvPr>
            <p:cNvSpPr txBox="1"/>
            <p:nvPr/>
          </p:nvSpPr>
          <p:spPr>
            <a:xfrm>
              <a:off x="5470567" y="29195313"/>
              <a:ext cx="657830" cy="3742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電梯</a:t>
              </a:r>
              <a:endPara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946" name="圖片 945">
              <a:extLst>
                <a:ext uri="{FF2B5EF4-FFF2-40B4-BE49-F238E27FC236}">
                  <a16:creationId xmlns:a16="http://schemas.microsoft.com/office/drawing/2014/main" id="{38C1395A-A001-416B-90CA-C36FD9C87A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358799" y="29596346"/>
              <a:ext cx="466765" cy="476100"/>
            </a:xfrm>
            <a:prstGeom prst="rect">
              <a:avLst/>
            </a:prstGeom>
          </p:spPr>
        </p:pic>
        <p:sp>
          <p:nvSpPr>
            <p:cNvPr id="949" name="文字方塊 948">
              <a:extLst>
                <a:ext uri="{FF2B5EF4-FFF2-40B4-BE49-F238E27FC236}">
                  <a16:creationId xmlns:a16="http://schemas.microsoft.com/office/drawing/2014/main" id="{382FDBBC-3E5D-4B19-B6C8-D9A7D6F7150C}"/>
                </a:ext>
              </a:extLst>
            </p:cNvPr>
            <p:cNvSpPr txBox="1"/>
            <p:nvPr/>
          </p:nvSpPr>
          <p:spPr>
            <a:xfrm>
              <a:off x="5498241" y="30321669"/>
              <a:ext cx="888671" cy="228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</a:p>
            <a:p>
              <a:endParaRPr lang="en-US" altLang="zh-TW" sz="3959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2F</a:t>
              </a:r>
              <a:endParaRPr lang="zh-TW" altLang="en-US" sz="3959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50" name="文字方塊 949">
              <a:extLst>
                <a:ext uri="{FF2B5EF4-FFF2-40B4-BE49-F238E27FC236}">
                  <a16:creationId xmlns:a16="http://schemas.microsoft.com/office/drawing/2014/main" id="{CDEB4573-04A9-4634-B030-9FDF8C478ADB}"/>
                </a:ext>
              </a:extLst>
            </p:cNvPr>
            <p:cNvSpPr txBox="1"/>
            <p:nvPr/>
          </p:nvSpPr>
          <p:spPr>
            <a:xfrm>
              <a:off x="3330168" y="29603587"/>
              <a:ext cx="2311845" cy="836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2F</a:t>
              </a:r>
              <a:r>
                <a:rPr lang="zh-TW" altLang="en-US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en-US" altLang="zh-TW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1F</a:t>
              </a:r>
            </a:p>
          </p:txBody>
        </p:sp>
        <p:sp>
          <p:nvSpPr>
            <p:cNvPr id="952" name="文字方塊 951">
              <a:extLst>
                <a:ext uri="{FF2B5EF4-FFF2-40B4-BE49-F238E27FC236}">
                  <a16:creationId xmlns:a16="http://schemas.microsoft.com/office/drawing/2014/main" id="{DC66C2ED-4D54-41C2-A3A7-A4B5C816069C}"/>
                </a:ext>
              </a:extLst>
            </p:cNvPr>
            <p:cNvSpPr txBox="1"/>
            <p:nvPr/>
          </p:nvSpPr>
          <p:spPr>
            <a:xfrm>
              <a:off x="19762494" y="19904028"/>
              <a:ext cx="2713007" cy="9290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  <a:r>
                <a:rPr lang="zh-TW" altLang="en-US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</a:t>
              </a:r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2F</a:t>
              </a:r>
              <a:r>
                <a:rPr lang="zh-TW" altLang="en-US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</a:t>
              </a:r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3F</a:t>
              </a:r>
              <a:endParaRPr lang="zh-TW" altLang="en-US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53" name="文字方塊 952">
              <a:extLst>
                <a:ext uri="{FF2B5EF4-FFF2-40B4-BE49-F238E27FC236}">
                  <a16:creationId xmlns:a16="http://schemas.microsoft.com/office/drawing/2014/main" id="{339976EB-1571-409C-8464-06F6ED4BA533}"/>
                </a:ext>
              </a:extLst>
            </p:cNvPr>
            <p:cNvSpPr txBox="1"/>
            <p:nvPr/>
          </p:nvSpPr>
          <p:spPr>
            <a:xfrm>
              <a:off x="6291180" y="20615586"/>
              <a:ext cx="839003" cy="63322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3F</a:t>
              </a:r>
            </a:p>
            <a:p>
              <a:endParaRPr lang="en-US" altLang="zh-TW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2F</a:t>
              </a:r>
            </a:p>
            <a:p>
              <a:endParaRPr lang="en-US" altLang="zh-TW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</a:p>
            <a:p>
              <a:endParaRPr lang="en-US" altLang="zh-TW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339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B1</a:t>
              </a:r>
            </a:p>
          </p:txBody>
        </p:sp>
        <p:sp>
          <p:nvSpPr>
            <p:cNvPr id="954" name="文字方塊 953">
              <a:extLst>
                <a:ext uri="{FF2B5EF4-FFF2-40B4-BE49-F238E27FC236}">
                  <a16:creationId xmlns:a16="http://schemas.microsoft.com/office/drawing/2014/main" id="{5420B5CF-7673-4C66-AD36-4DF9EB898AF0}"/>
                </a:ext>
              </a:extLst>
            </p:cNvPr>
            <p:cNvSpPr txBox="1"/>
            <p:nvPr/>
          </p:nvSpPr>
          <p:spPr>
            <a:xfrm>
              <a:off x="11929427" y="30056888"/>
              <a:ext cx="888671" cy="228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</a:p>
            <a:p>
              <a:endParaRPr lang="en-US" altLang="zh-TW" sz="3959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959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2F</a:t>
              </a:r>
              <a:endParaRPr lang="zh-TW" altLang="en-US" sz="3959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9" name="文字方塊 338">
              <a:extLst>
                <a:ext uri="{FF2B5EF4-FFF2-40B4-BE49-F238E27FC236}">
                  <a16:creationId xmlns:a16="http://schemas.microsoft.com/office/drawing/2014/main" id="{A68BF34D-94D4-4FD6-B7FE-020F9C1AECB4}"/>
                </a:ext>
              </a:extLst>
            </p:cNvPr>
            <p:cNvSpPr txBox="1"/>
            <p:nvPr/>
          </p:nvSpPr>
          <p:spPr>
            <a:xfrm>
              <a:off x="12014103" y="5420819"/>
              <a:ext cx="2518732" cy="1316412"/>
            </a:xfrm>
            <a:prstGeom prst="rect">
              <a:avLst/>
            </a:prstGeom>
            <a:noFill/>
          </p:spPr>
          <p:txBody>
            <a:bodyPr wrap="none" lIns="253604" tIns="126804" rIns="253604" bIns="126804" rtlCol="0">
              <a:spAutoFit/>
            </a:bodyPr>
            <a:lstStyle>
              <a:defPPr>
                <a:defRPr lang="en-US"/>
              </a:defPPr>
              <a:lvl1pPr algn="ctr">
                <a:defRPr sz="390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en-US" altLang="zh-TW" sz="5514" dirty="0"/>
                <a:t>XX</a:t>
              </a:r>
              <a:r>
                <a:rPr lang="zh-TW" altLang="en-US" sz="5514" dirty="0"/>
                <a:t>路</a:t>
              </a:r>
            </a:p>
          </p:txBody>
        </p:sp>
        <p:sp>
          <p:nvSpPr>
            <p:cNvPr id="340" name="文字方塊 339">
              <a:extLst>
                <a:ext uri="{FF2B5EF4-FFF2-40B4-BE49-F238E27FC236}">
                  <a16:creationId xmlns:a16="http://schemas.microsoft.com/office/drawing/2014/main" id="{5EA39068-E649-4377-AEAE-95415E05DD94}"/>
                </a:ext>
              </a:extLst>
            </p:cNvPr>
            <p:cNvSpPr txBox="1"/>
            <p:nvPr/>
          </p:nvSpPr>
          <p:spPr>
            <a:xfrm>
              <a:off x="11592883" y="35272732"/>
              <a:ext cx="3361173" cy="1316412"/>
            </a:xfrm>
            <a:prstGeom prst="rect">
              <a:avLst/>
            </a:prstGeom>
            <a:noFill/>
          </p:spPr>
          <p:txBody>
            <a:bodyPr wrap="none" lIns="253604" tIns="126804" rIns="253604" bIns="126804" rtlCol="0">
              <a:spAutoFit/>
            </a:bodyPr>
            <a:lstStyle>
              <a:defPPr>
                <a:defRPr lang="en-US"/>
              </a:defPPr>
              <a:lvl1pPr algn="ctr">
                <a:defRPr sz="390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en-US" altLang="zh-TW" sz="5514" dirty="0"/>
                <a:t>XX</a:t>
              </a:r>
              <a:r>
                <a:rPr lang="zh-TW" altLang="en-US" sz="5514" dirty="0"/>
                <a:t>工廠</a:t>
              </a:r>
            </a:p>
          </p:txBody>
        </p:sp>
        <p:sp>
          <p:nvSpPr>
            <p:cNvPr id="342" name="文字方塊 341">
              <a:extLst>
                <a:ext uri="{FF2B5EF4-FFF2-40B4-BE49-F238E27FC236}">
                  <a16:creationId xmlns:a16="http://schemas.microsoft.com/office/drawing/2014/main" id="{1949E1FC-3624-4D07-8BA9-ED86A6C2E1CD}"/>
                </a:ext>
              </a:extLst>
            </p:cNvPr>
            <p:cNvSpPr txBox="1"/>
            <p:nvPr/>
          </p:nvSpPr>
          <p:spPr>
            <a:xfrm>
              <a:off x="61414" y="15699201"/>
              <a:ext cx="1621579" cy="2213564"/>
            </a:xfrm>
            <a:prstGeom prst="rect">
              <a:avLst/>
            </a:prstGeom>
            <a:noFill/>
          </p:spPr>
          <p:txBody>
            <a:bodyPr vert="eaVert" wrap="none" lIns="253604" tIns="126804" rIns="253604" bIns="126804" rtlCol="0">
              <a:spAutoFit/>
            </a:bodyPr>
            <a:lstStyle>
              <a:defPPr>
                <a:defRPr lang="en-US"/>
              </a:defPPr>
              <a:lvl1pPr algn="ctr">
                <a:defRPr sz="390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en-US" altLang="zh-TW" sz="5514" dirty="0"/>
                <a:t>XX</a:t>
              </a:r>
              <a:r>
                <a:rPr lang="zh-TW" altLang="en-US" sz="5514" dirty="0"/>
                <a:t>路</a:t>
              </a:r>
            </a:p>
          </p:txBody>
        </p:sp>
        <p:sp>
          <p:nvSpPr>
            <p:cNvPr id="347" name="文字方塊 346">
              <a:extLst>
                <a:ext uri="{FF2B5EF4-FFF2-40B4-BE49-F238E27FC236}">
                  <a16:creationId xmlns:a16="http://schemas.microsoft.com/office/drawing/2014/main" id="{1F48BF38-4AC2-4593-B1A5-3AA3B65D0BE6}"/>
                </a:ext>
              </a:extLst>
            </p:cNvPr>
            <p:cNvSpPr txBox="1"/>
            <p:nvPr/>
          </p:nvSpPr>
          <p:spPr>
            <a:xfrm>
              <a:off x="23154375" y="15699201"/>
              <a:ext cx="1621579" cy="2213564"/>
            </a:xfrm>
            <a:prstGeom prst="rect">
              <a:avLst/>
            </a:prstGeom>
            <a:noFill/>
          </p:spPr>
          <p:txBody>
            <a:bodyPr vert="eaVert" wrap="none" lIns="253604" tIns="126804" rIns="253604" bIns="126804" rtlCol="0">
              <a:spAutoFit/>
            </a:bodyPr>
            <a:lstStyle>
              <a:defPPr>
                <a:defRPr lang="en-US"/>
              </a:defPPr>
              <a:lvl1pPr algn="ctr">
                <a:defRPr sz="390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en-US" altLang="zh-TW" sz="5514" dirty="0"/>
                <a:t>XX</a:t>
              </a:r>
              <a:r>
                <a:rPr lang="zh-TW" altLang="en-US" sz="5514" dirty="0"/>
                <a:t>路</a:t>
              </a:r>
            </a:p>
          </p:txBody>
        </p:sp>
        <p:sp>
          <p:nvSpPr>
            <p:cNvPr id="948" name="文字方塊 947">
              <a:extLst>
                <a:ext uri="{FF2B5EF4-FFF2-40B4-BE49-F238E27FC236}">
                  <a16:creationId xmlns:a16="http://schemas.microsoft.com/office/drawing/2014/main" id="{7C7B1DE0-0309-4626-8D1A-794533BC08E9}"/>
                </a:ext>
              </a:extLst>
            </p:cNvPr>
            <p:cNvSpPr txBox="1"/>
            <p:nvPr/>
          </p:nvSpPr>
          <p:spPr>
            <a:xfrm rot="16200000">
              <a:off x="4573464" y="20273858"/>
              <a:ext cx="738675" cy="140521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特教班</a:t>
              </a:r>
            </a:p>
          </p:txBody>
        </p:sp>
        <p:sp>
          <p:nvSpPr>
            <p:cNvPr id="475" name="文字方塊 474">
              <a:extLst>
                <a:ext uri="{FF2B5EF4-FFF2-40B4-BE49-F238E27FC236}">
                  <a16:creationId xmlns:a16="http://schemas.microsoft.com/office/drawing/2014/main" id="{23D0F6D2-5E6D-491D-BDF5-2392D77B9ED5}"/>
                </a:ext>
              </a:extLst>
            </p:cNvPr>
            <p:cNvSpPr txBox="1"/>
            <p:nvPr/>
          </p:nvSpPr>
          <p:spPr>
            <a:xfrm rot="16200000">
              <a:off x="19408655" y="24239960"/>
              <a:ext cx="1775891" cy="54176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校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史</a:t>
              </a:r>
              <a:endParaRPr lang="en-US" altLang="zh-TW" sz="2828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室</a:t>
              </a:r>
            </a:p>
          </p:txBody>
        </p:sp>
        <p:sp>
          <p:nvSpPr>
            <p:cNvPr id="483" name="文字方塊 482">
              <a:extLst>
                <a:ext uri="{FF2B5EF4-FFF2-40B4-BE49-F238E27FC236}">
                  <a16:creationId xmlns:a16="http://schemas.microsoft.com/office/drawing/2014/main" id="{0AFC04F0-43FB-4453-9041-790B6A5C4023}"/>
                </a:ext>
              </a:extLst>
            </p:cNvPr>
            <p:cNvSpPr txBox="1"/>
            <p:nvPr/>
          </p:nvSpPr>
          <p:spPr>
            <a:xfrm>
              <a:off x="15633746" y="25539459"/>
              <a:ext cx="1515249" cy="628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828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合作社</a:t>
              </a:r>
            </a:p>
          </p:txBody>
        </p:sp>
        <p:cxnSp>
          <p:nvCxnSpPr>
            <p:cNvPr id="484" name="直線單箭頭接點 483">
              <a:extLst>
                <a:ext uri="{FF2B5EF4-FFF2-40B4-BE49-F238E27FC236}">
                  <a16:creationId xmlns:a16="http://schemas.microsoft.com/office/drawing/2014/main" id="{FA63FAB8-FC35-494A-AAFE-B566B1DC5D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95728" y="26119482"/>
              <a:ext cx="591300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10" name="圖片 509" descr="http://johnwell.com.tw/files/products/20078817732_SD-19.gif">
              <a:extLst>
                <a:ext uri="{FF2B5EF4-FFF2-40B4-BE49-F238E27FC236}">
                  <a16:creationId xmlns:a16="http://schemas.microsoft.com/office/drawing/2014/main" id="{9D656878-7BA5-41C0-8D78-600DF14FE1E8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01950" y="24611491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cxnSp>
          <p:nvCxnSpPr>
            <p:cNvPr id="560" name="直線單箭頭接點 559">
              <a:extLst>
                <a:ext uri="{FF2B5EF4-FFF2-40B4-BE49-F238E27FC236}">
                  <a16:creationId xmlns:a16="http://schemas.microsoft.com/office/drawing/2014/main" id="{5DB65CDC-C702-4694-902F-26E0F06958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5599" y="11127378"/>
              <a:ext cx="2328487" cy="137695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直線單箭頭接點 561">
              <a:extLst>
                <a:ext uri="{FF2B5EF4-FFF2-40B4-BE49-F238E27FC236}">
                  <a16:creationId xmlns:a16="http://schemas.microsoft.com/office/drawing/2014/main" id="{869A83AC-7314-4AB1-A875-4DA3834B0C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404595" y="10292824"/>
              <a:ext cx="1062010" cy="92815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8" name="直線單箭頭接點 657">
              <a:extLst>
                <a:ext uri="{FF2B5EF4-FFF2-40B4-BE49-F238E27FC236}">
                  <a16:creationId xmlns:a16="http://schemas.microsoft.com/office/drawing/2014/main" id="{A14DC204-7432-4F92-9BD0-78D2434B7077}"/>
                </a:ext>
              </a:extLst>
            </p:cNvPr>
            <p:cNvCxnSpPr>
              <a:cxnSpLocks/>
            </p:cNvCxnSpPr>
            <p:nvPr/>
          </p:nvCxnSpPr>
          <p:spPr>
            <a:xfrm>
              <a:off x="15472062" y="21775477"/>
              <a:ext cx="0" cy="3219686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2" name="直線單箭頭接點 661">
              <a:extLst>
                <a:ext uri="{FF2B5EF4-FFF2-40B4-BE49-F238E27FC236}">
                  <a16:creationId xmlns:a16="http://schemas.microsoft.com/office/drawing/2014/main" id="{40F01FCA-B436-4BC5-8418-8184519732C1}"/>
                </a:ext>
              </a:extLst>
            </p:cNvPr>
            <p:cNvCxnSpPr>
              <a:cxnSpLocks/>
            </p:cNvCxnSpPr>
            <p:nvPr/>
          </p:nvCxnSpPr>
          <p:spPr>
            <a:xfrm>
              <a:off x="9690365" y="20023097"/>
              <a:ext cx="0" cy="4941611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5" name="文字方塊 484">
              <a:extLst>
                <a:ext uri="{FF2B5EF4-FFF2-40B4-BE49-F238E27FC236}">
                  <a16:creationId xmlns:a16="http://schemas.microsoft.com/office/drawing/2014/main" id="{B55CE459-9A07-4873-BD17-B379FC809A4D}"/>
                </a:ext>
              </a:extLst>
            </p:cNvPr>
            <p:cNvSpPr txBox="1"/>
            <p:nvPr/>
          </p:nvSpPr>
          <p:spPr>
            <a:xfrm rot="16200000">
              <a:off x="20642458" y="20726087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1" name="文字方塊 540">
              <a:extLst>
                <a:ext uri="{FF2B5EF4-FFF2-40B4-BE49-F238E27FC236}">
                  <a16:creationId xmlns:a16="http://schemas.microsoft.com/office/drawing/2014/main" id="{D40439B3-1DE6-4D06-8DB4-716B6C1E11D0}"/>
                </a:ext>
              </a:extLst>
            </p:cNvPr>
            <p:cNvSpPr txBox="1"/>
            <p:nvPr/>
          </p:nvSpPr>
          <p:spPr>
            <a:xfrm rot="16200000">
              <a:off x="21470110" y="20726087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13" name="直線單箭頭接點 612">
              <a:extLst>
                <a:ext uri="{FF2B5EF4-FFF2-40B4-BE49-F238E27FC236}">
                  <a16:creationId xmlns:a16="http://schemas.microsoft.com/office/drawing/2014/main" id="{9550D6D1-2A71-42D6-B7F1-BC26995442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95558" y="10505663"/>
              <a:ext cx="4200227" cy="207987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6" name="直線單箭頭接點 655">
              <a:extLst>
                <a:ext uri="{FF2B5EF4-FFF2-40B4-BE49-F238E27FC236}">
                  <a16:creationId xmlns:a16="http://schemas.microsoft.com/office/drawing/2014/main" id="{38C429B9-21C2-4B2B-88A9-27FB5F0C2A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42872" y="14670660"/>
              <a:ext cx="2021821" cy="98948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直線單箭頭接點 665">
              <a:extLst>
                <a:ext uri="{FF2B5EF4-FFF2-40B4-BE49-F238E27FC236}">
                  <a16:creationId xmlns:a16="http://schemas.microsoft.com/office/drawing/2014/main" id="{9C354AF9-009D-415D-9B5C-B1796859CA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95900" y="29603731"/>
              <a:ext cx="0" cy="2930209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9" name="直線單箭頭接點 668">
              <a:extLst>
                <a:ext uri="{FF2B5EF4-FFF2-40B4-BE49-F238E27FC236}">
                  <a16:creationId xmlns:a16="http://schemas.microsoft.com/office/drawing/2014/main" id="{07674D67-0FEB-47B9-9867-6C09DD843A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411496" y="29603732"/>
              <a:ext cx="0" cy="3073848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0" name="直線單箭頭接點 669">
              <a:extLst>
                <a:ext uri="{FF2B5EF4-FFF2-40B4-BE49-F238E27FC236}">
                  <a16:creationId xmlns:a16="http://schemas.microsoft.com/office/drawing/2014/main" id="{7BCAB687-38A3-42C5-8451-3EC4F33357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91828" y="28083537"/>
              <a:ext cx="2205738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2" name="直線單箭頭接點 671">
              <a:extLst>
                <a:ext uri="{FF2B5EF4-FFF2-40B4-BE49-F238E27FC236}">
                  <a16:creationId xmlns:a16="http://schemas.microsoft.com/office/drawing/2014/main" id="{15D437C2-1D3A-43E0-9457-21563CF554E4}"/>
                </a:ext>
              </a:extLst>
            </p:cNvPr>
            <p:cNvCxnSpPr>
              <a:cxnSpLocks/>
            </p:cNvCxnSpPr>
            <p:nvPr/>
          </p:nvCxnSpPr>
          <p:spPr>
            <a:xfrm>
              <a:off x="3195389" y="26928861"/>
              <a:ext cx="2298203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直線單箭頭接點 672">
              <a:extLst>
                <a:ext uri="{FF2B5EF4-FFF2-40B4-BE49-F238E27FC236}">
                  <a16:creationId xmlns:a16="http://schemas.microsoft.com/office/drawing/2014/main" id="{2E45A1A0-F472-4092-878E-40B53AE8E1BC}"/>
                </a:ext>
              </a:extLst>
            </p:cNvPr>
            <p:cNvCxnSpPr>
              <a:cxnSpLocks/>
            </p:cNvCxnSpPr>
            <p:nvPr/>
          </p:nvCxnSpPr>
          <p:spPr>
            <a:xfrm>
              <a:off x="3166662" y="22728771"/>
              <a:ext cx="2316158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676" name="圖片 675" descr="http://johnwell.com.tw/files/products/20078817732_SD-19.gif">
              <a:extLst>
                <a:ext uri="{FF2B5EF4-FFF2-40B4-BE49-F238E27FC236}">
                  <a16:creationId xmlns:a16="http://schemas.microsoft.com/office/drawing/2014/main" id="{D62A55F0-F4B0-473B-B77F-7E9158A12FA7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01950" y="22974362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84" name="圖片 683" descr="http://johnwell.com.tw/files/products/20078817732_SD-19.gif">
              <a:extLst>
                <a:ext uri="{FF2B5EF4-FFF2-40B4-BE49-F238E27FC236}">
                  <a16:creationId xmlns:a16="http://schemas.microsoft.com/office/drawing/2014/main" id="{A0AF1589-CB6B-44E2-B9BB-25E8074CC0F9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874751" y="21338184"/>
              <a:ext cx="913649" cy="297367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686" name="irc_mi" descr="http://www.clker.com/cliparts/b/f/3/8/1194984863413596986extincteur_yves_guillou_01.svg.med.png">
              <a:extLst>
                <a:ext uri="{FF2B5EF4-FFF2-40B4-BE49-F238E27FC236}">
                  <a16:creationId xmlns:a16="http://schemas.microsoft.com/office/drawing/2014/main" id="{719BE1CE-448D-4408-811D-A54DF55A0B36}"/>
                </a:ext>
              </a:extLst>
            </p:cNvPr>
            <p:cNvPicPr/>
            <p:nvPr/>
          </p:nvPicPr>
          <p:blipFill>
            <a:blip r:embed="rId3" cstate="print"/>
            <a:srcRect l="21882" t="4630" r="23038" b="7278"/>
            <a:stretch>
              <a:fillRect/>
            </a:stretch>
          </p:blipFill>
          <p:spPr bwMode="auto">
            <a:xfrm>
              <a:off x="9911654" y="25620629"/>
              <a:ext cx="369043" cy="590562"/>
            </a:xfrm>
            <a:prstGeom prst="rect">
              <a:avLst/>
            </a:prstGeom>
            <a:ln w="57150">
              <a:noFill/>
              <a:prstDash val="sysDot"/>
              <a:tailEnd type="arrow"/>
            </a:ln>
          </p:spPr>
        </p:pic>
        <p:pic>
          <p:nvPicPr>
            <p:cNvPr id="514" name="圖片 513">
              <a:extLst>
                <a:ext uri="{FF2B5EF4-FFF2-40B4-BE49-F238E27FC236}">
                  <a16:creationId xmlns:a16="http://schemas.microsoft.com/office/drawing/2014/main" id="{BC4DE733-02AF-407C-80D1-91A7FFABB9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269236" y="7110199"/>
              <a:ext cx="1236755" cy="901016"/>
            </a:xfrm>
            <a:prstGeom prst="rect">
              <a:avLst/>
            </a:prstGeom>
          </p:spPr>
        </p:pic>
        <p:pic>
          <p:nvPicPr>
            <p:cNvPr id="675" name="圖片 674">
              <a:extLst>
                <a:ext uri="{FF2B5EF4-FFF2-40B4-BE49-F238E27FC236}">
                  <a16:creationId xmlns:a16="http://schemas.microsoft.com/office/drawing/2014/main" id="{02C9E54C-FA2F-4D97-A5A2-ACC42686F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957241" y="10511414"/>
              <a:ext cx="1289980" cy="1180196"/>
            </a:xfrm>
            <a:prstGeom prst="rect">
              <a:avLst/>
            </a:prstGeom>
          </p:spPr>
        </p:pic>
        <p:sp>
          <p:nvSpPr>
            <p:cNvPr id="677" name="文字方塊 676">
              <a:extLst>
                <a:ext uri="{FF2B5EF4-FFF2-40B4-BE49-F238E27FC236}">
                  <a16:creationId xmlns:a16="http://schemas.microsoft.com/office/drawing/2014/main" id="{D0F393B9-9B8B-4450-A217-38A8200615E7}"/>
                </a:ext>
              </a:extLst>
            </p:cNvPr>
            <p:cNvSpPr txBox="1"/>
            <p:nvPr/>
          </p:nvSpPr>
          <p:spPr>
            <a:xfrm>
              <a:off x="21829286" y="8915103"/>
              <a:ext cx="921147" cy="9290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  <a:r>
                <a:rPr lang="zh-TW" altLang="en-US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</a:p>
          </p:txBody>
        </p:sp>
        <p:sp>
          <p:nvSpPr>
            <p:cNvPr id="688" name="文字方塊 687">
              <a:extLst>
                <a:ext uri="{FF2B5EF4-FFF2-40B4-BE49-F238E27FC236}">
                  <a16:creationId xmlns:a16="http://schemas.microsoft.com/office/drawing/2014/main" id="{1DBA804A-F521-48B3-A31C-B4AE95C046A3}"/>
                </a:ext>
              </a:extLst>
            </p:cNvPr>
            <p:cNvSpPr txBox="1"/>
            <p:nvPr/>
          </p:nvSpPr>
          <p:spPr>
            <a:xfrm>
              <a:off x="4357623" y="15377646"/>
              <a:ext cx="921147" cy="9290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  <a:r>
                <a:rPr lang="zh-TW" altLang="en-US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</a:p>
          </p:txBody>
        </p:sp>
        <p:cxnSp>
          <p:nvCxnSpPr>
            <p:cNvPr id="689" name="直線單箭頭接點 688">
              <a:extLst>
                <a:ext uri="{FF2B5EF4-FFF2-40B4-BE49-F238E27FC236}">
                  <a16:creationId xmlns:a16="http://schemas.microsoft.com/office/drawing/2014/main" id="{43AF309B-EDD6-488B-9385-0EB5FB99E366}"/>
                </a:ext>
              </a:extLst>
            </p:cNvPr>
            <p:cNvCxnSpPr>
              <a:cxnSpLocks/>
            </p:cNvCxnSpPr>
            <p:nvPr/>
          </p:nvCxnSpPr>
          <p:spPr>
            <a:xfrm>
              <a:off x="4879542" y="19638659"/>
              <a:ext cx="624828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手繪多邊形: 圖案 4">
              <a:extLst>
                <a:ext uri="{FF2B5EF4-FFF2-40B4-BE49-F238E27FC236}">
                  <a16:creationId xmlns:a16="http://schemas.microsoft.com/office/drawing/2014/main" id="{48482E14-1F71-4EA3-A8C5-3867C685672F}"/>
                </a:ext>
              </a:extLst>
            </p:cNvPr>
            <p:cNvSpPr/>
            <p:nvPr/>
          </p:nvSpPr>
          <p:spPr>
            <a:xfrm>
              <a:off x="6978447" y="19841848"/>
              <a:ext cx="11446130" cy="5081184"/>
            </a:xfrm>
            <a:custGeom>
              <a:avLst/>
              <a:gdLst>
                <a:gd name="connsiteX0" fmla="*/ 0 w 8096250"/>
                <a:gd name="connsiteY0" fmla="*/ 0 h 3594100"/>
                <a:gd name="connsiteX1" fmla="*/ 0 w 8096250"/>
                <a:gd name="connsiteY1" fmla="*/ 3594100 h 3594100"/>
                <a:gd name="connsiteX2" fmla="*/ 8096250 w 8096250"/>
                <a:gd name="connsiteY2" fmla="*/ 3594100 h 3594100"/>
                <a:gd name="connsiteX3" fmla="*/ 8096250 w 8096250"/>
                <a:gd name="connsiteY3" fmla="*/ 1270000 h 3594100"/>
                <a:gd name="connsiteX4" fmla="*/ 5842000 w 8096250"/>
                <a:gd name="connsiteY4" fmla="*/ 1270000 h 3594100"/>
                <a:gd name="connsiteX5" fmla="*/ 5842000 w 8096250"/>
                <a:gd name="connsiteY5" fmla="*/ 12700 h 3594100"/>
                <a:gd name="connsiteX6" fmla="*/ 0 w 8096250"/>
                <a:gd name="connsiteY6" fmla="*/ 0 h 359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96250" h="3594100">
                  <a:moveTo>
                    <a:pt x="0" y="0"/>
                  </a:moveTo>
                  <a:lnTo>
                    <a:pt x="0" y="3594100"/>
                  </a:lnTo>
                  <a:lnTo>
                    <a:pt x="8096250" y="3594100"/>
                  </a:lnTo>
                  <a:lnTo>
                    <a:pt x="8096250" y="1270000"/>
                  </a:lnTo>
                  <a:lnTo>
                    <a:pt x="5842000" y="1270000"/>
                  </a:lnTo>
                  <a:lnTo>
                    <a:pt x="5842000" y="127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129274" tIns="64637" rIns="129274" bIns="6463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1593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17" name="直線單箭頭接點 516"/>
            <p:cNvCxnSpPr>
              <a:cxnSpLocks/>
            </p:cNvCxnSpPr>
            <p:nvPr/>
          </p:nvCxnSpPr>
          <p:spPr>
            <a:xfrm flipH="1">
              <a:off x="6289755" y="25165178"/>
              <a:ext cx="4343808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直線單箭頭接點 533"/>
            <p:cNvCxnSpPr>
              <a:cxnSpLocks/>
            </p:cNvCxnSpPr>
            <p:nvPr/>
          </p:nvCxnSpPr>
          <p:spPr>
            <a:xfrm>
              <a:off x="12131950" y="25173446"/>
              <a:ext cx="6978498" cy="13426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直線接點 691">
              <a:extLst>
                <a:ext uri="{FF2B5EF4-FFF2-40B4-BE49-F238E27FC236}">
                  <a16:creationId xmlns:a16="http://schemas.microsoft.com/office/drawing/2014/main" id="{A7BD939A-5195-480E-84B7-226B566C178E}"/>
                </a:ext>
              </a:extLst>
            </p:cNvPr>
            <p:cNvCxnSpPr>
              <a:cxnSpLocks/>
            </p:cNvCxnSpPr>
            <p:nvPr/>
          </p:nvCxnSpPr>
          <p:spPr>
            <a:xfrm>
              <a:off x="17003484" y="24952215"/>
              <a:ext cx="0" cy="1227647"/>
            </a:xfrm>
            <a:prstGeom prst="lin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465" name="文字方塊 464"/>
            <p:cNvSpPr txBox="1"/>
            <p:nvPr/>
          </p:nvSpPr>
          <p:spPr>
            <a:xfrm rot="16200000">
              <a:off x="20637663" y="26644484"/>
              <a:ext cx="1879428" cy="45579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>
                <a:defRPr sz="1600"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zh-TW" altLang="en-US" sz="2262"/>
                <a:t>自</a:t>
              </a:r>
              <a:endParaRPr lang="en-US" altLang="zh-TW" sz="2262" dirty="0"/>
            </a:p>
            <a:p>
              <a:r>
                <a:rPr lang="zh-TW" altLang="en-US" sz="2262"/>
                <a:t>然</a:t>
              </a:r>
              <a:endParaRPr lang="en-US" altLang="zh-TW" sz="2262" dirty="0"/>
            </a:p>
            <a:p>
              <a:r>
                <a:rPr lang="zh-TW" altLang="en-US" sz="2262"/>
                <a:t>教</a:t>
              </a:r>
              <a:endParaRPr lang="en-US" altLang="zh-TW" sz="2262" dirty="0"/>
            </a:p>
            <a:p>
              <a:r>
                <a:rPr lang="zh-TW" altLang="en-US" sz="2262" dirty="0"/>
                <a:t>室</a:t>
              </a:r>
            </a:p>
          </p:txBody>
        </p:sp>
        <p:sp>
          <p:nvSpPr>
            <p:cNvPr id="694" name="文字方塊 693">
              <a:extLst>
                <a:ext uri="{FF2B5EF4-FFF2-40B4-BE49-F238E27FC236}">
                  <a16:creationId xmlns:a16="http://schemas.microsoft.com/office/drawing/2014/main" id="{652A2AB1-C110-444C-8EF4-30428312CC45}"/>
                </a:ext>
              </a:extLst>
            </p:cNvPr>
            <p:cNvSpPr txBox="1"/>
            <p:nvPr/>
          </p:nvSpPr>
          <p:spPr>
            <a:xfrm>
              <a:off x="16895143" y="17757929"/>
              <a:ext cx="921147" cy="9290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TW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1F</a:t>
              </a:r>
              <a:r>
                <a:rPr lang="zh-TW" altLang="en-US" sz="3393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</a:p>
          </p:txBody>
        </p:sp>
        <p:cxnSp>
          <p:nvCxnSpPr>
            <p:cNvPr id="394" name="直線單箭頭接點 393">
              <a:extLst>
                <a:ext uri="{FF2B5EF4-FFF2-40B4-BE49-F238E27FC236}">
                  <a16:creationId xmlns:a16="http://schemas.microsoft.com/office/drawing/2014/main" id="{69966E56-EB33-47C3-9DAE-A7D4982C2F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90365" y="25274318"/>
              <a:ext cx="0" cy="882108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單箭頭接點 394">
              <a:extLst>
                <a:ext uri="{FF2B5EF4-FFF2-40B4-BE49-F238E27FC236}">
                  <a16:creationId xmlns:a16="http://schemas.microsoft.com/office/drawing/2014/main" id="{53BC4E2E-5324-4501-B9FA-120FC961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435874" y="25274318"/>
              <a:ext cx="0" cy="882108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直線單箭頭接點 436">
              <a:extLst>
                <a:ext uri="{FF2B5EF4-FFF2-40B4-BE49-F238E27FC236}">
                  <a16:creationId xmlns:a16="http://schemas.microsoft.com/office/drawing/2014/main" id="{4E944D92-8B94-4C8B-9A96-40FC84F18FB4}"/>
                </a:ext>
              </a:extLst>
            </p:cNvPr>
            <p:cNvCxnSpPr>
              <a:cxnSpLocks/>
            </p:cNvCxnSpPr>
            <p:nvPr/>
          </p:nvCxnSpPr>
          <p:spPr>
            <a:xfrm>
              <a:off x="21776224" y="10323613"/>
              <a:ext cx="419562" cy="8673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直線單箭頭接點 439">
              <a:extLst>
                <a:ext uri="{FF2B5EF4-FFF2-40B4-BE49-F238E27FC236}">
                  <a16:creationId xmlns:a16="http://schemas.microsoft.com/office/drawing/2014/main" id="{543ECEE4-6E70-4A7A-9067-FE457ADA95FD}"/>
                </a:ext>
              </a:extLst>
            </p:cNvPr>
            <p:cNvCxnSpPr>
              <a:cxnSpLocks/>
            </p:cNvCxnSpPr>
            <p:nvPr/>
          </p:nvCxnSpPr>
          <p:spPr>
            <a:xfrm>
              <a:off x="18785346" y="20464505"/>
              <a:ext cx="393856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直線單箭頭接點 454">
              <a:extLst>
                <a:ext uri="{FF2B5EF4-FFF2-40B4-BE49-F238E27FC236}">
                  <a16:creationId xmlns:a16="http://schemas.microsoft.com/office/drawing/2014/main" id="{0298B916-AF65-4CFC-9D8A-32FB64E32BD3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18529462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直線單箭頭接點 467">
              <a:extLst>
                <a:ext uri="{FF2B5EF4-FFF2-40B4-BE49-F238E27FC236}">
                  <a16:creationId xmlns:a16="http://schemas.microsoft.com/office/drawing/2014/main" id="{C82AD398-4803-46CB-BD77-530D2EEA825F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19631882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直線單箭頭接點 468">
              <a:extLst>
                <a:ext uri="{FF2B5EF4-FFF2-40B4-BE49-F238E27FC236}">
                  <a16:creationId xmlns:a16="http://schemas.microsoft.com/office/drawing/2014/main" id="{99EBE161-E619-45DB-98C6-B23B8AB3761A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0482935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直線單箭頭接點 473">
              <a:extLst>
                <a:ext uri="{FF2B5EF4-FFF2-40B4-BE49-F238E27FC236}">
                  <a16:creationId xmlns:a16="http://schemas.microsoft.com/office/drawing/2014/main" id="{7F5D85E3-EC18-4BD0-9CA1-26DAEBEA7956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2088086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直線單箭頭接點 475">
              <a:extLst>
                <a:ext uri="{FF2B5EF4-FFF2-40B4-BE49-F238E27FC236}">
                  <a16:creationId xmlns:a16="http://schemas.microsoft.com/office/drawing/2014/main" id="{6C64A594-422A-4880-8BE8-B00735773F37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2727274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直線單箭頭接點 530">
              <a:extLst>
                <a:ext uri="{FF2B5EF4-FFF2-40B4-BE49-F238E27FC236}">
                  <a16:creationId xmlns:a16="http://schemas.microsoft.com/office/drawing/2014/main" id="{59400B03-57A2-4C77-9AB1-A0976A3EE635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3531645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直線單箭頭接點 531">
              <a:extLst>
                <a:ext uri="{FF2B5EF4-FFF2-40B4-BE49-F238E27FC236}">
                  <a16:creationId xmlns:a16="http://schemas.microsoft.com/office/drawing/2014/main" id="{55820AA9-268E-47D4-8FF1-723C51E554AD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5003932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直線單箭頭接點 536">
              <a:extLst>
                <a:ext uri="{FF2B5EF4-FFF2-40B4-BE49-F238E27FC236}">
                  <a16:creationId xmlns:a16="http://schemas.microsoft.com/office/drawing/2014/main" id="{BC0B904B-ACAB-4883-9D90-8A9A2CC11BB9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6203307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直線單箭頭接點 567">
              <a:extLst>
                <a:ext uri="{FF2B5EF4-FFF2-40B4-BE49-F238E27FC236}">
                  <a16:creationId xmlns:a16="http://schemas.microsoft.com/office/drawing/2014/main" id="{F1819F6E-BC5F-4DA7-BE6C-9746C69BF4B1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6932268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直線單箭頭接點 623">
              <a:extLst>
                <a:ext uri="{FF2B5EF4-FFF2-40B4-BE49-F238E27FC236}">
                  <a16:creationId xmlns:a16="http://schemas.microsoft.com/office/drawing/2014/main" id="{0A9D7DDA-9FA3-4D0F-98C7-DAFEF6C5C117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14" y="27636093"/>
              <a:ext cx="555967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直線單箭頭接點 624">
              <a:extLst>
                <a:ext uri="{FF2B5EF4-FFF2-40B4-BE49-F238E27FC236}">
                  <a16:creationId xmlns:a16="http://schemas.microsoft.com/office/drawing/2014/main" id="{C18CAE0B-1CE1-4C6E-8F11-8DBFF9969B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90548" y="28293037"/>
              <a:ext cx="567369" cy="16877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直線單箭頭接點 707"/>
            <p:cNvCxnSpPr>
              <a:cxnSpLocks/>
            </p:cNvCxnSpPr>
            <p:nvPr/>
          </p:nvCxnSpPr>
          <p:spPr>
            <a:xfrm flipV="1">
              <a:off x="7248376" y="29593247"/>
              <a:ext cx="0" cy="60299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3" name="直線單箭頭接點 662">
              <a:extLst>
                <a:ext uri="{FF2B5EF4-FFF2-40B4-BE49-F238E27FC236}">
                  <a16:creationId xmlns:a16="http://schemas.microsoft.com/office/drawing/2014/main" id="{C0BCD939-12B9-456D-B452-1FBE6C1EB0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48808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4" name="直線單箭頭接點 663">
              <a:extLst>
                <a:ext uri="{FF2B5EF4-FFF2-40B4-BE49-F238E27FC236}">
                  <a16:creationId xmlns:a16="http://schemas.microsoft.com/office/drawing/2014/main" id="{44FDFBC9-571E-4559-AB38-5FCBBB8846A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02047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直線單箭頭接點 664">
              <a:extLst>
                <a:ext uri="{FF2B5EF4-FFF2-40B4-BE49-F238E27FC236}">
                  <a16:creationId xmlns:a16="http://schemas.microsoft.com/office/drawing/2014/main" id="{27488D48-0515-4070-AA36-6DE3B21DFDA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236472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8" name="直線單箭頭接點 667">
              <a:extLst>
                <a:ext uri="{FF2B5EF4-FFF2-40B4-BE49-F238E27FC236}">
                  <a16:creationId xmlns:a16="http://schemas.microsoft.com/office/drawing/2014/main" id="{0F2088FA-2A8E-483D-B5D4-F1D21E5D3D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331865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9" name="直線單箭頭接點 678">
              <a:extLst>
                <a:ext uri="{FF2B5EF4-FFF2-40B4-BE49-F238E27FC236}">
                  <a16:creationId xmlns:a16="http://schemas.microsoft.com/office/drawing/2014/main" id="{F4ECEEE8-8C25-4873-A506-C810C99398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552785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1" name="直線單箭頭接點 680">
              <a:extLst>
                <a:ext uri="{FF2B5EF4-FFF2-40B4-BE49-F238E27FC236}">
                  <a16:creationId xmlns:a16="http://schemas.microsoft.com/office/drawing/2014/main" id="{2745C9BF-4B6F-4D27-95AA-C692118DDA5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03839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0" name="直線單箭頭接點 689">
              <a:extLst>
                <a:ext uri="{FF2B5EF4-FFF2-40B4-BE49-F238E27FC236}">
                  <a16:creationId xmlns:a16="http://schemas.microsoft.com/office/drawing/2014/main" id="{DF663E96-20DA-4D4A-A844-B7AB98016B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143573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1" name="直線單箭頭接點 690">
              <a:extLst>
                <a:ext uri="{FF2B5EF4-FFF2-40B4-BE49-F238E27FC236}">
                  <a16:creationId xmlns:a16="http://schemas.microsoft.com/office/drawing/2014/main" id="{5E173180-2832-44E8-A983-160ECB88AE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63401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直線單箭頭接點 510"/>
            <p:cNvCxnSpPr>
              <a:cxnSpLocks/>
            </p:cNvCxnSpPr>
            <p:nvPr/>
          </p:nvCxnSpPr>
          <p:spPr>
            <a:xfrm flipH="1">
              <a:off x="19771469" y="25175388"/>
              <a:ext cx="588626" cy="0"/>
            </a:xfrm>
            <a:prstGeom prst="straightConnector1">
              <a:avLst/>
            </a:prstGeom>
            <a:ln w="57150">
              <a:solidFill>
                <a:srgbClr val="00B050"/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3" name="直線單箭頭接點 692">
              <a:extLst>
                <a:ext uri="{FF2B5EF4-FFF2-40B4-BE49-F238E27FC236}">
                  <a16:creationId xmlns:a16="http://schemas.microsoft.com/office/drawing/2014/main" id="{E3FF3A8B-6B61-4D00-9001-85C4D4F4E7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98971" y="22671175"/>
              <a:ext cx="39723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直線單箭頭接點 694">
              <a:extLst>
                <a:ext uri="{FF2B5EF4-FFF2-40B4-BE49-F238E27FC236}">
                  <a16:creationId xmlns:a16="http://schemas.microsoft.com/office/drawing/2014/main" id="{58B93DF3-078F-43AC-8CA4-4AA844BA80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98971" y="25181244"/>
              <a:ext cx="39723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直線單箭頭接點 695">
              <a:extLst>
                <a:ext uri="{FF2B5EF4-FFF2-40B4-BE49-F238E27FC236}">
                  <a16:creationId xmlns:a16="http://schemas.microsoft.com/office/drawing/2014/main" id="{4F50DEF5-1470-4F0A-A204-87F6A46CE4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98971" y="26118480"/>
              <a:ext cx="39723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直線單箭頭接點 696">
              <a:extLst>
                <a:ext uri="{FF2B5EF4-FFF2-40B4-BE49-F238E27FC236}">
                  <a16:creationId xmlns:a16="http://schemas.microsoft.com/office/drawing/2014/main" id="{410DBF5B-9CBE-45B8-88F1-9BA9333F35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98971" y="28089907"/>
              <a:ext cx="39723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直線單箭頭接點 697">
              <a:extLst>
                <a:ext uri="{FF2B5EF4-FFF2-40B4-BE49-F238E27FC236}">
                  <a16:creationId xmlns:a16="http://schemas.microsoft.com/office/drawing/2014/main" id="{BE1DAA5C-CFAF-446F-907B-B162F3DEBD9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096707" y="28425903"/>
              <a:ext cx="1" cy="10867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2" name="文字方塊 701">
              <a:extLst>
                <a:ext uri="{FF2B5EF4-FFF2-40B4-BE49-F238E27FC236}">
                  <a16:creationId xmlns:a16="http://schemas.microsoft.com/office/drawing/2014/main" id="{C2317587-8739-47D1-8B60-E6B8D4DDE209}"/>
                </a:ext>
              </a:extLst>
            </p:cNvPr>
            <p:cNvSpPr txBox="1"/>
            <p:nvPr/>
          </p:nvSpPr>
          <p:spPr>
            <a:xfrm rot="16200000">
              <a:off x="3428102" y="23893067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>
                <a:defRPr sz="1200"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</a:lstStyle>
            <a:p>
              <a:r>
                <a:rPr lang="zh-TW" altLang="en-US" sz="1697" dirty="0"/>
                <a:t>廁所</a:t>
              </a:r>
              <a:endParaRPr lang="en-US" altLang="zh-TW" sz="1697" dirty="0"/>
            </a:p>
          </p:txBody>
        </p:sp>
        <p:sp>
          <p:nvSpPr>
            <p:cNvPr id="703" name="文字方塊 702">
              <a:extLst>
                <a:ext uri="{FF2B5EF4-FFF2-40B4-BE49-F238E27FC236}">
                  <a16:creationId xmlns:a16="http://schemas.microsoft.com/office/drawing/2014/main" id="{703D75BC-01B9-4D34-94AE-180EE00B1E51}"/>
                </a:ext>
              </a:extLst>
            </p:cNvPr>
            <p:cNvSpPr txBox="1"/>
            <p:nvPr/>
          </p:nvSpPr>
          <p:spPr>
            <a:xfrm rot="16200000">
              <a:off x="4662794" y="23893067"/>
              <a:ext cx="531293" cy="62963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697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廁所</a:t>
              </a:r>
              <a:endParaRPr lang="en-US" altLang="zh-TW" sz="1697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6803AA3F-4D9A-F8BF-2749-4C162C1EC00F}"/>
              </a:ext>
            </a:extLst>
          </p:cNvPr>
          <p:cNvGrpSpPr/>
          <p:nvPr/>
        </p:nvGrpSpPr>
        <p:grpSpPr>
          <a:xfrm>
            <a:off x="22046674" y="38256941"/>
            <a:ext cx="784976" cy="853397"/>
            <a:chOff x="27090037" y="5565115"/>
            <a:chExt cx="1825188" cy="1984275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B7F351C-D640-2C66-DB16-D0DB983877D4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D1D11DE-323D-EB37-13BE-E08137F1DCF8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D088F9A9-AD8A-B8CD-2D34-E166C19A4631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FF32585F-E188-6D14-B00B-2415E5098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35929" y="38168145"/>
            <a:ext cx="604199" cy="95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語音泡泡: 矩形 14">
            <a:extLst>
              <a:ext uri="{FF2B5EF4-FFF2-40B4-BE49-F238E27FC236}">
                <a16:creationId xmlns:a16="http://schemas.microsoft.com/office/drawing/2014/main" id="{DB49645D-A67A-E67E-3F68-B9FFBE37E3B3}"/>
              </a:ext>
            </a:extLst>
          </p:cNvPr>
          <p:cNvSpPr/>
          <p:nvPr/>
        </p:nvSpPr>
        <p:spPr>
          <a:xfrm>
            <a:off x="9290668" y="41375494"/>
            <a:ext cx="1711689" cy="701385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sz="2400" b="1" spc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endParaRPr lang="en-US" altLang="zh-TW" sz="2400" b="1" spc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3000"/>
              </a:lnSpc>
            </a:pP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11EB726-BA4C-7E25-C8E6-3946C1CB9E7A}"/>
              </a:ext>
            </a:extLst>
          </p:cNvPr>
          <p:cNvGrpSpPr/>
          <p:nvPr/>
        </p:nvGrpSpPr>
        <p:grpSpPr>
          <a:xfrm>
            <a:off x="15652640" y="38186859"/>
            <a:ext cx="1477500" cy="997464"/>
            <a:chOff x="17849272" y="8726091"/>
            <a:chExt cx="2380890" cy="1607344"/>
          </a:xfrm>
        </p:grpSpPr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9168A139-A984-4362-3E06-15158818012B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7EA3A8F9-0F10-0974-5798-5A0BB8583A4C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語音泡泡: 矩形 18">
              <a:extLst>
                <a:ext uri="{FF2B5EF4-FFF2-40B4-BE49-F238E27FC236}">
                  <a16:creationId xmlns:a16="http://schemas.microsoft.com/office/drawing/2014/main" id="{F6B97120-FB11-D728-A585-C1A3272A006D}"/>
                </a:ext>
              </a:extLst>
            </p:cNvPr>
            <p:cNvSpPr/>
            <p:nvPr/>
          </p:nvSpPr>
          <p:spPr>
            <a:xfrm>
              <a:off x="17849272" y="9605020"/>
              <a:ext cx="2380890" cy="309530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16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CFBD9712-E23F-40B8-D2F2-2C8E0742C351}"/>
              </a:ext>
            </a:extLst>
          </p:cNvPr>
          <p:cNvGrpSpPr/>
          <p:nvPr/>
        </p:nvGrpSpPr>
        <p:grpSpPr>
          <a:xfrm>
            <a:off x="9654254" y="39722464"/>
            <a:ext cx="1040192" cy="997465"/>
            <a:chOff x="26946504" y="8572128"/>
            <a:chExt cx="2102822" cy="2016445"/>
          </a:xfrm>
        </p:grpSpPr>
        <p:sp>
          <p:nvSpPr>
            <p:cNvPr id="21" name="手繪多邊形: 圖案 20">
              <a:extLst>
                <a:ext uri="{FF2B5EF4-FFF2-40B4-BE49-F238E27FC236}">
                  <a16:creationId xmlns:a16="http://schemas.microsoft.com/office/drawing/2014/main" id="{06F743F9-8775-3265-E74A-E904DDD49BDF}"/>
                </a:ext>
              </a:extLst>
            </p:cNvPr>
            <p:cNvSpPr/>
            <p:nvPr/>
          </p:nvSpPr>
          <p:spPr>
            <a:xfrm>
              <a:off x="26946504" y="8572128"/>
              <a:ext cx="2102822" cy="2016445"/>
            </a:xfrm>
            <a:custGeom>
              <a:avLst/>
              <a:gdLst>
                <a:gd name="connsiteX0" fmla="*/ 1054390 w 2102822"/>
                <a:gd name="connsiteY0" fmla="*/ 0 h 2016445"/>
                <a:gd name="connsiteX1" fmla="*/ 0 w 2102822"/>
                <a:gd name="connsiteY1" fmla="*/ 1045454 h 2016445"/>
                <a:gd name="connsiteX2" fmla="*/ 327635 w 2102822"/>
                <a:gd name="connsiteY2" fmla="*/ 1045454 h 2016445"/>
                <a:gd name="connsiteX3" fmla="*/ 327635 w 2102822"/>
                <a:gd name="connsiteY3" fmla="*/ 2016445 h 2016445"/>
                <a:gd name="connsiteX4" fmla="*/ 1807951 w 2102822"/>
                <a:gd name="connsiteY4" fmla="*/ 2016445 h 2016445"/>
                <a:gd name="connsiteX5" fmla="*/ 1807951 w 2102822"/>
                <a:gd name="connsiteY5" fmla="*/ 1039497 h 2016445"/>
                <a:gd name="connsiteX6" fmla="*/ 2102822 w 2102822"/>
                <a:gd name="connsiteY6" fmla="*/ 1039497 h 2016445"/>
                <a:gd name="connsiteX7" fmla="*/ 1054390 w 2102822"/>
                <a:gd name="connsiteY7" fmla="*/ 0 h 2016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2822" h="2016445">
                  <a:moveTo>
                    <a:pt x="1054390" y="0"/>
                  </a:moveTo>
                  <a:lnTo>
                    <a:pt x="0" y="1045454"/>
                  </a:lnTo>
                  <a:lnTo>
                    <a:pt x="327635" y="1045454"/>
                  </a:lnTo>
                  <a:lnTo>
                    <a:pt x="327635" y="2016445"/>
                  </a:lnTo>
                  <a:lnTo>
                    <a:pt x="1807951" y="2016445"/>
                  </a:lnTo>
                  <a:lnTo>
                    <a:pt x="1807951" y="1039497"/>
                  </a:lnTo>
                  <a:lnTo>
                    <a:pt x="2102822" y="1039497"/>
                  </a:lnTo>
                  <a:lnTo>
                    <a:pt x="105439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語音泡泡: 橢圓形 21">
              <a:extLst>
                <a:ext uri="{FF2B5EF4-FFF2-40B4-BE49-F238E27FC236}">
                  <a16:creationId xmlns:a16="http://schemas.microsoft.com/office/drawing/2014/main" id="{E7CF847A-AE77-B000-8791-E3DC83A920A7}"/>
                </a:ext>
              </a:extLst>
            </p:cNvPr>
            <p:cNvSpPr/>
            <p:nvPr/>
          </p:nvSpPr>
          <p:spPr>
            <a:xfrm>
              <a:off x="27472426" y="9362373"/>
              <a:ext cx="1081949" cy="1035695"/>
            </a:xfrm>
            <a:prstGeom prst="wedgeEllipseCallout">
              <a:avLst>
                <a:gd name="adj1" fmla="val -11360"/>
                <a:gd name="adj2" fmla="val 1553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糧</a:t>
              </a:r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E19A8E7C-1AD1-EFA4-C145-35BE0E8B3835}"/>
              </a:ext>
            </a:extLst>
          </p:cNvPr>
          <p:cNvGrpSpPr/>
          <p:nvPr/>
        </p:nvGrpSpPr>
        <p:grpSpPr>
          <a:xfrm>
            <a:off x="15906227" y="39722464"/>
            <a:ext cx="980108" cy="980108"/>
            <a:chOff x="36325124" y="8674046"/>
            <a:chExt cx="1944790" cy="1944790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DE4FD8FF-C751-2477-95F1-0C38C8FB9433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777B038F-A8B8-44F7-DBE8-DA23F2C2D768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手繪多邊形: 圖案 25">
              <a:extLst>
                <a:ext uri="{FF2B5EF4-FFF2-40B4-BE49-F238E27FC236}">
                  <a16:creationId xmlns:a16="http://schemas.microsoft.com/office/drawing/2014/main" id="{8BCF6B69-BE32-1A8A-3101-E93783E41759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4E207719-E1A1-B891-C50E-B33DB64D7620}"/>
              </a:ext>
            </a:extLst>
          </p:cNvPr>
          <p:cNvGrpSpPr/>
          <p:nvPr/>
        </p:nvGrpSpPr>
        <p:grpSpPr>
          <a:xfrm>
            <a:off x="21939929" y="39708195"/>
            <a:ext cx="1060873" cy="1060873"/>
            <a:chOff x="8591164" y="11676656"/>
            <a:chExt cx="1944790" cy="1944790"/>
          </a:xfrm>
        </p:grpSpPr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F7E1D20F-E51A-CAC5-EABB-0E3EEA159EF0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B7C7850A-0737-AD58-BDEC-4ED26437057C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C3453C9F-8582-66E3-A493-A9E5835D4556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CAC46E63-2932-BFDD-DC2D-D58D7BA153F8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CD40BADC-2EA5-40EA-15D7-A00CB5506871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5651EA95-E485-E372-0025-0D467AC89A72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8A44F463-DF3F-85BB-615F-FA0750086B6F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4644FAC8-8F4D-2D77-9219-6406C8AE37A6}"/>
              </a:ext>
            </a:extLst>
          </p:cNvPr>
          <p:cNvGrpSpPr/>
          <p:nvPr/>
        </p:nvGrpSpPr>
        <p:grpSpPr>
          <a:xfrm>
            <a:off x="27999687" y="39673622"/>
            <a:ext cx="968635" cy="1024824"/>
            <a:chOff x="17871401" y="11545358"/>
            <a:chExt cx="1995327" cy="2111072"/>
          </a:xfrm>
        </p:grpSpPr>
        <p:sp>
          <p:nvSpPr>
            <p:cNvPr id="36" name="手繪多邊形: 圖案 35">
              <a:extLst>
                <a:ext uri="{FF2B5EF4-FFF2-40B4-BE49-F238E27FC236}">
                  <a16:creationId xmlns:a16="http://schemas.microsoft.com/office/drawing/2014/main" id="{04D5F818-43AE-B6A5-D5C2-08800C9EB924}"/>
                </a:ext>
              </a:extLst>
            </p:cNvPr>
            <p:cNvSpPr/>
            <p:nvPr/>
          </p:nvSpPr>
          <p:spPr>
            <a:xfrm>
              <a:off x="18103333" y="12170158"/>
              <a:ext cx="1557756" cy="1486272"/>
            </a:xfrm>
            <a:custGeom>
              <a:avLst/>
              <a:gdLst>
                <a:gd name="connsiteX0" fmla="*/ 786324 w 1557756"/>
                <a:gd name="connsiteY0" fmla="*/ 125097 h 1486272"/>
                <a:gd name="connsiteX1" fmla="*/ 753561 w 1557756"/>
                <a:gd name="connsiteY1" fmla="*/ 131054 h 1486272"/>
                <a:gd name="connsiteX2" fmla="*/ 691012 w 1557756"/>
                <a:gd name="connsiteY2" fmla="*/ 77441 h 1486272"/>
                <a:gd name="connsiteX3" fmla="*/ 598679 w 1557756"/>
                <a:gd name="connsiteY3" fmla="*/ 29785 h 1486272"/>
                <a:gd name="connsiteX4" fmla="*/ 455711 w 1557756"/>
                <a:gd name="connsiteY4" fmla="*/ 0 h 1486272"/>
                <a:gd name="connsiteX5" fmla="*/ 268065 w 1557756"/>
                <a:gd name="connsiteY5" fmla="*/ 35742 h 1486272"/>
                <a:gd name="connsiteX6" fmla="*/ 157860 w 1557756"/>
                <a:gd name="connsiteY6" fmla="*/ 101269 h 1486272"/>
                <a:gd name="connsiteX7" fmla="*/ 65527 w 1557756"/>
                <a:gd name="connsiteY7" fmla="*/ 187645 h 1486272"/>
                <a:gd name="connsiteX8" fmla="*/ 20849 w 1557756"/>
                <a:gd name="connsiteY8" fmla="*/ 282957 h 1486272"/>
                <a:gd name="connsiteX9" fmla="*/ 0 w 1557756"/>
                <a:gd name="connsiteY9" fmla="*/ 416990 h 1486272"/>
                <a:gd name="connsiteX10" fmla="*/ 2978 w 1557756"/>
                <a:gd name="connsiteY10" fmla="*/ 556979 h 1486272"/>
                <a:gd name="connsiteX11" fmla="*/ 53613 w 1557756"/>
                <a:gd name="connsiteY11" fmla="*/ 693991 h 1486272"/>
                <a:gd name="connsiteX12" fmla="*/ 128075 w 1557756"/>
                <a:gd name="connsiteY12" fmla="*/ 807174 h 1486272"/>
                <a:gd name="connsiteX13" fmla="*/ 312743 w 1557756"/>
                <a:gd name="connsiteY13" fmla="*/ 1039497 h 1486272"/>
                <a:gd name="connsiteX14" fmla="*/ 470603 w 1557756"/>
                <a:gd name="connsiteY14" fmla="*/ 1197357 h 1486272"/>
                <a:gd name="connsiteX15" fmla="*/ 601657 w 1557756"/>
                <a:gd name="connsiteY15" fmla="*/ 1331390 h 1486272"/>
                <a:gd name="connsiteX16" fmla="*/ 741647 w 1557756"/>
                <a:gd name="connsiteY16" fmla="*/ 1468401 h 1486272"/>
                <a:gd name="connsiteX17" fmla="*/ 744625 w 1557756"/>
                <a:gd name="connsiteY17" fmla="*/ 1486272 h 1486272"/>
                <a:gd name="connsiteX18" fmla="*/ 795260 w 1557756"/>
                <a:gd name="connsiteY18" fmla="*/ 1420745 h 1486272"/>
                <a:gd name="connsiteX19" fmla="*/ 923335 w 1557756"/>
                <a:gd name="connsiteY19" fmla="*/ 1316497 h 1486272"/>
                <a:gd name="connsiteX20" fmla="*/ 1033540 w 1557756"/>
                <a:gd name="connsiteY20" fmla="*/ 1224164 h 1486272"/>
                <a:gd name="connsiteX21" fmla="*/ 1200336 w 1557756"/>
                <a:gd name="connsiteY21" fmla="*/ 1057368 h 1486272"/>
                <a:gd name="connsiteX22" fmla="*/ 1319476 w 1557756"/>
                <a:gd name="connsiteY22" fmla="*/ 926314 h 1486272"/>
                <a:gd name="connsiteX23" fmla="*/ 1426702 w 1557756"/>
                <a:gd name="connsiteY23" fmla="*/ 780367 h 1486272"/>
                <a:gd name="connsiteX24" fmla="*/ 1513079 w 1557756"/>
                <a:gd name="connsiteY24" fmla="*/ 631442 h 1486272"/>
                <a:gd name="connsiteX25" fmla="*/ 1551799 w 1557756"/>
                <a:gd name="connsiteY25" fmla="*/ 494431 h 1486272"/>
                <a:gd name="connsiteX26" fmla="*/ 1557756 w 1557756"/>
                <a:gd name="connsiteY26" fmla="*/ 360398 h 1486272"/>
                <a:gd name="connsiteX27" fmla="*/ 1492229 w 1557756"/>
                <a:gd name="connsiteY27" fmla="*/ 199559 h 1486272"/>
                <a:gd name="connsiteX28" fmla="*/ 1426702 w 1557756"/>
                <a:gd name="connsiteY28" fmla="*/ 131054 h 1486272"/>
                <a:gd name="connsiteX29" fmla="*/ 1313519 w 1557756"/>
                <a:gd name="connsiteY29" fmla="*/ 56591 h 1486272"/>
                <a:gd name="connsiteX30" fmla="*/ 1203315 w 1557756"/>
                <a:gd name="connsiteY30" fmla="*/ 11914 h 1486272"/>
                <a:gd name="connsiteX31" fmla="*/ 1036518 w 1557756"/>
                <a:gd name="connsiteY31" fmla="*/ 8935 h 1486272"/>
                <a:gd name="connsiteX32" fmla="*/ 899507 w 1557756"/>
                <a:gd name="connsiteY32" fmla="*/ 53613 h 1486272"/>
                <a:gd name="connsiteX33" fmla="*/ 786324 w 1557756"/>
                <a:gd name="connsiteY33" fmla="*/ 125097 h 148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557756" h="1486272">
                  <a:moveTo>
                    <a:pt x="786324" y="125097"/>
                  </a:moveTo>
                  <a:lnTo>
                    <a:pt x="753561" y="131054"/>
                  </a:lnTo>
                  <a:lnTo>
                    <a:pt x="691012" y="77441"/>
                  </a:lnTo>
                  <a:lnTo>
                    <a:pt x="598679" y="29785"/>
                  </a:lnTo>
                  <a:lnTo>
                    <a:pt x="455711" y="0"/>
                  </a:lnTo>
                  <a:lnTo>
                    <a:pt x="268065" y="35742"/>
                  </a:lnTo>
                  <a:lnTo>
                    <a:pt x="157860" y="101269"/>
                  </a:lnTo>
                  <a:lnTo>
                    <a:pt x="65527" y="187645"/>
                  </a:lnTo>
                  <a:lnTo>
                    <a:pt x="20849" y="282957"/>
                  </a:lnTo>
                  <a:lnTo>
                    <a:pt x="0" y="416990"/>
                  </a:lnTo>
                  <a:cubicBezTo>
                    <a:pt x="993" y="463653"/>
                    <a:pt x="1985" y="510316"/>
                    <a:pt x="2978" y="556979"/>
                  </a:cubicBezTo>
                  <a:lnTo>
                    <a:pt x="53613" y="693991"/>
                  </a:lnTo>
                  <a:lnTo>
                    <a:pt x="128075" y="807174"/>
                  </a:lnTo>
                  <a:lnTo>
                    <a:pt x="312743" y="1039497"/>
                  </a:lnTo>
                  <a:lnTo>
                    <a:pt x="470603" y="1197357"/>
                  </a:lnTo>
                  <a:lnTo>
                    <a:pt x="601657" y="1331390"/>
                  </a:lnTo>
                  <a:lnTo>
                    <a:pt x="741647" y="1468401"/>
                  </a:lnTo>
                  <a:lnTo>
                    <a:pt x="744625" y="1486272"/>
                  </a:lnTo>
                  <a:lnTo>
                    <a:pt x="795260" y="1420745"/>
                  </a:lnTo>
                  <a:lnTo>
                    <a:pt x="923335" y="1316497"/>
                  </a:lnTo>
                  <a:lnTo>
                    <a:pt x="1033540" y="1224164"/>
                  </a:lnTo>
                  <a:lnTo>
                    <a:pt x="1200336" y="1057368"/>
                  </a:lnTo>
                  <a:lnTo>
                    <a:pt x="1319476" y="926314"/>
                  </a:lnTo>
                  <a:lnTo>
                    <a:pt x="1426702" y="780367"/>
                  </a:lnTo>
                  <a:lnTo>
                    <a:pt x="1513079" y="631442"/>
                  </a:lnTo>
                  <a:lnTo>
                    <a:pt x="1551799" y="494431"/>
                  </a:lnTo>
                  <a:lnTo>
                    <a:pt x="1557756" y="360398"/>
                  </a:lnTo>
                  <a:lnTo>
                    <a:pt x="1492229" y="199559"/>
                  </a:lnTo>
                  <a:lnTo>
                    <a:pt x="1426702" y="131054"/>
                  </a:lnTo>
                  <a:lnTo>
                    <a:pt x="1313519" y="56591"/>
                  </a:lnTo>
                  <a:lnTo>
                    <a:pt x="1203315" y="11914"/>
                  </a:lnTo>
                  <a:lnTo>
                    <a:pt x="1036518" y="8935"/>
                  </a:lnTo>
                  <a:lnTo>
                    <a:pt x="899507" y="53613"/>
                  </a:lnTo>
                  <a:lnTo>
                    <a:pt x="786324" y="1250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: 圖案 36">
              <a:extLst>
                <a:ext uri="{FF2B5EF4-FFF2-40B4-BE49-F238E27FC236}">
                  <a16:creationId xmlns:a16="http://schemas.microsoft.com/office/drawing/2014/main" id="{07D56A3E-4E25-5E1E-B86B-F3D4D5A31640}"/>
                </a:ext>
              </a:extLst>
            </p:cNvPr>
            <p:cNvSpPr/>
            <p:nvPr/>
          </p:nvSpPr>
          <p:spPr>
            <a:xfrm>
              <a:off x="18624995" y="12456204"/>
              <a:ext cx="562937" cy="911421"/>
            </a:xfrm>
            <a:custGeom>
              <a:avLst/>
              <a:gdLst>
                <a:gd name="connsiteX0" fmla="*/ 178710 w 562937"/>
                <a:gd name="connsiteY0" fmla="*/ 0 h 911421"/>
                <a:gd name="connsiteX1" fmla="*/ 402097 w 562937"/>
                <a:gd name="connsiteY1" fmla="*/ 32763 h 911421"/>
                <a:gd name="connsiteX2" fmla="*/ 279979 w 562937"/>
                <a:gd name="connsiteY2" fmla="*/ 253172 h 911421"/>
                <a:gd name="connsiteX3" fmla="*/ 455710 w 562937"/>
                <a:gd name="connsiteY3" fmla="*/ 262108 h 911421"/>
                <a:gd name="connsiteX4" fmla="*/ 363377 w 562937"/>
                <a:gd name="connsiteY4" fmla="*/ 476560 h 911421"/>
                <a:gd name="connsiteX5" fmla="*/ 562937 w 562937"/>
                <a:gd name="connsiteY5" fmla="*/ 488474 h 911421"/>
                <a:gd name="connsiteX6" fmla="*/ 190624 w 562937"/>
                <a:gd name="connsiteY6" fmla="*/ 911421 h 911421"/>
                <a:gd name="connsiteX7" fmla="*/ 175731 w 562937"/>
                <a:gd name="connsiteY7" fmla="*/ 908443 h 911421"/>
                <a:gd name="connsiteX8" fmla="*/ 175731 w 562937"/>
                <a:gd name="connsiteY8" fmla="*/ 878658 h 911421"/>
                <a:gd name="connsiteX9" fmla="*/ 303807 w 562937"/>
                <a:gd name="connsiteY9" fmla="*/ 595700 h 911421"/>
                <a:gd name="connsiteX10" fmla="*/ 125097 w 562937"/>
                <a:gd name="connsiteY10" fmla="*/ 583786 h 911421"/>
                <a:gd name="connsiteX11" fmla="*/ 211473 w 562937"/>
                <a:gd name="connsiteY11" fmla="*/ 387205 h 911421"/>
                <a:gd name="connsiteX12" fmla="*/ 0 w 562937"/>
                <a:gd name="connsiteY12" fmla="*/ 360399 h 911421"/>
                <a:gd name="connsiteX13" fmla="*/ 178710 w 562937"/>
                <a:gd name="connsiteY13" fmla="*/ 0 h 911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2937" h="911421">
                  <a:moveTo>
                    <a:pt x="178710" y="0"/>
                  </a:moveTo>
                  <a:lnTo>
                    <a:pt x="402097" y="32763"/>
                  </a:lnTo>
                  <a:lnTo>
                    <a:pt x="279979" y="253172"/>
                  </a:lnTo>
                  <a:lnTo>
                    <a:pt x="455710" y="262108"/>
                  </a:lnTo>
                  <a:lnTo>
                    <a:pt x="363377" y="476560"/>
                  </a:lnTo>
                  <a:lnTo>
                    <a:pt x="562937" y="488474"/>
                  </a:lnTo>
                  <a:lnTo>
                    <a:pt x="190624" y="911421"/>
                  </a:lnTo>
                  <a:lnTo>
                    <a:pt x="175731" y="908443"/>
                  </a:lnTo>
                  <a:lnTo>
                    <a:pt x="175731" y="878658"/>
                  </a:lnTo>
                  <a:lnTo>
                    <a:pt x="303807" y="595700"/>
                  </a:lnTo>
                  <a:lnTo>
                    <a:pt x="125097" y="583786"/>
                  </a:lnTo>
                  <a:lnTo>
                    <a:pt x="211473" y="387205"/>
                  </a:lnTo>
                  <a:lnTo>
                    <a:pt x="0" y="360399"/>
                  </a:lnTo>
                  <a:lnTo>
                    <a:pt x="17871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語音泡泡: 圓角矩形 37">
              <a:extLst>
                <a:ext uri="{FF2B5EF4-FFF2-40B4-BE49-F238E27FC236}">
                  <a16:creationId xmlns:a16="http://schemas.microsoft.com/office/drawing/2014/main" id="{9A756722-E263-7D55-29D9-7D0256FCDE03}"/>
                </a:ext>
              </a:extLst>
            </p:cNvPr>
            <p:cNvSpPr/>
            <p:nvPr/>
          </p:nvSpPr>
          <p:spPr>
            <a:xfrm>
              <a:off x="17871401" y="11545358"/>
              <a:ext cx="1995327" cy="687348"/>
            </a:xfrm>
            <a:prstGeom prst="wedgeRoundRectCallout">
              <a:avLst>
                <a:gd name="adj1" fmla="val -20330"/>
                <a:gd name="adj2" fmla="val 41700"/>
                <a:gd name="adj3" fmla="val 16667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000" dirty="0">
                  <a:solidFill>
                    <a:srgbClr val="FF0000"/>
                  </a:solidFill>
                  <a:latin typeface="Aharoni" panose="02010803020104030203" pitchFamily="2" charset="-79"/>
                  <a:ea typeface="微軟正黑體" panose="020B0604030504040204" pitchFamily="34" charset="-120"/>
                  <a:cs typeface="Aharoni" panose="02010803020104030203" pitchFamily="2" charset="-79"/>
                </a:rPr>
                <a:t>AED</a:t>
              </a:r>
              <a:endParaRPr lang="zh-TW" altLang="en-US" sz="3000" dirty="0">
                <a:solidFill>
                  <a:srgbClr val="FF0000"/>
                </a:solidFill>
                <a:latin typeface="Aharoni" panose="02010803020104030203" pitchFamily="2" charset="-79"/>
                <a:ea typeface="微軟正黑體" panose="020B0604030504040204" pitchFamily="34" charset="-120"/>
                <a:cs typeface="Aharoni" panose="02010803020104030203" pitchFamily="2" charset="-79"/>
              </a:endParaRPr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5CC25052-ED8E-2C3E-3C1C-0CB079129FF9}"/>
              </a:ext>
            </a:extLst>
          </p:cNvPr>
          <p:cNvGrpSpPr/>
          <p:nvPr/>
        </p:nvGrpSpPr>
        <p:grpSpPr>
          <a:xfrm>
            <a:off x="15934321" y="41211685"/>
            <a:ext cx="821858" cy="979705"/>
            <a:chOff x="27090806" y="11769714"/>
            <a:chExt cx="1446663" cy="1724510"/>
          </a:xfrm>
        </p:grpSpPr>
        <p:sp>
          <p:nvSpPr>
            <p:cNvPr id="40" name="手繪多邊形: 圖案 39">
              <a:extLst>
                <a:ext uri="{FF2B5EF4-FFF2-40B4-BE49-F238E27FC236}">
                  <a16:creationId xmlns:a16="http://schemas.microsoft.com/office/drawing/2014/main" id="{2F725F2A-0334-310B-EE7E-2E778DC35623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: 圖案 40">
              <a:extLst>
                <a:ext uri="{FF2B5EF4-FFF2-40B4-BE49-F238E27FC236}">
                  <a16:creationId xmlns:a16="http://schemas.microsoft.com/office/drawing/2014/main" id="{CA906718-DACF-5F5C-ADB3-F355D86EBA69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E00E0B35-B48A-60F8-A06F-6DC702181FDD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61548956-0656-F08D-F3F7-59F2C1AEAD9C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9D7FEFC4-FAF4-AAED-1A16-14174F8D4623}"/>
              </a:ext>
            </a:extLst>
          </p:cNvPr>
          <p:cNvGrpSpPr/>
          <p:nvPr/>
        </p:nvGrpSpPr>
        <p:grpSpPr>
          <a:xfrm>
            <a:off x="21864946" y="41211239"/>
            <a:ext cx="1268896" cy="931845"/>
            <a:chOff x="35957814" y="11827957"/>
            <a:chExt cx="2307894" cy="1694860"/>
          </a:xfrm>
        </p:grpSpPr>
        <p:sp>
          <p:nvSpPr>
            <p:cNvPr id="46" name="手繪多邊形: 圖案 45">
              <a:extLst>
                <a:ext uri="{FF2B5EF4-FFF2-40B4-BE49-F238E27FC236}">
                  <a16:creationId xmlns:a16="http://schemas.microsoft.com/office/drawing/2014/main" id="{95A926F3-297F-E0C0-18B7-3A15739F3C75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>
              <a:extLst>
                <a:ext uri="{FF2B5EF4-FFF2-40B4-BE49-F238E27FC236}">
                  <a16:creationId xmlns:a16="http://schemas.microsoft.com/office/drawing/2014/main" id="{21770365-25ED-1E7F-6BC8-60A524E4E22F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: 圖案 47">
              <a:extLst>
                <a:ext uri="{FF2B5EF4-FFF2-40B4-BE49-F238E27FC236}">
                  <a16:creationId xmlns:a16="http://schemas.microsoft.com/office/drawing/2014/main" id="{CBDED98A-EBA1-CDFA-1FFB-AFE014A10C10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等腰三角形 48">
              <a:extLst>
                <a:ext uri="{FF2B5EF4-FFF2-40B4-BE49-F238E27FC236}">
                  <a16:creationId xmlns:a16="http://schemas.microsoft.com/office/drawing/2014/main" id="{19EBF02A-D6A4-EDE8-EC1E-3B7FF7B35DF6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橢圓 49">
              <a:extLst>
                <a:ext uri="{FF2B5EF4-FFF2-40B4-BE49-F238E27FC236}">
                  <a16:creationId xmlns:a16="http://schemas.microsoft.com/office/drawing/2014/main" id="{F8986E9A-30E2-5DDB-6ED5-E6936481A364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: 圖案 50">
              <a:extLst>
                <a:ext uri="{FF2B5EF4-FFF2-40B4-BE49-F238E27FC236}">
                  <a16:creationId xmlns:a16="http://schemas.microsoft.com/office/drawing/2014/main" id="{0EF2BC5A-C5D9-9DB4-14C1-45A9B305C972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: 圖案 51">
              <a:extLst>
                <a:ext uri="{FF2B5EF4-FFF2-40B4-BE49-F238E27FC236}">
                  <a16:creationId xmlns:a16="http://schemas.microsoft.com/office/drawing/2014/main" id="{D971A6C6-8CEE-D993-25EE-84EF2AD2F992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橢圓 52">
              <a:extLst>
                <a:ext uri="{FF2B5EF4-FFF2-40B4-BE49-F238E27FC236}">
                  <a16:creationId xmlns:a16="http://schemas.microsoft.com/office/drawing/2014/main" id="{7C23F1B2-CEE1-A4C6-263F-14A1EC65C3A7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4" name="群組 53">
            <a:extLst>
              <a:ext uri="{FF2B5EF4-FFF2-40B4-BE49-F238E27FC236}">
                <a16:creationId xmlns:a16="http://schemas.microsoft.com/office/drawing/2014/main" id="{F8B8096C-CD93-98C1-8EE0-BBB30EDFF5A8}"/>
              </a:ext>
            </a:extLst>
          </p:cNvPr>
          <p:cNvGrpSpPr/>
          <p:nvPr/>
        </p:nvGrpSpPr>
        <p:grpSpPr>
          <a:xfrm>
            <a:off x="9550363" y="38084193"/>
            <a:ext cx="1142186" cy="1142007"/>
            <a:chOff x="17952597" y="5600338"/>
            <a:chExt cx="1914131" cy="1913830"/>
          </a:xfrm>
        </p:grpSpPr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A206028-3062-99BC-3AEA-523005F4DB01}"/>
                </a:ext>
              </a:extLst>
            </p:cNvPr>
            <p:cNvSpPr/>
            <p:nvPr/>
          </p:nvSpPr>
          <p:spPr>
            <a:xfrm>
              <a:off x="17952597" y="5600338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橢圓 56">
              <a:extLst>
                <a:ext uri="{FF2B5EF4-FFF2-40B4-BE49-F238E27FC236}">
                  <a16:creationId xmlns:a16="http://schemas.microsoft.com/office/drawing/2014/main" id="{B9EFB879-812F-CD1E-A5F5-8D597E277435}"/>
                </a:ext>
              </a:extLst>
            </p:cNvPr>
            <p:cNvSpPr/>
            <p:nvPr/>
          </p:nvSpPr>
          <p:spPr>
            <a:xfrm>
              <a:off x="18349708" y="6740194"/>
              <a:ext cx="1214525" cy="642324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橢圓 58">
              <a:extLst>
                <a:ext uri="{FF2B5EF4-FFF2-40B4-BE49-F238E27FC236}">
                  <a16:creationId xmlns:a16="http://schemas.microsoft.com/office/drawing/2014/main" id="{78D068AE-0470-F392-DDC8-C4118F4D5595}"/>
                </a:ext>
              </a:extLst>
            </p:cNvPr>
            <p:cNvSpPr/>
            <p:nvPr/>
          </p:nvSpPr>
          <p:spPr>
            <a:xfrm>
              <a:off x="18748005" y="5814574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手繪多邊形: 圖案 59">
              <a:extLst>
                <a:ext uri="{FF2B5EF4-FFF2-40B4-BE49-F238E27FC236}">
                  <a16:creationId xmlns:a16="http://schemas.microsoft.com/office/drawing/2014/main" id="{E090B691-7C81-F261-3C06-2310CFD5D39E}"/>
                </a:ext>
              </a:extLst>
            </p:cNvPr>
            <p:cNvSpPr/>
            <p:nvPr/>
          </p:nvSpPr>
          <p:spPr>
            <a:xfrm>
              <a:off x="18264851" y="6079603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071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306B02A-0A0B-1F14-23F4-8B41D88DE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635895"/>
              </p:ext>
            </p:extLst>
          </p:nvPr>
        </p:nvGraphicFramePr>
        <p:xfrm>
          <a:off x="713250" y="518587"/>
          <a:ext cx="20101382" cy="1187333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5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2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1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2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998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3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圖例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3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避難疏散</a:t>
                      </a:r>
                      <a:endParaRPr lang="en-US" alt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建築內路線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建築外路線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807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室內避難處所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室外避難處所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急救站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滅火器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消防栓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指揮中心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物資儲備點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救援器材放置點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通訊設備放置點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AED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災時家長接送區</a:t>
                      </a: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等待救援點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安全死角</a:t>
                      </a: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防空避難處所</a:t>
                      </a:r>
                      <a:endParaRPr lang="zh-TW" altLang="zh-TW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720464"/>
                  </a:ext>
                </a:extLst>
              </a:tr>
            </a:tbl>
          </a:graphicData>
        </a:graphic>
      </p:graphicFrame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DEEE4264-AEDB-E69F-D8A4-876A92BE7D50}"/>
              </a:ext>
            </a:extLst>
          </p:cNvPr>
          <p:cNvCxnSpPr/>
          <p:nvPr/>
        </p:nvCxnSpPr>
        <p:spPr>
          <a:xfrm>
            <a:off x="9149321" y="2136765"/>
            <a:ext cx="200634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53">
            <a:extLst>
              <a:ext uri="{FF2B5EF4-FFF2-40B4-BE49-F238E27FC236}">
                <a16:creationId xmlns:a16="http://schemas.microsoft.com/office/drawing/2014/main" id="{563B2884-E6A8-32DC-F94E-EE247FE51D45}"/>
              </a:ext>
            </a:extLst>
          </p:cNvPr>
          <p:cNvCxnSpPr/>
          <p:nvPr/>
        </p:nvCxnSpPr>
        <p:spPr>
          <a:xfrm>
            <a:off x="5050067" y="2107236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8" name="群組 7">
            <a:extLst>
              <a:ext uri="{FF2B5EF4-FFF2-40B4-BE49-F238E27FC236}">
                <a16:creationId xmlns:a16="http://schemas.microsoft.com/office/drawing/2014/main" id="{E3D57BE4-5122-B780-CD93-6AA793617834}"/>
              </a:ext>
            </a:extLst>
          </p:cNvPr>
          <p:cNvGrpSpPr/>
          <p:nvPr/>
        </p:nvGrpSpPr>
        <p:grpSpPr>
          <a:xfrm>
            <a:off x="5111292" y="3880197"/>
            <a:ext cx="1407405" cy="1407184"/>
            <a:chOff x="8741054" y="5565115"/>
            <a:chExt cx="1914131" cy="191383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74D45BEA-9FDC-0C80-FA21-D83DA97AD9E1}"/>
                </a:ext>
              </a:extLst>
            </p:cNvPr>
            <p:cNvSpPr/>
            <p:nvPr/>
          </p:nvSpPr>
          <p:spPr>
            <a:xfrm>
              <a:off x="8741054" y="5565115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6B67EF0A-DC78-C95E-3E55-D44A1FBEB6CA}"/>
                </a:ext>
              </a:extLst>
            </p:cNvPr>
            <p:cNvSpPr/>
            <p:nvPr/>
          </p:nvSpPr>
          <p:spPr>
            <a:xfrm>
              <a:off x="8842796" y="5636915"/>
              <a:ext cx="1690688" cy="1740693"/>
            </a:xfrm>
            <a:custGeom>
              <a:avLst/>
              <a:gdLst>
                <a:gd name="connsiteX0" fmla="*/ 0 w 1690688"/>
                <a:gd name="connsiteY0" fmla="*/ 633412 h 1740693"/>
                <a:gd name="connsiteX1" fmla="*/ 873919 w 1690688"/>
                <a:gd name="connsiteY1" fmla="*/ 0 h 1740693"/>
                <a:gd name="connsiteX2" fmla="*/ 1690688 w 1690688"/>
                <a:gd name="connsiteY2" fmla="*/ 628650 h 1740693"/>
                <a:gd name="connsiteX3" fmla="*/ 1500188 w 1690688"/>
                <a:gd name="connsiteY3" fmla="*/ 631031 h 1740693"/>
                <a:gd name="connsiteX4" fmla="*/ 1502569 w 1690688"/>
                <a:gd name="connsiteY4" fmla="*/ 1733550 h 1740693"/>
                <a:gd name="connsiteX5" fmla="*/ 1231107 w 1690688"/>
                <a:gd name="connsiteY5" fmla="*/ 1735931 h 1740693"/>
                <a:gd name="connsiteX6" fmla="*/ 1231107 w 1690688"/>
                <a:gd name="connsiteY6" fmla="*/ 485775 h 1740693"/>
                <a:gd name="connsiteX7" fmla="*/ 476250 w 1690688"/>
                <a:gd name="connsiteY7" fmla="*/ 490537 h 1740693"/>
                <a:gd name="connsiteX8" fmla="*/ 478632 w 1690688"/>
                <a:gd name="connsiteY8" fmla="*/ 1740693 h 1740693"/>
                <a:gd name="connsiteX9" fmla="*/ 211932 w 1690688"/>
                <a:gd name="connsiteY9" fmla="*/ 1733550 h 1740693"/>
                <a:gd name="connsiteX10" fmla="*/ 209550 w 1690688"/>
                <a:gd name="connsiteY10" fmla="*/ 631031 h 1740693"/>
                <a:gd name="connsiteX11" fmla="*/ 0 w 1690688"/>
                <a:gd name="connsiteY11" fmla="*/ 633412 h 174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88" h="1740693">
                  <a:moveTo>
                    <a:pt x="0" y="633412"/>
                  </a:moveTo>
                  <a:lnTo>
                    <a:pt x="873919" y="0"/>
                  </a:lnTo>
                  <a:lnTo>
                    <a:pt x="1690688" y="628650"/>
                  </a:lnTo>
                  <a:lnTo>
                    <a:pt x="1500188" y="631031"/>
                  </a:lnTo>
                  <a:cubicBezTo>
                    <a:pt x="1500982" y="998537"/>
                    <a:pt x="1501775" y="1366044"/>
                    <a:pt x="1502569" y="1733550"/>
                  </a:cubicBezTo>
                  <a:lnTo>
                    <a:pt x="1231107" y="1735931"/>
                  </a:lnTo>
                  <a:lnTo>
                    <a:pt x="1231107" y="485775"/>
                  </a:lnTo>
                  <a:lnTo>
                    <a:pt x="476250" y="490537"/>
                  </a:lnTo>
                  <a:lnTo>
                    <a:pt x="478632" y="1740693"/>
                  </a:lnTo>
                  <a:lnTo>
                    <a:pt x="211932" y="1733550"/>
                  </a:lnTo>
                  <a:lnTo>
                    <a:pt x="209550" y="631031"/>
                  </a:lnTo>
                  <a:lnTo>
                    <a:pt x="0" y="633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646F19C7-2A85-87FC-EC1A-C2F46F901DE8}"/>
                </a:ext>
              </a:extLst>
            </p:cNvPr>
            <p:cNvSpPr/>
            <p:nvPr/>
          </p:nvSpPr>
          <p:spPr>
            <a:xfrm>
              <a:off x="9666756" y="6221441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手繪多邊形: 圖案 19">
              <a:extLst>
                <a:ext uri="{FF2B5EF4-FFF2-40B4-BE49-F238E27FC236}">
                  <a16:creationId xmlns:a16="http://schemas.microsoft.com/office/drawing/2014/main" id="{52696252-7A8A-8759-A6DC-C01925DEA892}"/>
                </a:ext>
              </a:extLst>
            </p:cNvPr>
            <p:cNvSpPr/>
            <p:nvPr/>
          </p:nvSpPr>
          <p:spPr>
            <a:xfrm>
              <a:off x="9183602" y="6486470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B4F91641-4BAB-4679-4DAD-A29FC57E7C5D}"/>
              </a:ext>
            </a:extLst>
          </p:cNvPr>
          <p:cNvGrpSpPr/>
          <p:nvPr/>
        </p:nvGrpSpPr>
        <p:grpSpPr>
          <a:xfrm>
            <a:off x="9263621" y="3932989"/>
            <a:ext cx="1407405" cy="1407184"/>
            <a:chOff x="17952597" y="5600338"/>
            <a:chExt cx="1914131" cy="1913830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E3AB304A-54E7-AE79-78B3-7F7EE4D6C69A}"/>
                </a:ext>
              </a:extLst>
            </p:cNvPr>
            <p:cNvSpPr/>
            <p:nvPr/>
          </p:nvSpPr>
          <p:spPr>
            <a:xfrm>
              <a:off x="17952597" y="5600338"/>
              <a:ext cx="1914131" cy="1913830"/>
            </a:xfrm>
            <a:prstGeom prst="rect">
              <a:avLst/>
            </a:prstGeom>
            <a:solidFill>
              <a:srgbClr val="078F3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17D0C398-20CC-ECBE-81E3-4B680F3F0ADE}"/>
                </a:ext>
              </a:extLst>
            </p:cNvPr>
            <p:cNvSpPr/>
            <p:nvPr/>
          </p:nvSpPr>
          <p:spPr>
            <a:xfrm>
              <a:off x="18349708" y="6740194"/>
              <a:ext cx="1214525" cy="642324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36C779BE-E464-F897-5852-9D947F8F3CA8}"/>
                </a:ext>
              </a:extLst>
            </p:cNvPr>
            <p:cNvSpPr/>
            <p:nvPr/>
          </p:nvSpPr>
          <p:spPr>
            <a:xfrm>
              <a:off x="18748005" y="5814574"/>
              <a:ext cx="246832" cy="2468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0AF160C3-2511-FD63-BD98-BD2D5703EB2E}"/>
                </a:ext>
              </a:extLst>
            </p:cNvPr>
            <p:cNvSpPr/>
            <p:nvPr/>
          </p:nvSpPr>
          <p:spPr>
            <a:xfrm>
              <a:off x="18264851" y="6079603"/>
              <a:ext cx="923081" cy="888356"/>
            </a:xfrm>
            <a:custGeom>
              <a:avLst/>
              <a:gdLst>
                <a:gd name="connsiteX0" fmla="*/ 260430 w 923081"/>
                <a:gd name="connsiteY0" fmla="*/ 2893 h 888356"/>
                <a:gd name="connsiteX1" fmla="*/ 150471 w 923081"/>
                <a:gd name="connsiteY1" fmla="*/ 188088 h 888356"/>
                <a:gd name="connsiteX2" fmla="*/ 141790 w 923081"/>
                <a:gd name="connsiteY2" fmla="*/ 225706 h 888356"/>
                <a:gd name="connsiteX3" fmla="*/ 150471 w 923081"/>
                <a:gd name="connsiteY3" fmla="*/ 260430 h 888356"/>
                <a:gd name="connsiteX4" fmla="*/ 173620 w 923081"/>
                <a:gd name="connsiteY4" fmla="*/ 289367 h 888356"/>
                <a:gd name="connsiteX5" fmla="*/ 208344 w 923081"/>
                <a:gd name="connsiteY5" fmla="*/ 298048 h 888356"/>
                <a:gd name="connsiteX6" fmla="*/ 251749 w 923081"/>
                <a:gd name="connsiteY6" fmla="*/ 266217 h 888356"/>
                <a:gd name="connsiteX7" fmla="*/ 295154 w 923081"/>
                <a:gd name="connsiteY7" fmla="*/ 205450 h 888356"/>
                <a:gd name="connsiteX8" fmla="*/ 335665 w 923081"/>
                <a:gd name="connsiteY8" fmla="*/ 124427 h 888356"/>
                <a:gd name="connsiteX9" fmla="*/ 399326 w 923081"/>
                <a:gd name="connsiteY9" fmla="*/ 130215 h 888356"/>
                <a:gd name="connsiteX10" fmla="*/ 344346 w 923081"/>
                <a:gd name="connsiteY10" fmla="*/ 214131 h 888356"/>
                <a:gd name="connsiteX11" fmla="*/ 318303 w 923081"/>
                <a:gd name="connsiteY11" fmla="*/ 266217 h 888356"/>
                <a:gd name="connsiteX12" fmla="*/ 303835 w 923081"/>
                <a:gd name="connsiteY12" fmla="*/ 295154 h 888356"/>
                <a:gd name="connsiteX13" fmla="*/ 295154 w 923081"/>
                <a:gd name="connsiteY13" fmla="*/ 329878 h 888356"/>
                <a:gd name="connsiteX14" fmla="*/ 292260 w 923081"/>
                <a:gd name="connsiteY14" fmla="*/ 384858 h 888356"/>
                <a:gd name="connsiteX15" fmla="*/ 292260 w 923081"/>
                <a:gd name="connsiteY15" fmla="*/ 570053 h 888356"/>
                <a:gd name="connsiteX16" fmla="*/ 57873 w 923081"/>
                <a:gd name="connsiteY16" fmla="*/ 578734 h 888356"/>
                <a:gd name="connsiteX17" fmla="*/ 0 w 923081"/>
                <a:gd name="connsiteY17" fmla="*/ 653969 h 888356"/>
                <a:gd name="connsiteX18" fmla="*/ 2893 w 923081"/>
                <a:gd name="connsiteY18" fmla="*/ 671331 h 888356"/>
                <a:gd name="connsiteX19" fmla="*/ 28936 w 923081"/>
                <a:gd name="connsiteY19" fmla="*/ 682906 h 888356"/>
                <a:gd name="connsiteX20" fmla="*/ 324091 w 923081"/>
                <a:gd name="connsiteY20" fmla="*/ 682906 h 888356"/>
                <a:gd name="connsiteX21" fmla="*/ 364602 w 923081"/>
                <a:gd name="connsiteY21" fmla="*/ 671331 h 888356"/>
                <a:gd name="connsiteX22" fmla="*/ 390645 w 923081"/>
                <a:gd name="connsiteY22" fmla="*/ 636607 h 888356"/>
                <a:gd name="connsiteX23" fmla="*/ 390645 w 923081"/>
                <a:gd name="connsiteY23" fmla="*/ 604777 h 888356"/>
                <a:gd name="connsiteX24" fmla="*/ 410901 w 923081"/>
                <a:gd name="connsiteY24" fmla="*/ 494817 h 888356"/>
                <a:gd name="connsiteX25" fmla="*/ 431157 w 923081"/>
                <a:gd name="connsiteY25" fmla="*/ 451412 h 888356"/>
                <a:gd name="connsiteX26" fmla="*/ 445625 w 923081"/>
                <a:gd name="connsiteY26" fmla="*/ 535329 h 888356"/>
                <a:gd name="connsiteX27" fmla="*/ 486136 w 923081"/>
                <a:gd name="connsiteY27" fmla="*/ 627926 h 888356"/>
                <a:gd name="connsiteX28" fmla="*/ 625033 w 923081"/>
                <a:gd name="connsiteY28" fmla="*/ 888356 h 888356"/>
                <a:gd name="connsiteX29" fmla="*/ 769716 w 923081"/>
                <a:gd name="connsiteY29" fmla="*/ 876782 h 888356"/>
                <a:gd name="connsiteX30" fmla="*/ 517967 w 923081"/>
                <a:gd name="connsiteY30" fmla="*/ 361708 h 888356"/>
                <a:gd name="connsiteX31" fmla="*/ 572946 w 923081"/>
                <a:gd name="connsiteY31" fmla="*/ 222812 h 888356"/>
                <a:gd name="connsiteX32" fmla="*/ 653969 w 923081"/>
                <a:gd name="connsiteY32" fmla="*/ 324091 h 888356"/>
                <a:gd name="connsiteX33" fmla="*/ 870995 w 923081"/>
                <a:gd name="connsiteY33" fmla="*/ 318303 h 888356"/>
                <a:gd name="connsiteX34" fmla="*/ 911506 w 923081"/>
                <a:gd name="connsiteY34" fmla="*/ 300941 h 888356"/>
                <a:gd name="connsiteX35" fmla="*/ 920187 w 923081"/>
                <a:gd name="connsiteY35" fmla="*/ 272005 h 888356"/>
                <a:gd name="connsiteX36" fmla="*/ 923081 w 923081"/>
                <a:gd name="connsiteY36" fmla="*/ 245962 h 888356"/>
                <a:gd name="connsiteX37" fmla="*/ 911506 w 923081"/>
                <a:gd name="connsiteY37" fmla="*/ 211238 h 888356"/>
                <a:gd name="connsiteX38" fmla="*/ 894144 w 923081"/>
                <a:gd name="connsiteY38" fmla="*/ 190982 h 888356"/>
                <a:gd name="connsiteX39" fmla="*/ 882569 w 923081"/>
                <a:gd name="connsiteY39" fmla="*/ 182301 h 888356"/>
                <a:gd name="connsiteX40" fmla="*/ 714736 w 923081"/>
                <a:gd name="connsiteY40" fmla="*/ 188088 h 888356"/>
                <a:gd name="connsiteX41" fmla="*/ 622139 w 923081"/>
                <a:gd name="connsiteY41" fmla="*/ 54979 h 888356"/>
                <a:gd name="connsiteX42" fmla="*/ 607671 w 923081"/>
                <a:gd name="connsiteY42" fmla="*/ 26043 h 888356"/>
                <a:gd name="connsiteX43" fmla="*/ 535329 w 923081"/>
                <a:gd name="connsiteY43" fmla="*/ 5787 h 888356"/>
                <a:gd name="connsiteX44" fmla="*/ 480349 w 923081"/>
                <a:gd name="connsiteY44" fmla="*/ 0 h 888356"/>
                <a:gd name="connsiteX45" fmla="*/ 353027 w 923081"/>
                <a:gd name="connsiteY45" fmla="*/ 0 h 888356"/>
                <a:gd name="connsiteX46" fmla="*/ 260430 w 923081"/>
                <a:gd name="connsiteY46" fmla="*/ 2893 h 88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23081" h="888356">
                  <a:moveTo>
                    <a:pt x="260430" y="2893"/>
                  </a:moveTo>
                  <a:lnTo>
                    <a:pt x="150471" y="188088"/>
                  </a:lnTo>
                  <a:lnTo>
                    <a:pt x="141790" y="225706"/>
                  </a:lnTo>
                  <a:lnTo>
                    <a:pt x="150471" y="260430"/>
                  </a:lnTo>
                  <a:lnTo>
                    <a:pt x="173620" y="289367"/>
                  </a:lnTo>
                  <a:lnTo>
                    <a:pt x="208344" y="298048"/>
                  </a:lnTo>
                  <a:lnTo>
                    <a:pt x="251749" y="266217"/>
                  </a:lnTo>
                  <a:lnTo>
                    <a:pt x="295154" y="205450"/>
                  </a:lnTo>
                  <a:lnTo>
                    <a:pt x="335665" y="124427"/>
                  </a:lnTo>
                  <a:lnTo>
                    <a:pt x="399326" y="130215"/>
                  </a:lnTo>
                  <a:lnTo>
                    <a:pt x="344346" y="214131"/>
                  </a:lnTo>
                  <a:lnTo>
                    <a:pt x="318303" y="266217"/>
                  </a:lnTo>
                  <a:lnTo>
                    <a:pt x="303835" y="295154"/>
                  </a:lnTo>
                  <a:lnTo>
                    <a:pt x="295154" y="329878"/>
                  </a:lnTo>
                  <a:lnTo>
                    <a:pt x="292260" y="384858"/>
                  </a:lnTo>
                  <a:lnTo>
                    <a:pt x="292260" y="570053"/>
                  </a:lnTo>
                  <a:lnTo>
                    <a:pt x="57873" y="578734"/>
                  </a:lnTo>
                  <a:lnTo>
                    <a:pt x="0" y="653969"/>
                  </a:lnTo>
                  <a:lnTo>
                    <a:pt x="2893" y="671331"/>
                  </a:lnTo>
                  <a:lnTo>
                    <a:pt x="28936" y="682906"/>
                  </a:lnTo>
                  <a:lnTo>
                    <a:pt x="324091" y="682906"/>
                  </a:lnTo>
                  <a:lnTo>
                    <a:pt x="364602" y="671331"/>
                  </a:lnTo>
                  <a:lnTo>
                    <a:pt x="390645" y="636607"/>
                  </a:lnTo>
                  <a:lnTo>
                    <a:pt x="390645" y="604777"/>
                  </a:lnTo>
                  <a:lnTo>
                    <a:pt x="410901" y="494817"/>
                  </a:lnTo>
                  <a:lnTo>
                    <a:pt x="431157" y="451412"/>
                  </a:lnTo>
                  <a:lnTo>
                    <a:pt x="445625" y="535329"/>
                  </a:lnTo>
                  <a:lnTo>
                    <a:pt x="486136" y="627926"/>
                  </a:lnTo>
                  <a:lnTo>
                    <a:pt x="625033" y="888356"/>
                  </a:lnTo>
                  <a:lnTo>
                    <a:pt x="769716" y="876782"/>
                  </a:lnTo>
                  <a:lnTo>
                    <a:pt x="517967" y="361708"/>
                  </a:lnTo>
                  <a:lnTo>
                    <a:pt x="572946" y="222812"/>
                  </a:lnTo>
                  <a:lnTo>
                    <a:pt x="653969" y="324091"/>
                  </a:lnTo>
                  <a:lnTo>
                    <a:pt x="870995" y="318303"/>
                  </a:lnTo>
                  <a:lnTo>
                    <a:pt x="911506" y="300941"/>
                  </a:lnTo>
                  <a:lnTo>
                    <a:pt x="920187" y="272005"/>
                  </a:lnTo>
                  <a:lnTo>
                    <a:pt x="923081" y="245962"/>
                  </a:lnTo>
                  <a:lnTo>
                    <a:pt x="911506" y="211238"/>
                  </a:lnTo>
                  <a:lnTo>
                    <a:pt x="894144" y="190982"/>
                  </a:lnTo>
                  <a:lnTo>
                    <a:pt x="882569" y="182301"/>
                  </a:lnTo>
                  <a:lnTo>
                    <a:pt x="714736" y="188088"/>
                  </a:lnTo>
                  <a:lnTo>
                    <a:pt x="622139" y="54979"/>
                  </a:lnTo>
                  <a:lnTo>
                    <a:pt x="607671" y="26043"/>
                  </a:lnTo>
                  <a:lnTo>
                    <a:pt x="535329" y="5787"/>
                  </a:lnTo>
                  <a:lnTo>
                    <a:pt x="480349" y="0"/>
                  </a:lnTo>
                  <a:lnTo>
                    <a:pt x="353027" y="0"/>
                  </a:lnTo>
                  <a:lnTo>
                    <a:pt x="260430" y="289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78F3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6BCF939F-5138-D99B-FD5B-6E25A6D9DCE6}"/>
              </a:ext>
            </a:extLst>
          </p:cNvPr>
          <p:cNvGrpSpPr/>
          <p:nvPr/>
        </p:nvGrpSpPr>
        <p:grpSpPr>
          <a:xfrm>
            <a:off x="13713312" y="4006698"/>
            <a:ext cx="1107588" cy="1204128"/>
            <a:chOff x="27090037" y="5565115"/>
            <a:chExt cx="1825188" cy="1984275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92474CC0-0CBE-65DF-F671-43CFAF064710}"/>
                </a:ext>
              </a:extLst>
            </p:cNvPr>
            <p:cNvSpPr/>
            <p:nvPr/>
          </p:nvSpPr>
          <p:spPr>
            <a:xfrm>
              <a:off x="27090037" y="5565115"/>
              <a:ext cx="1825188" cy="19842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C66DB41F-896A-3E72-B245-3438B22EA87F}"/>
                </a:ext>
              </a:extLst>
            </p:cNvPr>
            <p:cNvSpPr/>
            <p:nvPr/>
          </p:nvSpPr>
          <p:spPr>
            <a:xfrm>
              <a:off x="27388457" y="5921829"/>
              <a:ext cx="1254034" cy="1280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手繪多邊形: 圖案 33">
              <a:extLst>
                <a:ext uri="{FF2B5EF4-FFF2-40B4-BE49-F238E27FC236}">
                  <a16:creationId xmlns:a16="http://schemas.microsoft.com/office/drawing/2014/main" id="{F484EE6D-4372-3C59-C90E-B4AC7C1D8E45}"/>
                </a:ext>
              </a:extLst>
            </p:cNvPr>
            <p:cNvSpPr/>
            <p:nvPr/>
          </p:nvSpPr>
          <p:spPr>
            <a:xfrm>
              <a:off x="27521704" y="6160625"/>
              <a:ext cx="986742" cy="798653"/>
            </a:xfrm>
            <a:custGeom>
              <a:avLst/>
              <a:gdLst>
                <a:gd name="connsiteX0" fmla="*/ 0 w 986742"/>
                <a:gd name="connsiteY0" fmla="*/ 251750 h 798653"/>
                <a:gd name="connsiteX1" fmla="*/ 318304 w 986742"/>
                <a:gd name="connsiteY1" fmla="*/ 251750 h 798653"/>
                <a:gd name="connsiteX2" fmla="*/ 318304 w 986742"/>
                <a:gd name="connsiteY2" fmla="*/ 0 h 798653"/>
                <a:gd name="connsiteX3" fmla="*/ 677119 w 986742"/>
                <a:gd name="connsiteY3" fmla="*/ 0 h 798653"/>
                <a:gd name="connsiteX4" fmla="*/ 677119 w 986742"/>
                <a:gd name="connsiteY4" fmla="*/ 257537 h 798653"/>
                <a:gd name="connsiteX5" fmla="*/ 986742 w 986742"/>
                <a:gd name="connsiteY5" fmla="*/ 257537 h 798653"/>
                <a:gd name="connsiteX6" fmla="*/ 986742 w 986742"/>
                <a:gd name="connsiteY6" fmla="*/ 546904 h 798653"/>
                <a:gd name="connsiteX7" fmla="*/ 677119 w 986742"/>
                <a:gd name="connsiteY7" fmla="*/ 546904 h 798653"/>
                <a:gd name="connsiteX8" fmla="*/ 677119 w 986742"/>
                <a:gd name="connsiteY8" fmla="*/ 798653 h 798653"/>
                <a:gd name="connsiteX9" fmla="*/ 315410 w 986742"/>
                <a:gd name="connsiteY9" fmla="*/ 798653 h 798653"/>
                <a:gd name="connsiteX10" fmla="*/ 315410 w 986742"/>
                <a:gd name="connsiteY10" fmla="*/ 544010 h 798653"/>
                <a:gd name="connsiteX11" fmla="*/ 0 w 986742"/>
                <a:gd name="connsiteY11" fmla="*/ 544010 h 798653"/>
                <a:gd name="connsiteX12" fmla="*/ 0 w 986742"/>
                <a:gd name="connsiteY12" fmla="*/ 251750 h 79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6742" h="798653">
                  <a:moveTo>
                    <a:pt x="0" y="251750"/>
                  </a:moveTo>
                  <a:lnTo>
                    <a:pt x="318304" y="251750"/>
                  </a:lnTo>
                  <a:lnTo>
                    <a:pt x="318304" y="0"/>
                  </a:lnTo>
                  <a:lnTo>
                    <a:pt x="677119" y="0"/>
                  </a:lnTo>
                  <a:lnTo>
                    <a:pt x="677119" y="257537"/>
                  </a:lnTo>
                  <a:lnTo>
                    <a:pt x="986742" y="257537"/>
                  </a:lnTo>
                  <a:lnTo>
                    <a:pt x="986742" y="546904"/>
                  </a:lnTo>
                  <a:lnTo>
                    <a:pt x="677119" y="546904"/>
                  </a:lnTo>
                  <a:lnTo>
                    <a:pt x="677119" y="798653"/>
                  </a:lnTo>
                  <a:lnTo>
                    <a:pt x="315410" y="798653"/>
                  </a:lnTo>
                  <a:lnTo>
                    <a:pt x="315410" y="544010"/>
                  </a:lnTo>
                  <a:lnTo>
                    <a:pt x="0" y="544010"/>
                  </a:lnTo>
                  <a:lnTo>
                    <a:pt x="0" y="251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id="{19E5CF3C-F467-58F5-99B3-2EA07FFA6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136147" y="3932990"/>
            <a:ext cx="852515" cy="135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語音泡泡: 矩形 35">
            <a:extLst>
              <a:ext uri="{FF2B5EF4-FFF2-40B4-BE49-F238E27FC236}">
                <a16:creationId xmlns:a16="http://schemas.microsoft.com/office/drawing/2014/main" id="{A13CC38C-3757-EDB8-5409-2F742F7FB1DF}"/>
              </a:ext>
            </a:extLst>
          </p:cNvPr>
          <p:cNvSpPr/>
          <p:nvPr/>
        </p:nvSpPr>
        <p:spPr>
          <a:xfrm>
            <a:off x="4568459" y="6231692"/>
            <a:ext cx="2415166" cy="989643"/>
          </a:xfrm>
          <a:prstGeom prst="wedgeRectCallout">
            <a:avLst>
              <a:gd name="adj1" fmla="val -20179"/>
              <a:gd name="adj2" fmla="val 3824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TW" altLang="en-US" sz="4000" b="1" spc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消防栓</a:t>
            </a:r>
            <a:endParaRPr lang="en-US" altLang="zh-TW" sz="4000" b="1" spc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3000"/>
              </a:lnSpc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FIRE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HYDRANT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5322097B-C017-5507-4BF2-A285987E5584}"/>
              </a:ext>
            </a:extLst>
          </p:cNvPr>
          <p:cNvGrpSpPr/>
          <p:nvPr/>
        </p:nvGrpSpPr>
        <p:grpSpPr>
          <a:xfrm>
            <a:off x="9149322" y="6023495"/>
            <a:ext cx="1606143" cy="1407405"/>
            <a:chOff x="18127156" y="8726091"/>
            <a:chExt cx="1834315" cy="1607344"/>
          </a:xfrm>
        </p:grpSpPr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5C2CDB02-71A7-3C49-5FB3-94801D16B9FC}"/>
                </a:ext>
              </a:extLst>
            </p:cNvPr>
            <p:cNvSpPr/>
            <p:nvPr/>
          </p:nvSpPr>
          <p:spPr>
            <a:xfrm>
              <a:off x="18214181" y="8726091"/>
              <a:ext cx="1607344" cy="1607344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手繪多邊形: 圖案 38">
              <a:extLst>
                <a:ext uri="{FF2B5EF4-FFF2-40B4-BE49-F238E27FC236}">
                  <a16:creationId xmlns:a16="http://schemas.microsoft.com/office/drawing/2014/main" id="{D2F67D17-C18B-0E08-101D-EC7D19918769}"/>
                </a:ext>
              </a:extLst>
            </p:cNvPr>
            <p:cNvSpPr/>
            <p:nvPr/>
          </p:nvSpPr>
          <p:spPr>
            <a:xfrm>
              <a:off x="18311813" y="8893969"/>
              <a:ext cx="1412081" cy="635794"/>
            </a:xfrm>
            <a:custGeom>
              <a:avLst/>
              <a:gdLst>
                <a:gd name="connsiteX0" fmla="*/ 704850 w 1412081"/>
                <a:gd name="connsiteY0" fmla="*/ 0 h 635794"/>
                <a:gd name="connsiteX1" fmla="*/ 0 w 1412081"/>
                <a:gd name="connsiteY1" fmla="*/ 633412 h 635794"/>
                <a:gd name="connsiteX2" fmla="*/ 571500 w 1412081"/>
                <a:gd name="connsiteY2" fmla="*/ 633412 h 635794"/>
                <a:gd name="connsiteX3" fmla="*/ 704850 w 1412081"/>
                <a:gd name="connsiteY3" fmla="*/ 221456 h 635794"/>
                <a:gd name="connsiteX4" fmla="*/ 852487 w 1412081"/>
                <a:gd name="connsiteY4" fmla="*/ 635794 h 635794"/>
                <a:gd name="connsiteX5" fmla="*/ 1412081 w 1412081"/>
                <a:gd name="connsiteY5" fmla="*/ 635794 h 635794"/>
                <a:gd name="connsiteX6" fmla="*/ 704850 w 1412081"/>
                <a:gd name="connsiteY6" fmla="*/ 0 h 635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2081" h="635794">
                  <a:moveTo>
                    <a:pt x="704850" y="0"/>
                  </a:moveTo>
                  <a:lnTo>
                    <a:pt x="0" y="633412"/>
                  </a:lnTo>
                  <a:lnTo>
                    <a:pt x="571500" y="633412"/>
                  </a:lnTo>
                  <a:lnTo>
                    <a:pt x="704850" y="221456"/>
                  </a:lnTo>
                  <a:lnTo>
                    <a:pt x="852487" y="635794"/>
                  </a:lnTo>
                  <a:lnTo>
                    <a:pt x="1412081" y="635794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語音泡泡: 矩形 39">
              <a:extLst>
                <a:ext uri="{FF2B5EF4-FFF2-40B4-BE49-F238E27FC236}">
                  <a16:creationId xmlns:a16="http://schemas.microsoft.com/office/drawing/2014/main" id="{FF6DCEEE-0BE7-6148-AFAD-FE6C92299448}"/>
                </a:ext>
              </a:extLst>
            </p:cNvPr>
            <p:cNvSpPr/>
            <p:nvPr/>
          </p:nvSpPr>
          <p:spPr>
            <a:xfrm>
              <a:off x="18127156" y="9605020"/>
              <a:ext cx="1834315" cy="380298"/>
            </a:xfrm>
            <a:prstGeom prst="wedgeRectCallout">
              <a:avLst>
                <a:gd name="adj1" fmla="val -18651"/>
                <a:gd name="adj2" fmla="val 34051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spc="3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指揮中心</a:t>
              </a:r>
              <a:endParaRPr lang="en-US" altLang="zh-TW" sz="2000" b="1" spc="3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37052D3D-00F1-1473-99E3-20CCDD29A331}"/>
              </a:ext>
            </a:extLst>
          </p:cNvPr>
          <p:cNvGrpSpPr/>
          <p:nvPr/>
        </p:nvGrpSpPr>
        <p:grpSpPr>
          <a:xfrm>
            <a:off x="13539545" y="6047983"/>
            <a:ext cx="1467694" cy="1407406"/>
            <a:chOff x="26946504" y="8572128"/>
            <a:chExt cx="2102822" cy="2016445"/>
          </a:xfrm>
        </p:grpSpPr>
        <p:sp>
          <p:nvSpPr>
            <p:cNvPr id="42" name="手繪多邊形: 圖案 41">
              <a:extLst>
                <a:ext uri="{FF2B5EF4-FFF2-40B4-BE49-F238E27FC236}">
                  <a16:creationId xmlns:a16="http://schemas.microsoft.com/office/drawing/2014/main" id="{4CE804D1-517C-DC2B-80F1-B234C1E5F215}"/>
                </a:ext>
              </a:extLst>
            </p:cNvPr>
            <p:cNvSpPr/>
            <p:nvPr/>
          </p:nvSpPr>
          <p:spPr>
            <a:xfrm>
              <a:off x="26946504" y="8572128"/>
              <a:ext cx="2102822" cy="2016445"/>
            </a:xfrm>
            <a:custGeom>
              <a:avLst/>
              <a:gdLst>
                <a:gd name="connsiteX0" fmla="*/ 1054390 w 2102822"/>
                <a:gd name="connsiteY0" fmla="*/ 0 h 2016445"/>
                <a:gd name="connsiteX1" fmla="*/ 0 w 2102822"/>
                <a:gd name="connsiteY1" fmla="*/ 1045454 h 2016445"/>
                <a:gd name="connsiteX2" fmla="*/ 327635 w 2102822"/>
                <a:gd name="connsiteY2" fmla="*/ 1045454 h 2016445"/>
                <a:gd name="connsiteX3" fmla="*/ 327635 w 2102822"/>
                <a:gd name="connsiteY3" fmla="*/ 2016445 h 2016445"/>
                <a:gd name="connsiteX4" fmla="*/ 1807951 w 2102822"/>
                <a:gd name="connsiteY4" fmla="*/ 2016445 h 2016445"/>
                <a:gd name="connsiteX5" fmla="*/ 1807951 w 2102822"/>
                <a:gd name="connsiteY5" fmla="*/ 1039497 h 2016445"/>
                <a:gd name="connsiteX6" fmla="*/ 2102822 w 2102822"/>
                <a:gd name="connsiteY6" fmla="*/ 1039497 h 2016445"/>
                <a:gd name="connsiteX7" fmla="*/ 1054390 w 2102822"/>
                <a:gd name="connsiteY7" fmla="*/ 0 h 2016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2822" h="2016445">
                  <a:moveTo>
                    <a:pt x="1054390" y="0"/>
                  </a:moveTo>
                  <a:lnTo>
                    <a:pt x="0" y="1045454"/>
                  </a:lnTo>
                  <a:lnTo>
                    <a:pt x="327635" y="1045454"/>
                  </a:lnTo>
                  <a:lnTo>
                    <a:pt x="327635" y="2016445"/>
                  </a:lnTo>
                  <a:lnTo>
                    <a:pt x="1807951" y="2016445"/>
                  </a:lnTo>
                  <a:lnTo>
                    <a:pt x="1807951" y="1039497"/>
                  </a:lnTo>
                  <a:lnTo>
                    <a:pt x="2102822" y="1039497"/>
                  </a:lnTo>
                  <a:lnTo>
                    <a:pt x="105439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語音泡泡: 橢圓形 42">
              <a:extLst>
                <a:ext uri="{FF2B5EF4-FFF2-40B4-BE49-F238E27FC236}">
                  <a16:creationId xmlns:a16="http://schemas.microsoft.com/office/drawing/2014/main" id="{AA2E0704-52C1-F636-5D69-D4FE5EB986D5}"/>
                </a:ext>
              </a:extLst>
            </p:cNvPr>
            <p:cNvSpPr/>
            <p:nvPr/>
          </p:nvSpPr>
          <p:spPr>
            <a:xfrm>
              <a:off x="27472426" y="9362373"/>
              <a:ext cx="1081949" cy="1035695"/>
            </a:xfrm>
            <a:prstGeom prst="wedgeEllipseCallout">
              <a:avLst>
                <a:gd name="adj1" fmla="val -11360"/>
                <a:gd name="adj2" fmla="val 1553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5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糧</a:t>
              </a:r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E01AB4B2-A81F-1B9F-6D3A-893EBA5565A8}"/>
              </a:ext>
            </a:extLst>
          </p:cNvPr>
          <p:cNvGrpSpPr/>
          <p:nvPr/>
        </p:nvGrpSpPr>
        <p:grpSpPr>
          <a:xfrm>
            <a:off x="17931369" y="6047983"/>
            <a:ext cx="1382917" cy="1382917"/>
            <a:chOff x="36325124" y="8674046"/>
            <a:chExt cx="1944790" cy="1944790"/>
          </a:xfrm>
        </p:grpSpPr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E98203C3-AADA-1319-8F74-4A138C45D22A}"/>
                </a:ext>
              </a:extLst>
            </p:cNvPr>
            <p:cNvSpPr/>
            <p:nvPr/>
          </p:nvSpPr>
          <p:spPr>
            <a:xfrm>
              <a:off x="36325124" y="867404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DABB8A96-2EC5-34F5-617C-149909B67A9E}"/>
                </a:ext>
              </a:extLst>
            </p:cNvPr>
            <p:cNvSpPr/>
            <p:nvPr/>
          </p:nvSpPr>
          <p:spPr>
            <a:xfrm>
              <a:off x="36430167" y="877938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7" name="手繪多邊形: 圖案 46">
              <a:extLst>
                <a:ext uri="{FF2B5EF4-FFF2-40B4-BE49-F238E27FC236}">
                  <a16:creationId xmlns:a16="http://schemas.microsoft.com/office/drawing/2014/main" id="{1A5E9877-FE78-260B-E7C3-D4FC86807958}"/>
                </a:ext>
              </a:extLst>
            </p:cNvPr>
            <p:cNvSpPr/>
            <p:nvPr/>
          </p:nvSpPr>
          <p:spPr>
            <a:xfrm>
              <a:off x="36687919" y="9034463"/>
              <a:ext cx="1231106" cy="1243012"/>
            </a:xfrm>
            <a:custGeom>
              <a:avLst/>
              <a:gdLst>
                <a:gd name="connsiteX0" fmla="*/ 0 w 1231106"/>
                <a:gd name="connsiteY0" fmla="*/ 278606 h 1243012"/>
                <a:gd name="connsiteX1" fmla="*/ 100012 w 1231106"/>
                <a:gd name="connsiteY1" fmla="*/ 180975 h 1243012"/>
                <a:gd name="connsiteX2" fmla="*/ 150019 w 1231106"/>
                <a:gd name="connsiteY2" fmla="*/ 226218 h 1243012"/>
                <a:gd name="connsiteX3" fmla="*/ 169069 w 1231106"/>
                <a:gd name="connsiteY3" fmla="*/ 204787 h 1243012"/>
                <a:gd name="connsiteX4" fmla="*/ 233362 w 1231106"/>
                <a:gd name="connsiteY4" fmla="*/ 169068 h 1243012"/>
                <a:gd name="connsiteX5" fmla="*/ 200025 w 1231106"/>
                <a:gd name="connsiteY5" fmla="*/ 111918 h 1243012"/>
                <a:gd name="connsiteX6" fmla="*/ 285750 w 1231106"/>
                <a:gd name="connsiteY6" fmla="*/ 30956 h 1243012"/>
                <a:gd name="connsiteX7" fmla="*/ 342900 w 1231106"/>
                <a:gd name="connsiteY7" fmla="*/ 90487 h 1243012"/>
                <a:gd name="connsiteX8" fmla="*/ 383381 w 1231106"/>
                <a:gd name="connsiteY8" fmla="*/ 66675 h 1243012"/>
                <a:gd name="connsiteX9" fmla="*/ 440531 w 1231106"/>
                <a:gd name="connsiteY9" fmla="*/ 57150 h 1243012"/>
                <a:gd name="connsiteX10" fmla="*/ 523875 w 1231106"/>
                <a:gd name="connsiteY10" fmla="*/ 61912 h 1243012"/>
                <a:gd name="connsiteX11" fmla="*/ 600075 w 1231106"/>
                <a:gd name="connsiteY11" fmla="*/ 92868 h 1243012"/>
                <a:gd name="connsiteX12" fmla="*/ 640556 w 1231106"/>
                <a:gd name="connsiteY12" fmla="*/ 116681 h 1243012"/>
                <a:gd name="connsiteX13" fmla="*/ 669131 w 1231106"/>
                <a:gd name="connsiteY13" fmla="*/ 147637 h 1243012"/>
                <a:gd name="connsiteX14" fmla="*/ 626269 w 1231106"/>
                <a:gd name="connsiteY14" fmla="*/ 152400 h 1243012"/>
                <a:gd name="connsiteX15" fmla="*/ 535781 w 1231106"/>
                <a:gd name="connsiteY15" fmla="*/ 147637 h 1243012"/>
                <a:gd name="connsiteX16" fmla="*/ 485775 w 1231106"/>
                <a:gd name="connsiteY16" fmla="*/ 157162 h 1243012"/>
                <a:gd name="connsiteX17" fmla="*/ 423862 w 1231106"/>
                <a:gd name="connsiteY17" fmla="*/ 180975 h 1243012"/>
                <a:gd name="connsiteX18" fmla="*/ 681037 w 1231106"/>
                <a:gd name="connsiteY18" fmla="*/ 473868 h 1243012"/>
                <a:gd name="connsiteX19" fmla="*/ 804862 w 1231106"/>
                <a:gd name="connsiteY19" fmla="*/ 369093 h 1243012"/>
                <a:gd name="connsiteX20" fmla="*/ 792956 w 1231106"/>
                <a:gd name="connsiteY20" fmla="*/ 147637 h 1243012"/>
                <a:gd name="connsiteX21" fmla="*/ 823912 w 1231106"/>
                <a:gd name="connsiteY21" fmla="*/ 97631 h 1243012"/>
                <a:gd name="connsiteX22" fmla="*/ 871537 w 1231106"/>
                <a:gd name="connsiteY22" fmla="*/ 47625 h 1243012"/>
                <a:gd name="connsiteX23" fmla="*/ 926306 w 1231106"/>
                <a:gd name="connsiteY23" fmla="*/ 16668 h 1243012"/>
                <a:gd name="connsiteX24" fmla="*/ 973931 w 1231106"/>
                <a:gd name="connsiteY24" fmla="*/ 0 h 1243012"/>
                <a:gd name="connsiteX25" fmla="*/ 1059656 w 1231106"/>
                <a:gd name="connsiteY25" fmla="*/ 0 h 1243012"/>
                <a:gd name="connsiteX26" fmla="*/ 1073944 w 1231106"/>
                <a:gd name="connsiteY26" fmla="*/ 16668 h 1243012"/>
                <a:gd name="connsiteX27" fmla="*/ 1071562 w 1231106"/>
                <a:gd name="connsiteY27" fmla="*/ 42862 h 1243012"/>
                <a:gd name="connsiteX28" fmla="*/ 940594 w 1231106"/>
                <a:gd name="connsiteY28" fmla="*/ 150018 h 1243012"/>
                <a:gd name="connsiteX29" fmla="*/ 940594 w 1231106"/>
                <a:gd name="connsiteY29" fmla="*/ 176212 h 1243012"/>
                <a:gd name="connsiteX30" fmla="*/ 1035844 w 1231106"/>
                <a:gd name="connsiteY30" fmla="*/ 278606 h 1243012"/>
                <a:gd name="connsiteX31" fmla="*/ 1076325 w 1231106"/>
                <a:gd name="connsiteY31" fmla="*/ 278606 h 1243012"/>
                <a:gd name="connsiteX32" fmla="*/ 1185862 w 1231106"/>
                <a:gd name="connsiteY32" fmla="*/ 157162 h 1243012"/>
                <a:gd name="connsiteX33" fmla="*/ 1204912 w 1231106"/>
                <a:gd name="connsiteY33" fmla="*/ 133350 h 1243012"/>
                <a:gd name="connsiteX34" fmla="*/ 1226344 w 1231106"/>
                <a:gd name="connsiteY34" fmla="*/ 135731 h 1243012"/>
                <a:gd name="connsiteX35" fmla="*/ 1231106 w 1231106"/>
                <a:gd name="connsiteY35" fmla="*/ 269081 h 1243012"/>
                <a:gd name="connsiteX36" fmla="*/ 1214437 w 1231106"/>
                <a:gd name="connsiteY36" fmla="*/ 319087 h 1243012"/>
                <a:gd name="connsiteX37" fmla="*/ 1166812 w 1231106"/>
                <a:gd name="connsiteY37" fmla="*/ 388143 h 1243012"/>
                <a:gd name="connsiteX38" fmla="*/ 1104900 w 1231106"/>
                <a:gd name="connsiteY38" fmla="*/ 426243 h 1243012"/>
                <a:gd name="connsiteX39" fmla="*/ 1078706 w 1231106"/>
                <a:gd name="connsiteY39" fmla="*/ 447675 h 1243012"/>
                <a:gd name="connsiteX40" fmla="*/ 942975 w 1231106"/>
                <a:gd name="connsiteY40" fmla="*/ 447675 h 1243012"/>
                <a:gd name="connsiteX41" fmla="*/ 804862 w 1231106"/>
                <a:gd name="connsiteY41" fmla="*/ 597693 h 1243012"/>
                <a:gd name="connsiteX42" fmla="*/ 1150144 w 1231106"/>
                <a:gd name="connsiteY42" fmla="*/ 1054893 h 1243012"/>
                <a:gd name="connsiteX43" fmla="*/ 1004887 w 1231106"/>
                <a:gd name="connsiteY43" fmla="*/ 1178718 h 1243012"/>
                <a:gd name="connsiteX44" fmla="*/ 678656 w 1231106"/>
                <a:gd name="connsiteY44" fmla="*/ 783431 h 1243012"/>
                <a:gd name="connsiteX45" fmla="*/ 316706 w 1231106"/>
                <a:gd name="connsiteY45" fmla="*/ 1243012 h 1243012"/>
                <a:gd name="connsiteX46" fmla="*/ 166687 w 1231106"/>
                <a:gd name="connsiteY46" fmla="*/ 1140618 h 1243012"/>
                <a:gd name="connsiteX47" fmla="*/ 559594 w 1231106"/>
                <a:gd name="connsiteY47" fmla="*/ 642937 h 1243012"/>
                <a:gd name="connsiteX48" fmla="*/ 321469 w 1231106"/>
                <a:gd name="connsiteY48" fmla="*/ 283368 h 1243012"/>
                <a:gd name="connsiteX49" fmla="*/ 300037 w 1231106"/>
                <a:gd name="connsiteY49" fmla="*/ 278606 h 1243012"/>
                <a:gd name="connsiteX50" fmla="*/ 261937 w 1231106"/>
                <a:gd name="connsiteY50" fmla="*/ 292893 h 1243012"/>
                <a:gd name="connsiteX51" fmla="*/ 242887 w 1231106"/>
                <a:gd name="connsiteY51" fmla="*/ 321468 h 1243012"/>
                <a:gd name="connsiteX52" fmla="*/ 242887 w 1231106"/>
                <a:gd name="connsiteY52" fmla="*/ 361950 h 1243012"/>
                <a:gd name="connsiteX53" fmla="*/ 257175 w 1231106"/>
                <a:gd name="connsiteY53" fmla="*/ 381000 h 1243012"/>
                <a:gd name="connsiteX54" fmla="*/ 264319 w 1231106"/>
                <a:gd name="connsiteY54" fmla="*/ 402431 h 1243012"/>
                <a:gd name="connsiteX55" fmla="*/ 180975 w 1231106"/>
                <a:gd name="connsiteY55" fmla="*/ 492918 h 1243012"/>
                <a:gd name="connsiteX56" fmla="*/ 0 w 1231106"/>
                <a:gd name="connsiteY56" fmla="*/ 278606 h 124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231106" h="1243012">
                  <a:moveTo>
                    <a:pt x="0" y="278606"/>
                  </a:moveTo>
                  <a:lnTo>
                    <a:pt x="100012" y="180975"/>
                  </a:lnTo>
                  <a:lnTo>
                    <a:pt x="150019" y="226218"/>
                  </a:lnTo>
                  <a:lnTo>
                    <a:pt x="169069" y="204787"/>
                  </a:lnTo>
                  <a:lnTo>
                    <a:pt x="233362" y="169068"/>
                  </a:lnTo>
                  <a:lnTo>
                    <a:pt x="200025" y="111918"/>
                  </a:lnTo>
                  <a:lnTo>
                    <a:pt x="285750" y="30956"/>
                  </a:lnTo>
                  <a:lnTo>
                    <a:pt x="342900" y="90487"/>
                  </a:lnTo>
                  <a:lnTo>
                    <a:pt x="383381" y="66675"/>
                  </a:lnTo>
                  <a:lnTo>
                    <a:pt x="440531" y="57150"/>
                  </a:lnTo>
                  <a:lnTo>
                    <a:pt x="523875" y="61912"/>
                  </a:lnTo>
                  <a:lnTo>
                    <a:pt x="600075" y="92868"/>
                  </a:lnTo>
                  <a:lnTo>
                    <a:pt x="640556" y="116681"/>
                  </a:lnTo>
                  <a:lnTo>
                    <a:pt x="669131" y="147637"/>
                  </a:lnTo>
                  <a:lnTo>
                    <a:pt x="626269" y="152400"/>
                  </a:lnTo>
                  <a:lnTo>
                    <a:pt x="535781" y="147637"/>
                  </a:lnTo>
                  <a:lnTo>
                    <a:pt x="485775" y="157162"/>
                  </a:lnTo>
                  <a:lnTo>
                    <a:pt x="423862" y="180975"/>
                  </a:lnTo>
                  <a:lnTo>
                    <a:pt x="681037" y="473868"/>
                  </a:lnTo>
                  <a:lnTo>
                    <a:pt x="804862" y="369093"/>
                  </a:lnTo>
                  <a:lnTo>
                    <a:pt x="792956" y="147637"/>
                  </a:lnTo>
                  <a:lnTo>
                    <a:pt x="823912" y="97631"/>
                  </a:lnTo>
                  <a:lnTo>
                    <a:pt x="871537" y="47625"/>
                  </a:lnTo>
                  <a:lnTo>
                    <a:pt x="926306" y="16668"/>
                  </a:lnTo>
                  <a:lnTo>
                    <a:pt x="973931" y="0"/>
                  </a:lnTo>
                  <a:lnTo>
                    <a:pt x="1059656" y="0"/>
                  </a:lnTo>
                  <a:lnTo>
                    <a:pt x="1073944" y="16668"/>
                  </a:lnTo>
                  <a:lnTo>
                    <a:pt x="1071562" y="42862"/>
                  </a:lnTo>
                  <a:lnTo>
                    <a:pt x="940594" y="150018"/>
                  </a:lnTo>
                  <a:lnTo>
                    <a:pt x="940594" y="176212"/>
                  </a:lnTo>
                  <a:lnTo>
                    <a:pt x="1035844" y="278606"/>
                  </a:lnTo>
                  <a:lnTo>
                    <a:pt x="1076325" y="278606"/>
                  </a:lnTo>
                  <a:lnTo>
                    <a:pt x="1185862" y="157162"/>
                  </a:lnTo>
                  <a:lnTo>
                    <a:pt x="1204912" y="133350"/>
                  </a:lnTo>
                  <a:lnTo>
                    <a:pt x="1226344" y="135731"/>
                  </a:lnTo>
                  <a:lnTo>
                    <a:pt x="1231106" y="269081"/>
                  </a:lnTo>
                  <a:lnTo>
                    <a:pt x="1214437" y="319087"/>
                  </a:lnTo>
                  <a:lnTo>
                    <a:pt x="1166812" y="388143"/>
                  </a:lnTo>
                  <a:lnTo>
                    <a:pt x="1104900" y="426243"/>
                  </a:lnTo>
                  <a:lnTo>
                    <a:pt x="1078706" y="447675"/>
                  </a:lnTo>
                  <a:lnTo>
                    <a:pt x="942975" y="447675"/>
                  </a:lnTo>
                  <a:lnTo>
                    <a:pt x="804862" y="597693"/>
                  </a:lnTo>
                  <a:lnTo>
                    <a:pt x="1150144" y="1054893"/>
                  </a:lnTo>
                  <a:lnTo>
                    <a:pt x="1004887" y="1178718"/>
                  </a:lnTo>
                  <a:lnTo>
                    <a:pt x="678656" y="783431"/>
                  </a:lnTo>
                  <a:lnTo>
                    <a:pt x="316706" y="1243012"/>
                  </a:lnTo>
                  <a:lnTo>
                    <a:pt x="166687" y="1140618"/>
                  </a:lnTo>
                  <a:lnTo>
                    <a:pt x="559594" y="642937"/>
                  </a:lnTo>
                  <a:lnTo>
                    <a:pt x="321469" y="283368"/>
                  </a:lnTo>
                  <a:lnTo>
                    <a:pt x="300037" y="278606"/>
                  </a:lnTo>
                  <a:lnTo>
                    <a:pt x="261937" y="292893"/>
                  </a:lnTo>
                  <a:lnTo>
                    <a:pt x="242887" y="321468"/>
                  </a:lnTo>
                  <a:lnTo>
                    <a:pt x="242887" y="361950"/>
                  </a:lnTo>
                  <a:lnTo>
                    <a:pt x="257175" y="381000"/>
                  </a:lnTo>
                  <a:lnTo>
                    <a:pt x="264319" y="402431"/>
                  </a:lnTo>
                  <a:lnTo>
                    <a:pt x="180975" y="492918"/>
                  </a:lnTo>
                  <a:lnTo>
                    <a:pt x="0" y="2786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8" name="群組 47">
            <a:extLst>
              <a:ext uri="{FF2B5EF4-FFF2-40B4-BE49-F238E27FC236}">
                <a16:creationId xmlns:a16="http://schemas.microsoft.com/office/drawing/2014/main" id="{95EECF1C-F89F-D75D-2CAE-0385E1A23C4E}"/>
              </a:ext>
            </a:extLst>
          </p:cNvPr>
          <p:cNvGrpSpPr/>
          <p:nvPr/>
        </p:nvGrpSpPr>
        <p:grpSpPr>
          <a:xfrm>
            <a:off x="4932339" y="8165646"/>
            <a:ext cx="1496875" cy="1496875"/>
            <a:chOff x="8591164" y="11676656"/>
            <a:chExt cx="1944790" cy="1944790"/>
          </a:xfrm>
        </p:grpSpPr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7A305E9-4EFC-CBC3-6CE1-75EAC5BB934C}"/>
                </a:ext>
              </a:extLst>
            </p:cNvPr>
            <p:cNvSpPr/>
            <p:nvPr/>
          </p:nvSpPr>
          <p:spPr>
            <a:xfrm>
              <a:off x="8591164" y="11676656"/>
              <a:ext cx="1944790" cy="19447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橢圓 49">
              <a:extLst>
                <a:ext uri="{FF2B5EF4-FFF2-40B4-BE49-F238E27FC236}">
                  <a16:creationId xmlns:a16="http://schemas.microsoft.com/office/drawing/2014/main" id="{628AAFB9-0592-57A3-47C8-12AD47C297A3}"/>
                </a:ext>
              </a:extLst>
            </p:cNvPr>
            <p:cNvSpPr/>
            <p:nvPr/>
          </p:nvSpPr>
          <p:spPr>
            <a:xfrm>
              <a:off x="8696207" y="11781990"/>
              <a:ext cx="1729362" cy="172936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: 圖案 50">
              <a:extLst>
                <a:ext uri="{FF2B5EF4-FFF2-40B4-BE49-F238E27FC236}">
                  <a16:creationId xmlns:a16="http://schemas.microsoft.com/office/drawing/2014/main" id="{B78E6E7D-2A50-483F-0F25-9FD618E56400}"/>
                </a:ext>
              </a:extLst>
            </p:cNvPr>
            <p:cNvSpPr/>
            <p:nvPr/>
          </p:nvSpPr>
          <p:spPr>
            <a:xfrm>
              <a:off x="9222581" y="12199144"/>
              <a:ext cx="654844" cy="1154906"/>
            </a:xfrm>
            <a:custGeom>
              <a:avLst/>
              <a:gdLst>
                <a:gd name="connsiteX0" fmla="*/ 109538 w 654844"/>
                <a:gd name="connsiteY0" fmla="*/ 0 h 1154906"/>
                <a:gd name="connsiteX1" fmla="*/ 542925 w 654844"/>
                <a:gd name="connsiteY1" fmla="*/ 9525 h 1154906"/>
                <a:gd name="connsiteX2" fmla="*/ 573882 w 654844"/>
                <a:gd name="connsiteY2" fmla="*/ 21431 h 1154906"/>
                <a:gd name="connsiteX3" fmla="*/ 602457 w 654844"/>
                <a:gd name="connsiteY3" fmla="*/ 38100 h 1154906"/>
                <a:gd name="connsiteX4" fmla="*/ 621507 w 654844"/>
                <a:gd name="connsiteY4" fmla="*/ 64294 h 1154906"/>
                <a:gd name="connsiteX5" fmla="*/ 647700 w 654844"/>
                <a:gd name="connsiteY5" fmla="*/ 102394 h 1154906"/>
                <a:gd name="connsiteX6" fmla="*/ 654844 w 654844"/>
                <a:gd name="connsiteY6" fmla="*/ 130969 h 1154906"/>
                <a:gd name="connsiteX7" fmla="*/ 647700 w 654844"/>
                <a:gd name="connsiteY7" fmla="*/ 1042987 h 1154906"/>
                <a:gd name="connsiteX8" fmla="*/ 633413 w 654844"/>
                <a:gd name="connsiteY8" fmla="*/ 1083469 h 1154906"/>
                <a:gd name="connsiteX9" fmla="*/ 607219 w 654844"/>
                <a:gd name="connsiteY9" fmla="*/ 1119187 h 1154906"/>
                <a:gd name="connsiteX10" fmla="*/ 569119 w 654844"/>
                <a:gd name="connsiteY10" fmla="*/ 1145381 h 1154906"/>
                <a:gd name="connsiteX11" fmla="*/ 550069 w 654844"/>
                <a:gd name="connsiteY11" fmla="*/ 1152525 h 1154906"/>
                <a:gd name="connsiteX12" fmla="*/ 102394 w 654844"/>
                <a:gd name="connsiteY12" fmla="*/ 1154906 h 1154906"/>
                <a:gd name="connsiteX13" fmla="*/ 47625 w 654844"/>
                <a:gd name="connsiteY13" fmla="*/ 1135856 h 1154906"/>
                <a:gd name="connsiteX14" fmla="*/ 4763 w 654844"/>
                <a:gd name="connsiteY14" fmla="*/ 1088231 h 1154906"/>
                <a:gd name="connsiteX15" fmla="*/ 2382 w 654844"/>
                <a:gd name="connsiteY15" fmla="*/ 1069181 h 1154906"/>
                <a:gd name="connsiteX16" fmla="*/ 0 w 654844"/>
                <a:gd name="connsiteY16" fmla="*/ 111919 h 1154906"/>
                <a:gd name="connsiteX17" fmla="*/ 23813 w 654844"/>
                <a:gd name="connsiteY17" fmla="*/ 52387 h 1154906"/>
                <a:gd name="connsiteX18" fmla="*/ 61913 w 654844"/>
                <a:gd name="connsiteY18" fmla="*/ 16669 h 1154906"/>
                <a:gd name="connsiteX19" fmla="*/ 109538 w 654844"/>
                <a:gd name="connsiteY19" fmla="*/ 0 h 11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54844" h="1154906">
                  <a:moveTo>
                    <a:pt x="109538" y="0"/>
                  </a:moveTo>
                  <a:lnTo>
                    <a:pt x="542925" y="9525"/>
                  </a:lnTo>
                  <a:lnTo>
                    <a:pt x="573882" y="21431"/>
                  </a:lnTo>
                  <a:lnTo>
                    <a:pt x="602457" y="38100"/>
                  </a:lnTo>
                  <a:lnTo>
                    <a:pt x="621507" y="64294"/>
                  </a:lnTo>
                  <a:lnTo>
                    <a:pt x="647700" y="102394"/>
                  </a:lnTo>
                  <a:lnTo>
                    <a:pt x="654844" y="130969"/>
                  </a:lnTo>
                  <a:cubicBezTo>
                    <a:pt x="652463" y="434975"/>
                    <a:pt x="650081" y="738981"/>
                    <a:pt x="647700" y="1042987"/>
                  </a:cubicBezTo>
                  <a:lnTo>
                    <a:pt x="633413" y="1083469"/>
                  </a:lnTo>
                  <a:lnTo>
                    <a:pt x="607219" y="1119187"/>
                  </a:lnTo>
                  <a:lnTo>
                    <a:pt x="569119" y="1145381"/>
                  </a:lnTo>
                  <a:lnTo>
                    <a:pt x="550069" y="1152525"/>
                  </a:lnTo>
                  <a:lnTo>
                    <a:pt x="102394" y="1154906"/>
                  </a:lnTo>
                  <a:lnTo>
                    <a:pt x="47625" y="1135856"/>
                  </a:lnTo>
                  <a:lnTo>
                    <a:pt x="4763" y="1088231"/>
                  </a:lnTo>
                  <a:lnTo>
                    <a:pt x="2382" y="1069181"/>
                  </a:lnTo>
                  <a:lnTo>
                    <a:pt x="0" y="111919"/>
                  </a:lnTo>
                  <a:lnTo>
                    <a:pt x="23813" y="52387"/>
                  </a:lnTo>
                  <a:lnTo>
                    <a:pt x="61913" y="16669"/>
                  </a:lnTo>
                  <a:lnTo>
                    <a:pt x="109538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EA96A49E-314A-F862-6D06-4F20B97D58A4}"/>
                </a:ext>
              </a:extLst>
            </p:cNvPr>
            <p:cNvSpPr/>
            <p:nvPr/>
          </p:nvSpPr>
          <p:spPr>
            <a:xfrm>
              <a:off x="9355931" y="12384881"/>
              <a:ext cx="364332" cy="245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18C5DD66-EB4E-EF01-E98E-714C18919669}"/>
                </a:ext>
              </a:extLst>
            </p:cNvPr>
            <p:cNvSpPr/>
            <p:nvPr/>
          </p:nvSpPr>
          <p:spPr>
            <a:xfrm>
              <a:off x="9355931" y="12759948"/>
              <a:ext cx="364332" cy="55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橢圓 53">
              <a:extLst>
                <a:ext uri="{FF2B5EF4-FFF2-40B4-BE49-F238E27FC236}">
                  <a16:creationId xmlns:a16="http://schemas.microsoft.com/office/drawing/2014/main" id="{CFD33E5D-EF57-CDF3-3BA0-A49ADE42B176}"/>
                </a:ext>
              </a:extLst>
            </p:cNvPr>
            <p:cNvSpPr/>
            <p:nvPr/>
          </p:nvSpPr>
          <p:spPr>
            <a:xfrm>
              <a:off x="9623588" y="11879344"/>
              <a:ext cx="149062" cy="14906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903D349D-0360-118C-2DED-21EC9496A940}"/>
                </a:ext>
              </a:extLst>
            </p:cNvPr>
            <p:cNvSpPr/>
            <p:nvPr/>
          </p:nvSpPr>
          <p:spPr>
            <a:xfrm>
              <a:off x="9654851" y="11970544"/>
              <a:ext cx="89225" cy="212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72A3BE9F-40F2-88F3-2ED4-0B784C9928B0}"/>
              </a:ext>
            </a:extLst>
          </p:cNvPr>
          <p:cNvGrpSpPr/>
          <p:nvPr/>
        </p:nvGrpSpPr>
        <p:grpSpPr>
          <a:xfrm>
            <a:off x="9234494" y="8171942"/>
            <a:ext cx="1465657" cy="1550677"/>
            <a:chOff x="17871401" y="11545358"/>
            <a:chExt cx="1995327" cy="2111072"/>
          </a:xfrm>
        </p:grpSpPr>
        <p:sp>
          <p:nvSpPr>
            <p:cNvPr id="57" name="手繪多邊形: 圖案 56">
              <a:extLst>
                <a:ext uri="{FF2B5EF4-FFF2-40B4-BE49-F238E27FC236}">
                  <a16:creationId xmlns:a16="http://schemas.microsoft.com/office/drawing/2014/main" id="{D7FF637A-B259-E32E-3F8F-9F56E4C62F98}"/>
                </a:ext>
              </a:extLst>
            </p:cNvPr>
            <p:cNvSpPr/>
            <p:nvPr/>
          </p:nvSpPr>
          <p:spPr>
            <a:xfrm>
              <a:off x="18103333" y="12170158"/>
              <a:ext cx="1557756" cy="1486272"/>
            </a:xfrm>
            <a:custGeom>
              <a:avLst/>
              <a:gdLst>
                <a:gd name="connsiteX0" fmla="*/ 786324 w 1557756"/>
                <a:gd name="connsiteY0" fmla="*/ 125097 h 1486272"/>
                <a:gd name="connsiteX1" fmla="*/ 753561 w 1557756"/>
                <a:gd name="connsiteY1" fmla="*/ 131054 h 1486272"/>
                <a:gd name="connsiteX2" fmla="*/ 691012 w 1557756"/>
                <a:gd name="connsiteY2" fmla="*/ 77441 h 1486272"/>
                <a:gd name="connsiteX3" fmla="*/ 598679 w 1557756"/>
                <a:gd name="connsiteY3" fmla="*/ 29785 h 1486272"/>
                <a:gd name="connsiteX4" fmla="*/ 455711 w 1557756"/>
                <a:gd name="connsiteY4" fmla="*/ 0 h 1486272"/>
                <a:gd name="connsiteX5" fmla="*/ 268065 w 1557756"/>
                <a:gd name="connsiteY5" fmla="*/ 35742 h 1486272"/>
                <a:gd name="connsiteX6" fmla="*/ 157860 w 1557756"/>
                <a:gd name="connsiteY6" fmla="*/ 101269 h 1486272"/>
                <a:gd name="connsiteX7" fmla="*/ 65527 w 1557756"/>
                <a:gd name="connsiteY7" fmla="*/ 187645 h 1486272"/>
                <a:gd name="connsiteX8" fmla="*/ 20849 w 1557756"/>
                <a:gd name="connsiteY8" fmla="*/ 282957 h 1486272"/>
                <a:gd name="connsiteX9" fmla="*/ 0 w 1557756"/>
                <a:gd name="connsiteY9" fmla="*/ 416990 h 1486272"/>
                <a:gd name="connsiteX10" fmla="*/ 2978 w 1557756"/>
                <a:gd name="connsiteY10" fmla="*/ 556979 h 1486272"/>
                <a:gd name="connsiteX11" fmla="*/ 53613 w 1557756"/>
                <a:gd name="connsiteY11" fmla="*/ 693991 h 1486272"/>
                <a:gd name="connsiteX12" fmla="*/ 128075 w 1557756"/>
                <a:gd name="connsiteY12" fmla="*/ 807174 h 1486272"/>
                <a:gd name="connsiteX13" fmla="*/ 312743 w 1557756"/>
                <a:gd name="connsiteY13" fmla="*/ 1039497 h 1486272"/>
                <a:gd name="connsiteX14" fmla="*/ 470603 w 1557756"/>
                <a:gd name="connsiteY14" fmla="*/ 1197357 h 1486272"/>
                <a:gd name="connsiteX15" fmla="*/ 601657 w 1557756"/>
                <a:gd name="connsiteY15" fmla="*/ 1331390 h 1486272"/>
                <a:gd name="connsiteX16" fmla="*/ 741647 w 1557756"/>
                <a:gd name="connsiteY16" fmla="*/ 1468401 h 1486272"/>
                <a:gd name="connsiteX17" fmla="*/ 744625 w 1557756"/>
                <a:gd name="connsiteY17" fmla="*/ 1486272 h 1486272"/>
                <a:gd name="connsiteX18" fmla="*/ 795260 w 1557756"/>
                <a:gd name="connsiteY18" fmla="*/ 1420745 h 1486272"/>
                <a:gd name="connsiteX19" fmla="*/ 923335 w 1557756"/>
                <a:gd name="connsiteY19" fmla="*/ 1316497 h 1486272"/>
                <a:gd name="connsiteX20" fmla="*/ 1033540 w 1557756"/>
                <a:gd name="connsiteY20" fmla="*/ 1224164 h 1486272"/>
                <a:gd name="connsiteX21" fmla="*/ 1200336 w 1557756"/>
                <a:gd name="connsiteY21" fmla="*/ 1057368 h 1486272"/>
                <a:gd name="connsiteX22" fmla="*/ 1319476 w 1557756"/>
                <a:gd name="connsiteY22" fmla="*/ 926314 h 1486272"/>
                <a:gd name="connsiteX23" fmla="*/ 1426702 w 1557756"/>
                <a:gd name="connsiteY23" fmla="*/ 780367 h 1486272"/>
                <a:gd name="connsiteX24" fmla="*/ 1513079 w 1557756"/>
                <a:gd name="connsiteY24" fmla="*/ 631442 h 1486272"/>
                <a:gd name="connsiteX25" fmla="*/ 1551799 w 1557756"/>
                <a:gd name="connsiteY25" fmla="*/ 494431 h 1486272"/>
                <a:gd name="connsiteX26" fmla="*/ 1557756 w 1557756"/>
                <a:gd name="connsiteY26" fmla="*/ 360398 h 1486272"/>
                <a:gd name="connsiteX27" fmla="*/ 1492229 w 1557756"/>
                <a:gd name="connsiteY27" fmla="*/ 199559 h 1486272"/>
                <a:gd name="connsiteX28" fmla="*/ 1426702 w 1557756"/>
                <a:gd name="connsiteY28" fmla="*/ 131054 h 1486272"/>
                <a:gd name="connsiteX29" fmla="*/ 1313519 w 1557756"/>
                <a:gd name="connsiteY29" fmla="*/ 56591 h 1486272"/>
                <a:gd name="connsiteX30" fmla="*/ 1203315 w 1557756"/>
                <a:gd name="connsiteY30" fmla="*/ 11914 h 1486272"/>
                <a:gd name="connsiteX31" fmla="*/ 1036518 w 1557756"/>
                <a:gd name="connsiteY31" fmla="*/ 8935 h 1486272"/>
                <a:gd name="connsiteX32" fmla="*/ 899507 w 1557756"/>
                <a:gd name="connsiteY32" fmla="*/ 53613 h 1486272"/>
                <a:gd name="connsiteX33" fmla="*/ 786324 w 1557756"/>
                <a:gd name="connsiteY33" fmla="*/ 125097 h 148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557756" h="1486272">
                  <a:moveTo>
                    <a:pt x="786324" y="125097"/>
                  </a:moveTo>
                  <a:lnTo>
                    <a:pt x="753561" y="131054"/>
                  </a:lnTo>
                  <a:lnTo>
                    <a:pt x="691012" y="77441"/>
                  </a:lnTo>
                  <a:lnTo>
                    <a:pt x="598679" y="29785"/>
                  </a:lnTo>
                  <a:lnTo>
                    <a:pt x="455711" y="0"/>
                  </a:lnTo>
                  <a:lnTo>
                    <a:pt x="268065" y="35742"/>
                  </a:lnTo>
                  <a:lnTo>
                    <a:pt x="157860" y="101269"/>
                  </a:lnTo>
                  <a:lnTo>
                    <a:pt x="65527" y="187645"/>
                  </a:lnTo>
                  <a:lnTo>
                    <a:pt x="20849" y="282957"/>
                  </a:lnTo>
                  <a:lnTo>
                    <a:pt x="0" y="416990"/>
                  </a:lnTo>
                  <a:cubicBezTo>
                    <a:pt x="993" y="463653"/>
                    <a:pt x="1985" y="510316"/>
                    <a:pt x="2978" y="556979"/>
                  </a:cubicBezTo>
                  <a:lnTo>
                    <a:pt x="53613" y="693991"/>
                  </a:lnTo>
                  <a:lnTo>
                    <a:pt x="128075" y="807174"/>
                  </a:lnTo>
                  <a:lnTo>
                    <a:pt x="312743" y="1039497"/>
                  </a:lnTo>
                  <a:lnTo>
                    <a:pt x="470603" y="1197357"/>
                  </a:lnTo>
                  <a:lnTo>
                    <a:pt x="601657" y="1331390"/>
                  </a:lnTo>
                  <a:lnTo>
                    <a:pt x="741647" y="1468401"/>
                  </a:lnTo>
                  <a:lnTo>
                    <a:pt x="744625" y="1486272"/>
                  </a:lnTo>
                  <a:lnTo>
                    <a:pt x="795260" y="1420745"/>
                  </a:lnTo>
                  <a:lnTo>
                    <a:pt x="923335" y="1316497"/>
                  </a:lnTo>
                  <a:lnTo>
                    <a:pt x="1033540" y="1224164"/>
                  </a:lnTo>
                  <a:lnTo>
                    <a:pt x="1200336" y="1057368"/>
                  </a:lnTo>
                  <a:lnTo>
                    <a:pt x="1319476" y="926314"/>
                  </a:lnTo>
                  <a:lnTo>
                    <a:pt x="1426702" y="780367"/>
                  </a:lnTo>
                  <a:lnTo>
                    <a:pt x="1513079" y="631442"/>
                  </a:lnTo>
                  <a:lnTo>
                    <a:pt x="1551799" y="494431"/>
                  </a:lnTo>
                  <a:lnTo>
                    <a:pt x="1557756" y="360398"/>
                  </a:lnTo>
                  <a:lnTo>
                    <a:pt x="1492229" y="199559"/>
                  </a:lnTo>
                  <a:lnTo>
                    <a:pt x="1426702" y="131054"/>
                  </a:lnTo>
                  <a:lnTo>
                    <a:pt x="1313519" y="56591"/>
                  </a:lnTo>
                  <a:lnTo>
                    <a:pt x="1203315" y="11914"/>
                  </a:lnTo>
                  <a:lnTo>
                    <a:pt x="1036518" y="8935"/>
                  </a:lnTo>
                  <a:lnTo>
                    <a:pt x="899507" y="53613"/>
                  </a:lnTo>
                  <a:lnTo>
                    <a:pt x="786324" y="12509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手繪多邊形: 圖案 57">
              <a:extLst>
                <a:ext uri="{FF2B5EF4-FFF2-40B4-BE49-F238E27FC236}">
                  <a16:creationId xmlns:a16="http://schemas.microsoft.com/office/drawing/2014/main" id="{CDE961F7-4C79-EB68-774A-55A368177936}"/>
                </a:ext>
              </a:extLst>
            </p:cNvPr>
            <p:cNvSpPr/>
            <p:nvPr/>
          </p:nvSpPr>
          <p:spPr>
            <a:xfrm>
              <a:off x="18624995" y="12456204"/>
              <a:ext cx="562937" cy="911421"/>
            </a:xfrm>
            <a:custGeom>
              <a:avLst/>
              <a:gdLst>
                <a:gd name="connsiteX0" fmla="*/ 178710 w 562937"/>
                <a:gd name="connsiteY0" fmla="*/ 0 h 911421"/>
                <a:gd name="connsiteX1" fmla="*/ 402097 w 562937"/>
                <a:gd name="connsiteY1" fmla="*/ 32763 h 911421"/>
                <a:gd name="connsiteX2" fmla="*/ 279979 w 562937"/>
                <a:gd name="connsiteY2" fmla="*/ 253172 h 911421"/>
                <a:gd name="connsiteX3" fmla="*/ 455710 w 562937"/>
                <a:gd name="connsiteY3" fmla="*/ 262108 h 911421"/>
                <a:gd name="connsiteX4" fmla="*/ 363377 w 562937"/>
                <a:gd name="connsiteY4" fmla="*/ 476560 h 911421"/>
                <a:gd name="connsiteX5" fmla="*/ 562937 w 562937"/>
                <a:gd name="connsiteY5" fmla="*/ 488474 h 911421"/>
                <a:gd name="connsiteX6" fmla="*/ 190624 w 562937"/>
                <a:gd name="connsiteY6" fmla="*/ 911421 h 911421"/>
                <a:gd name="connsiteX7" fmla="*/ 175731 w 562937"/>
                <a:gd name="connsiteY7" fmla="*/ 908443 h 911421"/>
                <a:gd name="connsiteX8" fmla="*/ 175731 w 562937"/>
                <a:gd name="connsiteY8" fmla="*/ 878658 h 911421"/>
                <a:gd name="connsiteX9" fmla="*/ 303807 w 562937"/>
                <a:gd name="connsiteY9" fmla="*/ 595700 h 911421"/>
                <a:gd name="connsiteX10" fmla="*/ 125097 w 562937"/>
                <a:gd name="connsiteY10" fmla="*/ 583786 h 911421"/>
                <a:gd name="connsiteX11" fmla="*/ 211473 w 562937"/>
                <a:gd name="connsiteY11" fmla="*/ 387205 h 911421"/>
                <a:gd name="connsiteX12" fmla="*/ 0 w 562937"/>
                <a:gd name="connsiteY12" fmla="*/ 360399 h 911421"/>
                <a:gd name="connsiteX13" fmla="*/ 178710 w 562937"/>
                <a:gd name="connsiteY13" fmla="*/ 0 h 911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2937" h="911421">
                  <a:moveTo>
                    <a:pt x="178710" y="0"/>
                  </a:moveTo>
                  <a:lnTo>
                    <a:pt x="402097" y="32763"/>
                  </a:lnTo>
                  <a:lnTo>
                    <a:pt x="279979" y="253172"/>
                  </a:lnTo>
                  <a:lnTo>
                    <a:pt x="455710" y="262108"/>
                  </a:lnTo>
                  <a:lnTo>
                    <a:pt x="363377" y="476560"/>
                  </a:lnTo>
                  <a:lnTo>
                    <a:pt x="562937" y="488474"/>
                  </a:lnTo>
                  <a:lnTo>
                    <a:pt x="190624" y="911421"/>
                  </a:lnTo>
                  <a:lnTo>
                    <a:pt x="175731" y="908443"/>
                  </a:lnTo>
                  <a:lnTo>
                    <a:pt x="175731" y="878658"/>
                  </a:lnTo>
                  <a:lnTo>
                    <a:pt x="303807" y="595700"/>
                  </a:lnTo>
                  <a:lnTo>
                    <a:pt x="125097" y="583786"/>
                  </a:lnTo>
                  <a:lnTo>
                    <a:pt x="211473" y="387205"/>
                  </a:lnTo>
                  <a:lnTo>
                    <a:pt x="0" y="360399"/>
                  </a:lnTo>
                  <a:lnTo>
                    <a:pt x="17871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語音泡泡: 圓角矩形 58">
              <a:extLst>
                <a:ext uri="{FF2B5EF4-FFF2-40B4-BE49-F238E27FC236}">
                  <a16:creationId xmlns:a16="http://schemas.microsoft.com/office/drawing/2014/main" id="{883A75B3-358D-046F-4DF3-43C454E90203}"/>
                </a:ext>
              </a:extLst>
            </p:cNvPr>
            <p:cNvSpPr/>
            <p:nvPr/>
          </p:nvSpPr>
          <p:spPr>
            <a:xfrm>
              <a:off x="17871401" y="11545358"/>
              <a:ext cx="1995327" cy="687348"/>
            </a:xfrm>
            <a:prstGeom prst="wedgeRoundRectCallout">
              <a:avLst>
                <a:gd name="adj1" fmla="val -20330"/>
                <a:gd name="adj2" fmla="val 41700"/>
                <a:gd name="adj3" fmla="val 16667"/>
              </a:avLst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000" dirty="0">
                  <a:solidFill>
                    <a:srgbClr val="FF0000"/>
                  </a:solidFill>
                  <a:latin typeface="Aharoni" panose="02010803020104030203" pitchFamily="2" charset="-79"/>
                  <a:ea typeface="微軟正黑體" panose="020B0604030504040204" pitchFamily="34" charset="-120"/>
                  <a:cs typeface="Aharoni" panose="02010803020104030203" pitchFamily="2" charset="-79"/>
                </a:rPr>
                <a:t>AED</a:t>
              </a:r>
              <a:endParaRPr lang="zh-TW" altLang="en-US" sz="5000" dirty="0">
                <a:solidFill>
                  <a:srgbClr val="FF0000"/>
                </a:solidFill>
                <a:latin typeface="Aharoni" panose="02010803020104030203" pitchFamily="2" charset="-79"/>
                <a:ea typeface="微軟正黑體" panose="020B0604030504040204" pitchFamily="34" charset="-120"/>
                <a:cs typeface="Aharoni" panose="02010803020104030203" pitchFamily="2" charset="-79"/>
              </a:endParaRPr>
            </a:p>
          </p:txBody>
        </p:sp>
      </p:grp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A8CD3712-08A4-9791-A877-8F0E5BFC8277}"/>
              </a:ext>
            </a:extLst>
          </p:cNvPr>
          <p:cNvGrpSpPr/>
          <p:nvPr/>
        </p:nvGrpSpPr>
        <p:grpSpPr>
          <a:xfrm>
            <a:off x="13524744" y="8171942"/>
            <a:ext cx="1159628" cy="1382347"/>
            <a:chOff x="27090806" y="11769714"/>
            <a:chExt cx="1446663" cy="1724510"/>
          </a:xfrm>
        </p:grpSpPr>
        <p:sp>
          <p:nvSpPr>
            <p:cNvPr id="61" name="手繪多邊形: 圖案 60">
              <a:extLst>
                <a:ext uri="{FF2B5EF4-FFF2-40B4-BE49-F238E27FC236}">
                  <a16:creationId xmlns:a16="http://schemas.microsoft.com/office/drawing/2014/main" id="{82327AB5-1A32-728E-BC20-5A6ADCBCA461}"/>
                </a:ext>
              </a:extLst>
            </p:cNvPr>
            <p:cNvSpPr/>
            <p:nvPr/>
          </p:nvSpPr>
          <p:spPr>
            <a:xfrm>
              <a:off x="27090806" y="12422875"/>
              <a:ext cx="1446663" cy="1071349"/>
            </a:xfrm>
            <a:custGeom>
              <a:avLst/>
              <a:gdLst>
                <a:gd name="connsiteX0" fmla="*/ 27295 w 1446663"/>
                <a:gd name="connsiteY0" fmla="*/ 191068 h 1071349"/>
                <a:gd name="connsiteX1" fmla="*/ 204716 w 1446663"/>
                <a:gd name="connsiteY1" fmla="*/ 249071 h 1071349"/>
                <a:gd name="connsiteX2" fmla="*/ 286603 w 1446663"/>
                <a:gd name="connsiteY2" fmla="*/ 283191 h 1071349"/>
                <a:gd name="connsiteX3" fmla="*/ 371901 w 1446663"/>
                <a:gd name="connsiteY3" fmla="*/ 334370 h 1071349"/>
                <a:gd name="connsiteX4" fmla="*/ 426493 w 1446663"/>
                <a:gd name="connsiteY4" fmla="*/ 341194 h 1071349"/>
                <a:gd name="connsiteX5" fmla="*/ 552734 w 1446663"/>
                <a:gd name="connsiteY5" fmla="*/ 283191 h 1071349"/>
                <a:gd name="connsiteX6" fmla="*/ 627797 w 1446663"/>
                <a:gd name="connsiteY6" fmla="*/ 221776 h 1071349"/>
                <a:gd name="connsiteX7" fmla="*/ 631209 w 1446663"/>
                <a:gd name="connsiteY7" fmla="*/ 153537 h 1071349"/>
                <a:gd name="connsiteX8" fmla="*/ 767687 w 1446663"/>
                <a:gd name="connsiteY8" fmla="*/ 85298 h 1071349"/>
                <a:gd name="connsiteX9" fmla="*/ 931460 w 1446663"/>
                <a:gd name="connsiteY9" fmla="*/ 17059 h 1071349"/>
                <a:gd name="connsiteX10" fmla="*/ 1067937 w 1446663"/>
                <a:gd name="connsiteY10" fmla="*/ 10235 h 1071349"/>
                <a:gd name="connsiteX11" fmla="*/ 1262418 w 1446663"/>
                <a:gd name="connsiteY11" fmla="*/ 13647 h 1071349"/>
                <a:gd name="connsiteX12" fmla="*/ 1415955 w 1446663"/>
                <a:gd name="connsiteY12" fmla="*/ 0 h 1071349"/>
                <a:gd name="connsiteX13" fmla="*/ 1409131 w 1446663"/>
                <a:gd name="connsiteY13" fmla="*/ 143301 h 1071349"/>
                <a:gd name="connsiteX14" fmla="*/ 1415955 w 1446663"/>
                <a:gd name="connsiteY14" fmla="*/ 385549 h 1071349"/>
                <a:gd name="connsiteX15" fmla="*/ 1422779 w 1446663"/>
                <a:gd name="connsiteY15" fmla="*/ 603913 h 1071349"/>
                <a:gd name="connsiteX16" fmla="*/ 1446663 w 1446663"/>
                <a:gd name="connsiteY16" fmla="*/ 747215 h 1071349"/>
                <a:gd name="connsiteX17" fmla="*/ 1351128 w 1446663"/>
                <a:gd name="connsiteY17" fmla="*/ 774510 h 1071349"/>
                <a:gd name="connsiteX18" fmla="*/ 1415955 w 1446663"/>
                <a:gd name="connsiteY18" fmla="*/ 870044 h 1071349"/>
                <a:gd name="connsiteX19" fmla="*/ 1439839 w 1446663"/>
                <a:gd name="connsiteY19" fmla="*/ 955343 h 1071349"/>
                <a:gd name="connsiteX20" fmla="*/ 1446663 w 1446663"/>
                <a:gd name="connsiteY20" fmla="*/ 992874 h 1071349"/>
                <a:gd name="connsiteX21" fmla="*/ 1327245 w 1446663"/>
                <a:gd name="connsiteY21" fmla="*/ 1050877 h 1071349"/>
                <a:gd name="connsiteX22" fmla="*/ 1296537 w 1446663"/>
                <a:gd name="connsiteY22" fmla="*/ 1016758 h 1071349"/>
                <a:gd name="connsiteX23" fmla="*/ 1269242 w 1446663"/>
                <a:gd name="connsiteY23" fmla="*/ 856397 h 1071349"/>
                <a:gd name="connsiteX24" fmla="*/ 1231710 w 1446663"/>
                <a:gd name="connsiteY24" fmla="*/ 777922 h 1071349"/>
                <a:gd name="connsiteX25" fmla="*/ 1173707 w 1446663"/>
                <a:gd name="connsiteY25" fmla="*/ 757450 h 1071349"/>
                <a:gd name="connsiteX26" fmla="*/ 1136176 w 1446663"/>
                <a:gd name="connsiteY26" fmla="*/ 805218 h 1071349"/>
                <a:gd name="connsiteX27" fmla="*/ 1115704 w 1446663"/>
                <a:gd name="connsiteY27" fmla="*/ 941695 h 1071349"/>
                <a:gd name="connsiteX28" fmla="*/ 1098645 w 1446663"/>
                <a:gd name="connsiteY28" fmla="*/ 1050877 h 1071349"/>
                <a:gd name="connsiteX29" fmla="*/ 1088409 w 1446663"/>
                <a:gd name="connsiteY29" fmla="*/ 1071349 h 1071349"/>
                <a:gd name="connsiteX30" fmla="*/ 962167 w 1446663"/>
                <a:gd name="connsiteY30" fmla="*/ 1061113 h 1071349"/>
                <a:gd name="connsiteX31" fmla="*/ 941695 w 1446663"/>
                <a:gd name="connsiteY31" fmla="*/ 1003110 h 1071349"/>
                <a:gd name="connsiteX32" fmla="*/ 1013346 w 1446663"/>
                <a:gd name="connsiteY32" fmla="*/ 839337 h 1071349"/>
                <a:gd name="connsiteX33" fmla="*/ 1016758 w 1446663"/>
                <a:gd name="connsiteY33" fmla="*/ 764274 h 1071349"/>
                <a:gd name="connsiteX34" fmla="*/ 982639 w 1446663"/>
                <a:gd name="connsiteY34" fmla="*/ 757450 h 1071349"/>
                <a:gd name="connsiteX35" fmla="*/ 938284 w 1446663"/>
                <a:gd name="connsiteY35" fmla="*/ 757450 h 1071349"/>
                <a:gd name="connsiteX36" fmla="*/ 945107 w 1446663"/>
                <a:gd name="connsiteY36" fmla="*/ 460612 h 1071349"/>
                <a:gd name="connsiteX37" fmla="*/ 938284 w 1446663"/>
                <a:gd name="connsiteY37" fmla="*/ 402609 h 1071349"/>
                <a:gd name="connsiteX38" fmla="*/ 893928 w 1446663"/>
                <a:gd name="connsiteY38" fmla="*/ 399197 h 1071349"/>
                <a:gd name="connsiteX39" fmla="*/ 829101 w 1446663"/>
                <a:gd name="connsiteY39" fmla="*/ 429904 h 1071349"/>
                <a:gd name="connsiteX40" fmla="*/ 692624 w 1446663"/>
                <a:gd name="connsiteY40" fmla="*/ 464024 h 1071349"/>
                <a:gd name="connsiteX41" fmla="*/ 682388 w 1446663"/>
                <a:gd name="connsiteY41" fmla="*/ 385549 h 1071349"/>
                <a:gd name="connsiteX42" fmla="*/ 661916 w 1446663"/>
                <a:gd name="connsiteY42" fmla="*/ 344606 h 1071349"/>
                <a:gd name="connsiteX43" fmla="*/ 573206 w 1446663"/>
                <a:gd name="connsiteY43" fmla="*/ 375313 h 1071349"/>
                <a:gd name="connsiteX44" fmla="*/ 562970 w 1446663"/>
                <a:gd name="connsiteY44" fmla="*/ 460612 h 1071349"/>
                <a:gd name="connsiteX45" fmla="*/ 583442 w 1446663"/>
                <a:gd name="connsiteY45" fmla="*/ 620973 h 1071349"/>
                <a:gd name="connsiteX46" fmla="*/ 597090 w 1446663"/>
                <a:gd name="connsiteY46" fmla="*/ 706271 h 1071349"/>
                <a:gd name="connsiteX47" fmla="*/ 559558 w 1446663"/>
                <a:gd name="connsiteY47" fmla="*/ 719919 h 1071349"/>
                <a:gd name="connsiteX48" fmla="*/ 535675 w 1446663"/>
                <a:gd name="connsiteY48" fmla="*/ 730155 h 1071349"/>
                <a:gd name="connsiteX49" fmla="*/ 593678 w 1446663"/>
                <a:gd name="connsiteY49" fmla="*/ 791570 h 1071349"/>
                <a:gd name="connsiteX50" fmla="*/ 665328 w 1446663"/>
                <a:gd name="connsiteY50" fmla="*/ 900752 h 1071349"/>
                <a:gd name="connsiteX51" fmla="*/ 689212 w 1446663"/>
                <a:gd name="connsiteY51" fmla="*/ 958755 h 1071349"/>
                <a:gd name="connsiteX52" fmla="*/ 634621 w 1446663"/>
                <a:gd name="connsiteY52" fmla="*/ 1016758 h 1071349"/>
                <a:gd name="connsiteX53" fmla="*/ 552734 w 1446663"/>
                <a:gd name="connsiteY53" fmla="*/ 1047465 h 1071349"/>
                <a:gd name="connsiteX54" fmla="*/ 535675 w 1446663"/>
                <a:gd name="connsiteY54" fmla="*/ 965579 h 1071349"/>
                <a:gd name="connsiteX55" fmla="*/ 481084 w 1446663"/>
                <a:gd name="connsiteY55" fmla="*/ 842749 h 1071349"/>
                <a:gd name="connsiteX56" fmla="*/ 460612 w 1446663"/>
                <a:gd name="connsiteY56" fmla="*/ 760862 h 1071349"/>
                <a:gd name="connsiteX57" fmla="*/ 426493 w 1446663"/>
                <a:gd name="connsiteY57" fmla="*/ 747215 h 1071349"/>
                <a:gd name="connsiteX58" fmla="*/ 406021 w 1446663"/>
                <a:gd name="connsiteY58" fmla="*/ 808629 h 1071349"/>
                <a:gd name="connsiteX59" fmla="*/ 354842 w 1446663"/>
                <a:gd name="connsiteY59" fmla="*/ 962167 h 1071349"/>
                <a:gd name="connsiteX60" fmla="*/ 310487 w 1446663"/>
                <a:gd name="connsiteY60" fmla="*/ 1050877 h 1071349"/>
                <a:gd name="connsiteX61" fmla="*/ 218364 w 1446663"/>
                <a:gd name="connsiteY61" fmla="*/ 1006522 h 1071349"/>
                <a:gd name="connsiteX62" fmla="*/ 160361 w 1446663"/>
                <a:gd name="connsiteY62" fmla="*/ 968991 h 1071349"/>
                <a:gd name="connsiteX63" fmla="*/ 218364 w 1446663"/>
                <a:gd name="connsiteY63" fmla="*/ 910988 h 1071349"/>
                <a:gd name="connsiteX64" fmla="*/ 303663 w 1446663"/>
                <a:gd name="connsiteY64" fmla="*/ 808629 h 1071349"/>
                <a:gd name="connsiteX65" fmla="*/ 320722 w 1446663"/>
                <a:gd name="connsiteY65" fmla="*/ 740391 h 1071349"/>
                <a:gd name="connsiteX66" fmla="*/ 266131 w 1446663"/>
                <a:gd name="connsiteY66" fmla="*/ 757450 h 1071349"/>
                <a:gd name="connsiteX67" fmla="*/ 245660 w 1446663"/>
                <a:gd name="connsiteY67" fmla="*/ 750626 h 1071349"/>
                <a:gd name="connsiteX68" fmla="*/ 235424 w 1446663"/>
                <a:gd name="connsiteY68" fmla="*/ 559558 h 1071349"/>
                <a:gd name="connsiteX69" fmla="*/ 238836 w 1446663"/>
                <a:gd name="connsiteY69" fmla="*/ 433316 h 1071349"/>
                <a:gd name="connsiteX70" fmla="*/ 214952 w 1446663"/>
                <a:gd name="connsiteY70" fmla="*/ 375313 h 1071349"/>
                <a:gd name="connsiteX71" fmla="*/ 160361 w 1446663"/>
                <a:gd name="connsiteY71" fmla="*/ 351429 h 1071349"/>
                <a:gd name="connsiteX72" fmla="*/ 23884 w 1446663"/>
                <a:gd name="connsiteY72" fmla="*/ 344606 h 1071349"/>
                <a:gd name="connsiteX73" fmla="*/ 0 w 1446663"/>
                <a:gd name="connsiteY73" fmla="*/ 320722 h 1071349"/>
                <a:gd name="connsiteX74" fmla="*/ 20472 w 1446663"/>
                <a:gd name="connsiteY74" fmla="*/ 249071 h 1071349"/>
                <a:gd name="connsiteX75" fmla="*/ 27295 w 1446663"/>
                <a:gd name="connsiteY75" fmla="*/ 191068 h 1071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1446663" h="1071349">
                  <a:moveTo>
                    <a:pt x="27295" y="191068"/>
                  </a:moveTo>
                  <a:lnTo>
                    <a:pt x="204716" y="249071"/>
                  </a:lnTo>
                  <a:lnTo>
                    <a:pt x="286603" y="283191"/>
                  </a:lnTo>
                  <a:lnTo>
                    <a:pt x="371901" y="334370"/>
                  </a:lnTo>
                  <a:lnTo>
                    <a:pt x="426493" y="341194"/>
                  </a:lnTo>
                  <a:lnTo>
                    <a:pt x="552734" y="283191"/>
                  </a:lnTo>
                  <a:lnTo>
                    <a:pt x="627797" y="221776"/>
                  </a:lnTo>
                  <a:lnTo>
                    <a:pt x="631209" y="153537"/>
                  </a:lnTo>
                  <a:lnTo>
                    <a:pt x="767687" y="85298"/>
                  </a:lnTo>
                  <a:lnTo>
                    <a:pt x="931460" y="17059"/>
                  </a:lnTo>
                  <a:lnTo>
                    <a:pt x="1067937" y="10235"/>
                  </a:lnTo>
                  <a:lnTo>
                    <a:pt x="1262418" y="13647"/>
                  </a:lnTo>
                  <a:lnTo>
                    <a:pt x="1415955" y="0"/>
                  </a:lnTo>
                  <a:lnTo>
                    <a:pt x="1409131" y="143301"/>
                  </a:lnTo>
                  <a:lnTo>
                    <a:pt x="1415955" y="385549"/>
                  </a:lnTo>
                  <a:lnTo>
                    <a:pt x="1422779" y="603913"/>
                  </a:lnTo>
                  <a:lnTo>
                    <a:pt x="1446663" y="747215"/>
                  </a:lnTo>
                  <a:lnTo>
                    <a:pt x="1351128" y="774510"/>
                  </a:lnTo>
                  <a:lnTo>
                    <a:pt x="1415955" y="870044"/>
                  </a:lnTo>
                  <a:lnTo>
                    <a:pt x="1439839" y="955343"/>
                  </a:lnTo>
                  <a:lnTo>
                    <a:pt x="1446663" y="992874"/>
                  </a:lnTo>
                  <a:lnTo>
                    <a:pt x="1327245" y="1050877"/>
                  </a:lnTo>
                  <a:lnTo>
                    <a:pt x="1296537" y="1016758"/>
                  </a:lnTo>
                  <a:lnTo>
                    <a:pt x="1269242" y="856397"/>
                  </a:lnTo>
                  <a:lnTo>
                    <a:pt x="1231710" y="777922"/>
                  </a:lnTo>
                  <a:lnTo>
                    <a:pt x="1173707" y="757450"/>
                  </a:lnTo>
                  <a:lnTo>
                    <a:pt x="1136176" y="805218"/>
                  </a:lnTo>
                  <a:lnTo>
                    <a:pt x="1115704" y="941695"/>
                  </a:lnTo>
                  <a:lnTo>
                    <a:pt x="1098645" y="1050877"/>
                  </a:lnTo>
                  <a:lnTo>
                    <a:pt x="1088409" y="1071349"/>
                  </a:lnTo>
                  <a:lnTo>
                    <a:pt x="962167" y="1061113"/>
                  </a:lnTo>
                  <a:lnTo>
                    <a:pt x="941695" y="1003110"/>
                  </a:lnTo>
                  <a:lnTo>
                    <a:pt x="1013346" y="839337"/>
                  </a:lnTo>
                  <a:lnTo>
                    <a:pt x="1016758" y="764274"/>
                  </a:lnTo>
                  <a:lnTo>
                    <a:pt x="982639" y="757450"/>
                  </a:lnTo>
                  <a:lnTo>
                    <a:pt x="938284" y="757450"/>
                  </a:lnTo>
                  <a:lnTo>
                    <a:pt x="945107" y="460612"/>
                  </a:lnTo>
                  <a:lnTo>
                    <a:pt x="938284" y="402609"/>
                  </a:lnTo>
                  <a:lnTo>
                    <a:pt x="893928" y="399197"/>
                  </a:lnTo>
                  <a:lnTo>
                    <a:pt x="829101" y="429904"/>
                  </a:lnTo>
                  <a:lnTo>
                    <a:pt x="692624" y="464024"/>
                  </a:lnTo>
                  <a:lnTo>
                    <a:pt x="682388" y="385549"/>
                  </a:lnTo>
                  <a:lnTo>
                    <a:pt x="661916" y="344606"/>
                  </a:lnTo>
                  <a:lnTo>
                    <a:pt x="573206" y="375313"/>
                  </a:lnTo>
                  <a:lnTo>
                    <a:pt x="562970" y="460612"/>
                  </a:lnTo>
                  <a:lnTo>
                    <a:pt x="583442" y="620973"/>
                  </a:lnTo>
                  <a:lnTo>
                    <a:pt x="597090" y="706271"/>
                  </a:lnTo>
                  <a:lnTo>
                    <a:pt x="559558" y="719919"/>
                  </a:lnTo>
                  <a:lnTo>
                    <a:pt x="535675" y="730155"/>
                  </a:lnTo>
                  <a:lnTo>
                    <a:pt x="593678" y="791570"/>
                  </a:lnTo>
                  <a:lnTo>
                    <a:pt x="665328" y="900752"/>
                  </a:lnTo>
                  <a:lnTo>
                    <a:pt x="689212" y="958755"/>
                  </a:lnTo>
                  <a:lnTo>
                    <a:pt x="634621" y="1016758"/>
                  </a:lnTo>
                  <a:lnTo>
                    <a:pt x="552734" y="1047465"/>
                  </a:lnTo>
                  <a:lnTo>
                    <a:pt x="535675" y="965579"/>
                  </a:lnTo>
                  <a:lnTo>
                    <a:pt x="481084" y="842749"/>
                  </a:lnTo>
                  <a:lnTo>
                    <a:pt x="460612" y="760862"/>
                  </a:lnTo>
                  <a:lnTo>
                    <a:pt x="426493" y="747215"/>
                  </a:lnTo>
                  <a:lnTo>
                    <a:pt x="406021" y="808629"/>
                  </a:lnTo>
                  <a:lnTo>
                    <a:pt x="354842" y="962167"/>
                  </a:lnTo>
                  <a:lnTo>
                    <a:pt x="310487" y="1050877"/>
                  </a:lnTo>
                  <a:lnTo>
                    <a:pt x="218364" y="1006522"/>
                  </a:lnTo>
                  <a:lnTo>
                    <a:pt x="160361" y="968991"/>
                  </a:lnTo>
                  <a:lnTo>
                    <a:pt x="218364" y="910988"/>
                  </a:lnTo>
                  <a:lnTo>
                    <a:pt x="303663" y="808629"/>
                  </a:lnTo>
                  <a:lnTo>
                    <a:pt x="320722" y="740391"/>
                  </a:lnTo>
                  <a:lnTo>
                    <a:pt x="266131" y="757450"/>
                  </a:lnTo>
                  <a:lnTo>
                    <a:pt x="245660" y="750626"/>
                  </a:lnTo>
                  <a:lnTo>
                    <a:pt x="235424" y="559558"/>
                  </a:lnTo>
                  <a:cubicBezTo>
                    <a:pt x="236561" y="517477"/>
                    <a:pt x="237699" y="475397"/>
                    <a:pt x="238836" y="433316"/>
                  </a:cubicBezTo>
                  <a:lnTo>
                    <a:pt x="214952" y="375313"/>
                  </a:lnTo>
                  <a:lnTo>
                    <a:pt x="160361" y="351429"/>
                  </a:lnTo>
                  <a:lnTo>
                    <a:pt x="23884" y="344606"/>
                  </a:lnTo>
                  <a:lnTo>
                    <a:pt x="0" y="320722"/>
                  </a:lnTo>
                  <a:lnTo>
                    <a:pt x="20472" y="249071"/>
                  </a:lnTo>
                  <a:lnTo>
                    <a:pt x="27295" y="191068"/>
                  </a:lnTo>
                  <a:close/>
                </a:path>
              </a:pathLst>
            </a:cu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手繪多邊形: 圖案 61">
              <a:extLst>
                <a:ext uri="{FF2B5EF4-FFF2-40B4-BE49-F238E27FC236}">
                  <a16:creationId xmlns:a16="http://schemas.microsoft.com/office/drawing/2014/main" id="{510A765E-5B6B-84AB-F389-8E904F77868A}"/>
                </a:ext>
              </a:extLst>
            </p:cNvPr>
            <p:cNvSpPr/>
            <p:nvPr/>
          </p:nvSpPr>
          <p:spPr>
            <a:xfrm>
              <a:off x="27820961" y="12600296"/>
              <a:ext cx="191069" cy="150125"/>
            </a:xfrm>
            <a:custGeom>
              <a:avLst/>
              <a:gdLst>
                <a:gd name="connsiteX0" fmla="*/ 3412 w 191069"/>
                <a:gd name="connsiteY0" fmla="*/ 61414 h 150125"/>
                <a:gd name="connsiteX1" fmla="*/ 92123 w 191069"/>
                <a:gd name="connsiteY1" fmla="*/ 47767 h 150125"/>
                <a:gd name="connsiteX2" fmla="*/ 153538 w 191069"/>
                <a:gd name="connsiteY2" fmla="*/ 0 h 150125"/>
                <a:gd name="connsiteX3" fmla="*/ 187657 w 191069"/>
                <a:gd name="connsiteY3" fmla="*/ 3411 h 150125"/>
                <a:gd name="connsiteX4" fmla="*/ 191069 w 191069"/>
                <a:gd name="connsiteY4" fmla="*/ 61414 h 150125"/>
                <a:gd name="connsiteX5" fmla="*/ 170597 w 191069"/>
                <a:gd name="connsiteY5" fmla="*/ 95534 h 150125"/>
                <a:gd name="connsiteX6" fmla="*/ 122830 w 191069"/>
                <a:gd name="connsiteY6" fmla="*/ 95534 h 150125"/>
                <a:gd name="connsiteX7" fmla="*/ 78475 w 191069"/>
                <a:gd name="connsiteY7" fmla="*/ 112594 h 150125"/>
                <a:gd name="connsiteX8" fmla="*/ 47767 w 191069"/>
                <a:gd name="connsiteY8" fmla="*/ 150125 h 150125"/>
                <a:gd name="connsiteX9" fmla="*/ 0 w 191069"/>
                <a:gd name="connsiteY9" fmla="*/ 129653 h 150125"/>
                <a:gd name="connsiteX10" fmla="*/ 3412 w 191069"/>
                <a:gd name="connsiteY10" fmla="*/ 61414 h 15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069" h="150125">
                  <a:moveTo>
                    <a:pt x="3412" y="61414"/>
                  </a:moveTo>
                  <a:lnTo>
                    <a:pt x="92123" y="47767"/>
                  </a:lnTo>
                  <a:lnTo>
                    <a:pt x="153538" y="0"/>
                  </a:lnTo>
                  <a:lnTo>
                    <a:pt x="187657" y="3411"/>
                  </a:lnTo>
                  <a:lnTo>
                    <a:pt x="191069" y="61414"/>
                  </a:lnTo>
                  <a:lnTo>
                    <a:pt x="170597" y="95534"/>
                  </a:lnTo>
                  <a:lnTo>
                    <a:pt x="122830" y="95534"/>
                  </a:lnTo>
                  <a:lnTo>
                    <a:pt x="78475" y="112594"/>
                  </a:lnTo>
                  <a:lnTo>
                    <a:pt x="47767" y="150125"/>
                  </a:lnTo>
                  <a:lnTo>
                    <a:pt x="0" y="129653"/>
                  </a:lnTo>
                  <a:lnTo>
                    <a:pt x="3412" y="6141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62">
              <a:extLst>
                <a:ext uri="{FF2B5EF4-FFF2-40B4-BE49-F238E27FC236}">
                  <a16:creationId xmlns:a16="http://schemas.microsoft.com/office/drawing/2014/main" id="{1D945B1D-CA3F-5952-63B4-9700893315B7}"/>
                </a:ext>
              </a:extLst>
            </p:cNvPr>
            <p:cNvSpPr/>
            <p:nvPr/>
          </p:nvSpPr>
          <p:spPr>
            <a:xfrm>
              <a:off x="27923319" y="11769714"/>
              <a:ext cx="614150" cy="614150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橢圓 63">
              <a:extLst>
                <a:ext uri="{FF2B5EF4-FFF2-40B4-BE49-F238E27FC236}">
                  <a16:creationId xmlns:a16="http://schemas.microsoft.com/office/drawing/2014/main" id="{03CEA3BB-C31A-392A-A1F1-F7CBF9DB6882}"/>
                </a:ext>
              </a:extLst>
            </p:cNvPr>
            <p:cNvSpPr/>
            <p:nvPr/>
          </p:nvSpPr>
          <p:spPr>
            <a:xfrm>
              <a:off x="27327259" y="12367492"/>
              <a:ext cx="333376" cy="333376"/>
            </a:xfrm>
            <a:prstGeom prst="ellipse">
              <a:avLst/>
            </a:prstGeom>
            <a:solidFill>
              <a:srgbClr val="BE510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217E25CF-FC34-BCB6-F69E-EF3BE81F9181}"/>
              </a:ext>
            </a:extLst>
          </p:cNvPr>
          <p:cNvGrpSpPr/>
          <p:nvPr/>
        </p:nvGrpSpPr>
        <p:grpSpPr>
          <a:xfrm>
            <a:off x="17660016" y="8239469"/>
            <a:ext cx="1790392" cy="1314819"/>
            <a:chOff x="35957814" y="11827957"/>
            <a:chExt cx="2307894" cy="1694860"/>
          </a:xfrm>
        </p:grpSpPr>
        <p:sp>
          <p:nvSpPr>
            <p:cNvPr id="66" name="手繪多邊形: 圖案 65">
              <a:extLst>
                <a:ext uri="{FF2B5EF4-FFF2-40B4-BE49-F238E27FC236}">
                  <a16:creationId xmlns:a16="http://schemas.microsoft.com/office/drawing/2014/main" id="{A819FA4D-92C7-3184-8B79-22C84877BBA4}"/>
                </a:ext>
              </a:extLst>
            </p:cNvPr>
            <p:cNvSpPr/>
            <p:nvPr/>
          </p:nvSpPr>
          <p:spPr>
            <a:xfrm>
              <a:off x="35957814" y="11827957"/>
              <a:ext cx="2307894" cy="1694860"/>
            </a:xfrm>
            <a:custGeom>
              <a:avLst/>
              <a:gdLst>
                <a:gd name="connsiteX0" fmla="*/ 1182281 w 2307894"/>
                <a:gd name="connsiteY0" fmla="*/ 0 h 1694860"/>
                <a:gd name="connsiteX1" fmla="*/ 0 w 2307894"/>
                <a:gd name="connsiteY1" fmla="*/ 991673 h 1694860"/>
                <a:gd name="connsiteX2" fmla="*/ 528034 w 2307894"/>
                <a:gd name="connsiteY2" fmla="*/ 994249 h 1694860"/>
                <a:gd name="connsiteX3" fmla="*/ 522882 w 2307894"/>
                <a:gd name="connsiteY3" fmla="*/ 1694860 h 1694860"/>
                <a:gd name="connsiteX4" fmla="*/ 1803042 w 2307894"/>
                <a:gd name="connsiteY4" fmla="*/ 1681981 h 1694860"/>
                <a:gd name="connsiteX5" fmla="*/ 1797891 w 2307894"/>
                <a:gd name="connsiteY5" fmla="*/ 978795 h 1694860"/>
                <a:gd name="connsiteX6" fmla="*/ 2307894 w 2307894"/>
                <a:gd name="connsiteY6" fmla="*/ 978795 h 1694860"/>
                <a:gd name="connsiteX7" fmla="*/ 1182281 w 2307894"/>
                <a:gd name="connsiteY7" fmla="*/ 0 h 169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7894" h="1694860">
                  <a:moveTo>
                    <a:pt x="1182281" y="0"/>
                  </a:moveTo>
                  <a:lnTo>
                    <a:pt x="0" y="991673"/>
                  </a:lnTo>
                  <a:lnTo>
                    <a:pt x="528034" y="994249"/>
                  </a:lnTo>
                  <a:cubicBezTo>
                    <a:pt x="526317" y="1227786"/>
                    <a:pt x="524599" y="1461323"/>
                    <a:pt x="522882" y="1694860"/>
                  </a:cubicBezTo>
                  <a:lnTo>
                    <a:pt x="1803042" y="1681981"/>
                  </a:lnTo>
                  <a:lnTo>
                    <a:pt x="1797891" y="978795"/>
                  </a:lnTo>
                  <a:lnTo>
                    <a:pt x="2307894" y="978795"/>
                  </a:lnTo>
                  <a:lnTo>
                    <a:pt x="118228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5A66943C-80CE-D424-D7E8-96E9951E20D7}"/>
                </a:ext>
              </a:extLst>
            </p:cNvPr>
            <p:cNvSpPr/>
            <p:nvPr/>
          </p:nvSpPr>
          <p:spPr>
            <a:xfrm>
              <a:off x="36608854" y="12435840"/>
              <a:ext cx="1036092" cy="880915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: 圖案 67">
              <a:extLst>
                <a:ext uri="{FF2B5EF4-FFF2-40B4-BE49-F238E27FC236}">
                  <a16:creationId xmlns:a16="http://schemas.microsoft.com/office/drawing/2014/main" id="{CF82D1E4-5DCD-D7DF-E007-9EB32D72D455}"/>
                </a:ext>
              </a:extLst>
            </p:cNvPr>
            <p:cNvSpPr/>
            <p:nvPr/>
          </p:nvSpPr>
          <p:spPr>
            <a:xfrm>
              <a:off x="36783169" y="12968288"/>
              <a:ext cx="659606" cy="347662"/>
            </a:xfrm>
            <a:custGeom>
              <a:avLst/>
              <a:gdLst>
                <a:gd name="connsiteX0" fmla="*/ 209550 w 659606"/>
                <a:gd name="connsiteY0" fmla="*/ 0 h 347662"/>
                <a:gd name="connsiteX1" fmla="*/ 114300 w 659606"/>
                <a:gd name="connsiteY1" fmla="*/ 40481 h 347662"/>
                <a:gd name="connsiteX2" fmla="*/ 59531 w 659606"/>
                <a:gd name="connsiteY2" fmla="*/ 107156 h 347662"/>
                <a:gd name="connsiteX3" fmla="*/ 28575 w 659606"/>
                <a:gd name="connsiteY3" fmla="*/ 178593 h 347662"/>
                <a:gd name="connsiteX4" fmla="*/ 7144 w 659606"/>
                <a:gd name="connsiteY4" fmla="*/ 214312 h 347662"/>
                <a:gd name="connsiteX5" fmla="*/ 0 w 659606"/>
                <a:gd name="connsiteY5" fmla="*/ 240506 h 347662"/>
                <a:gd name="connsiteX6" fmla="*/ 50006 w 659606"/>
                <a:gd name="connsiteY6" fmla="*/ 273843 h 347662"/>
                <a:gd name="connsiteX7" fmla="*/ 107156 w 659606"/>
                <a:gd name="connsiteY7" fmla="*/ 300037 h 347662"/>
                <a:gd name="connsiteX8" fmla="*/ 164306 w 659606"/>
                <a:gd name="connsiteY8" fmla="*/ 319087 h 347662"/>
                <a:gd name="connsiteX9" fmla="*/ 259556 w 659606"/>
                <a:gd name="connsiteY9" fmla="*/ 340518 h 347662"/>
                <a:gd name="connsiteX10" fmla="*/ 330994 w 659606"/>
                <a:gd name="connsiteY10" fmla="*/ 347662 h 347662"/>
                <a:gd name="connsiteX11" fmla="*/ 421481 w 659606"/>
                <a:gd name="connsiteY11" fmla="*/ 345281 h 347662"/>
                <a:gd name="connsiteX12" fmla="*/ 488156 w 659606"/>
                <a:gd name="connsiteY12" fmla="*/ 333375 h 347662"/>
                <a:gd name="connsiteX13" fmla="*/ 561975 w 659606"/>
                <a:gd name="connsiteY13" fmla="*/ 309562 h 347662"/>
                <a:gd name="connsiteX14" fmla="*/ 626269 w 659606"/>
                <a:gd name="connsiteY14" fmla="*/ 276225 h 347662"/>
                <a:gd name="connsiteX15" fmla="*/ 659606 w 659606"/>
                <a:gd name="connsiteY15" fmla="*/ 254793 h 347662"/>
                <a:gd name="connsiteX16" fmla="*/ 640556 w 659606"/>
                <a:gd name="connsiteY16" fmla="*/ 145256 h 347662"/>
                <a:gd name="connsiteX17" fmla="*/ 607219 w 659606"/>
                <a:gd name="connsiteY17" fmla="*/ 90487 h 347662"/>
                <a:gd name="connsiteX18" fmla="*/ 557212 w 659606"/>
                <a:gd name="connsiteY18" fmla="*/ 35718 h 347662"/>
                <a:gd name="connsiteX19" fmla="*/ 485775 w 659606"/>
                <a:gd name="connsiteY19" fmla="*/ 14287 h 347662"/>
                <a:gd name="connsiteX20" fmla="*/ 452437 w 659606"/>
                <a:gd name="connsiteY20" fmla="*/ 14287 h 347662"/>
                <a:gd name="connsiteX21" fmla="*/ 438150 w 659606"/>
                <a:gd name="connsiteY21" fmla="*/ 26193 h 347662"/>
                <a:gd name="connsiteX22" fmla="*/ 397669 w 659606"/>
                <a:gd name="connsiteY22" fmla="*/ 23812 h 347662"/>
                <a:gd name="connsiteX23" fmla="*/ 330994 w 659606"/>
                <a:gd name="connsiteY23" fmla="*/ 26193 h 347662"/>
                <a:gd name="connsiteX24" fmla="*/ 264319 w 659606"/>
                <a:gd name="connsiteY24" fmla="*/ 33337 h 347662"/>
                <a:gd name="connsiteX25" fmla="*/ 209550 w 659606"/>
                <a:gd name="connsiteY2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9606" h="347662">
                  <a:moveTo>
                    <a:pt x="209550" y="0"/>
                  </a:moveTo>
                  <a:lnTo>
                    <a:pt x="114300" y="40481"/>
                  </a:lnTo>
                  <a:lnTo>
                    <a:pt x="59531" y="107156"/>
                  </a:lnTo>
                  <a:lnTo>
                    <a:pt x="28575" y="178593"/>
                  </a:lnTo>
                  <a:lnTo>
                    <a:pt x="7144" y="214312"/>
                  </a:lnTo>
                  <a:lnTo>
                    <a:pt x="0" y="240506"/>
                  </a:lnTo>
                  <a:lnTo>
                    <a:pt x="50006" y="273843"/>
                  </a:lnTo>
                  <a:lnTo>
                    <a:pt x="107156" y="300037"/>
                  </a:lnTo>
                  <a:lnTo>
                    <a:pt x="164306" y="319087"/>
                  </a:lnTo>
                  <a:lnTo>
                    <a:pt x="259556" y="340518"/>
                  </a:lnTo>
                  <a:lnTo>
                    <a:pt x="330994" y="347662"/>
                  </a:lnTo>
                  <a:lnTo>
                    <a:pt x="421481" y="345281"/>
                  </a:lnTo>
                  <a:lnTo>
                    <a:pt x="488156" y="333375"/>
                  </a:lnTo>
                  <a:lnTo>
                    <a:pt x="561975" y="309562"/>
                  </a:lnTo>
                  <a:lnTo>
                    <a:pt x="626269" y="276225"/>
                  </a:lnTo>
                  <a:lnTo>
                    <a:pt x="659606" y="254793"/>
                  </a:lnTo>
                  <a:lnTo>
                    <a:pt x="640556" y="145256"/>
                  </a:lnTo>
                  <a:lnTo>
                    <a:pt x="607219" y="90487"/>
                  </a:lnTo>
                  <a:lnTo>
                    <a:pt x="557212" y="35718"/>
                  </a:lnTo>
                  <a:lnTo>
                    <a:pt x="485775" y="14287"/>
                  </a:lnTo>
                  <a:lnTo>
                    <a:pt x="452437" y="14287"/>
                  </a:lnTo>
                  <a:lnTo>
                    <a:pt x="438150" y="26193"/>
                  </a:lnTo>
                  <a:lnTo>
                    <a:pt x="397669" y="23812"/>
                  </a:lnTo>
                  <a:lnTo>
                    <a:pt x="330994" y="26193"/>
                  </a:lnTo>
                  <a:lnTo>
                    <a:pt x="264319" y="33337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等腰三角形 68">
              <a:extLst>
                <a:ext uri="{FF2B5EF4-FFF2-40B4-BE49-F238E27FC236}">
                  <a16:creationId xmlns:a16="http://schemas.microsoft.com/office/drawing/2014/main" id="{8B881F84-6BCF-CD07-B91A-1B421864C925}"/>
                </a:ext>
              </a:extLst>
            </p:cNvPr>
            <p:cNvSpPr/>
            <p:nvPr/>
          </p:nvSpPr>
          <p:spPr>
            <a:xfrm rot="10600337">
              <a:off x="37061415" y="13041301"/>
              <a:ext cx="130968" cy="13096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70E813D7-0971-F89B-3082-9F458F5A66CC}"/>
                </a:ext>
              </a:extLst>
            </p:cNvPr>
            <p:cNvSpPr/>
            <p:nvPr/>
          </p:nvSpPr>
          <p:spPr>
            <a:xfrm>
              <a:off x="36971289" y="12630150"/>
              <a:ext cx="309562" cy="30718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手繪多邊形: 圖案 70">
              <a:extLst>
                <a:ext uri="{FF2B5EF4-FFF2-40B4-BE49-F238E27FC236}">
                  <a16:creationId xmlns:a16="http://schemas.microsoft.com/office/drawing/2014/main" id="{017C2E76-FBF4-F636-4A17-34E31B9879E2}"/>
                </a:ext>
              </a:extLst>
            </p:cNvPr>
            <p:cNvSpPr/>
            <p:nvPr/>
          </p:nvSpPr>
          <p:spPr>
            <a:xfrm>
              <a:off x="36928425" y="12503944"/>
              <a:ext cx="407194" cy="223837"/>
            </a:xfrm>
            <a:custGeom>
              <a:avLst/>
              <a:gdLst>
                <a:gd name="connsiteX0" fmla="*/ 42863 w 407194"/>
                <a:gd name="connsiteY0" fmla="*/ 223837 h 223837"/>
                <a:gd name="connsiteX1" fmla="*/ 19050 w 407194"/>
                <a:gd name="connsiteY1" fmla="*/ 211931 h 223837"/>
                <a:gd name="connsiteX2" fmla="*/ 0 w 407194"/>
                <a:gd name="connsiteY2" fmla="*/ 180975 h 223837"/>
                <a:gd name="connsiteX3" fmla="*/ 23813 w 407194"/>
                <a:gd name="connsiteY3" fmla="*/ 126206 h 223837"/>
                <a:gd name="connsiteX4" fmla="*/ 64294 w 407194"/>
                <a:gd name="connsiteY4" fmla="*/ 78581 h 223837"/>
                <a:gd name="connsiteX5" fmla="*/ 119063 w 407194"/>
                <a:gd name="connsiteY5" fmla="*/ 42862 h 223837"/>
                <a:gd name="connsiteX6" fmla="*/ 159544 w 407194"/>
                <a:gd name="connsiteY6" fmla="*/ 19050 h 223837"/>
                <a:gd name="connsiteX7" fmla="*/ 188119 w 407194"/>
                <a:gd name="connsiteY7" fmla="*/ 0 h 223837"/>
                <a:gd name="connsiteX8" fmla="*/ 223838 w 407194"/>
                <a:gd name="connsiteY8" fmla="*/ 16669 h 223837"/>
                <a:gd name="connsiteX9" fmla="*/ 266700 w 407194"/>
                <a:gd name="connsiteY9" fmla="*/ 38100 h 223837"/>
                <a:gd name="connsiteX10" fmla="*/ 314325 w 407194"/>
                <a:gd name="connsiteY10" fmla="*/ 73819 h 223837"/>
                <a:gd name="connsiteX11" fmla="*/ 376238 w 407194"/>
                <a:gd name="connsiteY11" fmla="*/ 119062 h 223837"/>
                <a:gd name="connsiteX12" fmla="*/ 397669 w 407194"/>
                <a:gd name="connsiteY12" fmla="*/ 150019 h 223837"/>
                <a:gd name="connsiteX13" fmla="*/ 407194 w 407194"/>
                <a:gd name="connsiteY13" fmla="*/ 183356 h 223837"/>
                <a:gd name="connsiteX14" fmla="*/ 383381 w 407194"/>
                <a:gd name="connsiteY14" fmla="*/ 207169 h 223837"/>
                <a:gd name="connsiteX15" fmla="*/ 366713 w 407194"/>
                <a:gd name="connsiteY15" fmla="*/ 209550 h 223837"/>
                <a:gd name="connsiteX16" fmla="*/ 352425 w 407194"/>
                <a:gd name="connsiteY16" fmla="*/ 216694 h 223837"/>
                <a:gd name="connsiteX17" fmla="*/ 290513 w 407194"/>
                <a:gd name="connsiteY17" fmla="*/ 190500 h 223837"/>
                <a:gd name="connsiteX18" fmla="*/ 228600 w 407194"/>
                <a:gd name="connsiteY18" fmla="*/ 185737 h 223837"/>
                <a:gd name="connsiteX19" fmla="*/ 130969 w 407194"/>
                <a:gd name="connsiteY19" fmla="*/ 188119 h 223837"/>
                <a:gd name="connsiteX20" fmla="*/ 42863 w 407194"/>
                <a:gd name="connsiteY20" fmla="*/ 223837 h 22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7194" h="223837">
                  <a:moveTo>
                    <a:pt x="42863" y="223837"/>
                  </a:moveTo>
                  <a:lnTo>
                    <a:pt x="19050" y="211931"/>
                  </a:lnTo>
                  <a:lnTo>
                    <a:pt x="0" y="180975"/>
                  </a:lnTo>
                  <a:lnTo>
                    <a:pt x="23813" y="126206"/>
                  </a:lnTo>
                  <a:lnTo>
                    <a:pt x="64294" y="78581"/>
                  </a:lnTo>
                  <a:lnTo>
                    <a:pt x="119063" y="42862"/>
                  </a:lnTo>
                  <a:lnTo>
                    <a:pt x="159544" y="19050"/>
                  </a:lnTo>
                  <a:lnTo>
                    <a:pt x="188119" y="0"/>
                  </a:lnTo>
                  <a:lnTo>
                    <a:pt x="223838" y="16669"/>
                  </a:lnTo>
                  <a:lnTo>
                    <a:pt x="266700" y="38100"/>
                  </a:lnTo>
                  <a:lnTo>
                    <a:pt x="314325" y="73819"/>
                  </a:lnTo>
                  <a:lnTo>
                    <a:pt x="376238" y="119062"/>
                  </a:lnTo>
                  <a:lnTo>
                    <a:pt x="397669" y="150019"/>
                  </a:lnTo>
                  <a:lnTo>
                    <a:pt x="407194" y="183356"/>
                  </a:lnTo>
                  <a:lnTo>
                    <a:pt x="383381" y="207169"/>
                  </a:lnTo>
                  <a:lnTo>
                    <a:pt x="366713" y="209550"/>
                  </a:lnTo>
                  <a:lnTo>
                    <a:pt x="352425" y="216694"/>
                  </a:lnTo>
                  <a:lnTo>
                    <a:pt x="290513" y="190500"/>
                  </a:lnTo>
                  <a:lnTo>
                    <a:pt x="228600" y="185737"/>
                  </a:lnTo>
                  <a:lnTo>
                    <a:pt x="130969" y="188119"/>
                  </a:lnTo>
                  <a:lnTo>
                    <a:pt x="42863" y="22383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手繪多邊形: 圖案 71">
              <a:extLst>
                <a:ext uri="{FF2B5EF4-FFF2-40B4-BE49-F238E27FC236}">
                  <a16:creationId xmlns:a16="http://schemas.microsoft.com/office/drawing/2014/main" id="{EF7DFC3D-B2A1-3F2D-956D-6081CB4A976A}"/>
                </a:ext>
              </a:extLst>
            </p:cNvPr>
            <p:cNvSpPr/>
            <p:nvPr/>
          </p:nvSpPr>
          <p:spPr>
            <a:xfrm>
              <a:off x="36983194" y="12661106"/>
              <a:ext cx="297656" cy="61913"/>
            </a:xfrm>
            <a:custGeom>
              <a:avLst/>
              <a:gdLst>
                <a:gd name="connsiteX0" fmla="*/ 0 w 297656"/>
                <a:gd name="connsiteY0" fmla="*/ 61913 h 61913"/>
                <a:gd name="connsiteX1" fmla="*/ 57150 w 297656"/>
                <a:gd name="connsiteY1" fmla="*/ 38100 h 61913"/>
                <a:gd name="connsiteX2" fmla="*/ 83344 w 297656"/>
                <a:gd name="connsiteY2" fmla="*/ 30957 h 61913"/>
                <a:gd name="connsiteX3" fmla="*/ 166687 w 297656"/>
                <a:gd name="connsiteY3" fmla="*/ 33338 h 61913"/>
                <a:gd name="connsiteX4" fmla="*/ 211931 w 297656"/>
                <a:gd name="connsiteY4" fmla="*/ 30957 h 61913"/>
                <a:gd name="connsiteX5" fmla="*/ 278606 w 297656"/>
                <a:gd name="connsiteY5" fmla="*/ 52388 h 61913"/>
                <a:gd name="connsiteX6" fmla="*/ 288131 w 297656"/>
                <a:gd name="connsiteY6" fmla="*/ 59532 h 61913"/>
                <a:gd name="connsiteX7" fmla="*/ 297656 w 297656"/>
                <a:gd name="connsiteY7" fmla="*/ 21432 h 61913"/>
                <a:gd name="connsiteX8" fmla="*/ 240506 w 297656"/>
                <a:gd name="connsiteY8" fmla="*/ 2382 h 61913"/>
                <a:gd name="connsiteX9" fmla="*/ 159544 w 297656"/>
                <a:gd name="connsiteY9" fmla="*/ 0 h 61913"/>
                <a:gd name="connsiteX10" fmla="*/ 97631 w 297656"/>
                <a:gd name="connsiteY10" fmla="*/ 0 h 61913"/>
                <a:gd name="connsiteX11" fmla="*/ 23812 w 297656"/>
                <a:gd name="connsiteY11" fmla="*/ 11907 h 61913"/>
                <a:gd name="connsiteX12" fmla="*/ 0 w 297656"/>
                <a:gd name="connsiteY12" fmla="*/ 61913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7656" h="61913">
                  <a:moveTo>
                    <a:pt x="0" y="61913"/>
                  </a:moveTo>
                  <a:lnTo>
                    <a:pt x="57150" y="38100"/>
                  </a:lnTo>
                  <a:lnTo>
                    <a:pt x="83344" y="30957"/>
                  </a:lnTo>
                  <a:lnTo>
                    <a:pt x="166687" y="33338"/>
                  </a:lnTo>
                  <a:lnTo>
                    <a:pt x="211931" y="30957"/>
                  </a:lnTo>
                  <a:lnTo>
                    <a:pt x="278606" y="52388"/>
                  </a:lnTo>
                  <a:lnTo>
                    <a:pt x="288131" y="59532"/>
                  </a:lnTo>
                  <a:lnTo>
                    <a:pt x="297656" y="21432"/>
                  </a:lnTo>
                  <a:lnTo>
                    <a:pt x="240506" y="2382"/>
                  </a:lnTo>
                  <a:lnTo>
                    <a:pt x="159544" y="0"/>
                  </a:lnTo>
                  <a:lnTo>
                    <a:pt x="97631" y="0"/>
                  </a:lnTo>
                  <a:lnTo>
                    <a:pt x="23812" y="11907"/>
                  </a:lnTo>
                  <a:lnTo>
                    <a:pt x="0" y="619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橢圓 72">
              <a:extLst>
                <a:ext uri="{FF2B5EF4-FFF2-40B4-BE49-F238E27FC236}">
                  <a16:creationId xmlns:a16="http://schemas.microsoft.com/office/drawing/2014/main" id="{6944261E-B707-531E-C769-D8D263D354FC}"/>
                </a:ext>
              </a:extLst>
            </p:cNvPr>
            <p:cNvSpPr/>
            <p:nvPr/>
          </p:nvSpPr>
          <p:spPr>
            <a:xfrm>
              <a:off x="37080824" y="12589668"/>
              <a:ext cx="80964" cy="809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74" name="圖片 73">
            <a:extLst>
              <a:ext uri="{FF2B5EF4-FFF2-40B4-BE49-F238E27FC236}">
                <a16:creationId xmlns:a16="http://schemas.microsoft.com/office/drawing/2014/main" id="{CD89080F-EEE3-7254-525B-8E42E91596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280" y="10377991"/>
            <a:ext cx="1241972" cy="1241972"/>
          </a:xfrm>
          <a:prstGeom prst="rect">
            <a:avLst/>
          </a:prstGeom>
        </p:spPr>
      </p:pic>
      <p:grpSp>
        <p:nvGrpSpPr>
          <p:cNvPr id="75" name="群組 74">
            <a:extLst>
              <a:ext uri="{FF2B5EF4-FFF2-40B4-BE49-F238E27FC236}">
                <a16:creationId xmlns:a16="http://schemas.microsoft.com/office/drawing/2014/main" id="{6DF4C53C-77A8-0142-336F-CDE65D474D86}"/>
              </a:ext>
            </a:extLst>
          </p:cNvPr>
          <p:cNvGrpSpPr/>
          <p:nvPr/>
        </p:nvGrpSpPr>
        <p:grpSpPr>
          <a:xfrm>
            <a:off x="9311009" y="10419849"/>
            <a:ext cx="1561891" cy="1362564"/>
            <a:chOff x="17750627" y="14626066"/>
            <a:chExt cx="2275166" cy="1984812"/>
          </a:xfrm>
        </p:grpSpPr>
        <p:sp>
          <p:nvSpPr>
            <p:cNvPr id="76" name="手繪多邊形: 圖案 75">
              <a:extLst>
                <a:ext uri="{FF2B5EF4-FFF2-40B4-BE49-F238E27FC236}">
                  <a16:creationId xmlns:a16="http://schemas.microsoft.com/office/drawing/2014/main" id="{6DE3E869-B128-90FF-4D5B-339CBB66AE81}"/>
                </a:ext>
              </a:extLst>
            </p:cNvPr>
            <p:cNvSpPr/>
            <p:nvPr/>
          </p:nvSpPr>
          <p:spPr>
            <a:xfrm>
              <a:off x="17750627" y="14626066"/>
              <a:ext cx="2275166" cy="1984812"/>
            </a:xfrm>
            <a:custGeom>
              <a:avLst/>
              <a:gdLst>
                <a:gd name="connsiteX0" fmla="*/ 1139750 w 2275166"/>
                <a:gd name="connsiteY0" fmla="*/ 0 h 1984812"/>
                <a:gd name="connsiteX1" fmla="*/ 0 w 2275166"/>
                <a:gd name="connsiteY1" fmla="*/ 1984812 h 1984812"/>
                <a:gd name="connsiteX2" fmla="*/ 2275166 w 2275166"/>
                <a:gd name="connsiteY2" fmla="*/ 1976144 h 1984812"/>
                <a:gd name="connsiteX3" fmla="*/ 1139750 w 2275166"/>
                <a:gd name="connsiteY3" fmla="*/ 0 h 198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75166" h="1984812">
                  <a:moveTo>
                    <a:pt x="1139750" y="0"/>
                  </a:moveTo>
                  <a:lnTo>
                    <a:pt x="0" y="1984812"/>
                  </a:lnTo>
                  <a:lnTo>
                    <a:pt x="2275166" y="1976144"/>
                  </a:lnTo>
                  <a:lnTo>
                    <a:pt x="113975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手繪多邊形: 圖案 76">
              <a:extLst>
                <a:ext uri="{FF2B5EF4-FFF2-40B4-BE49-F238E27FC236}">
                  <a16:creationId xmlns:a16="http://schemas.microsoft.com/office/drawing/2014/main" id="{C62B64BA-C381-40CC-FF93-B9C85C14C97E}"/>
                </a:ext>
              </a:extLst>
            </p:cNvPr>
            <p:cNvSpPr/>
            <p:nvPr/>
          </p:nvSpPr>
          <p:spPr>
            <a:xfrm>
              <a:off x="18006313" y="14925088"/>
              <a:ext cx="1750794" cy="1547113"/>
            </a:xfrm>
            <a:custGeom>
              <a:avLst/>
              <a:gdLst>
                <a:gd name="connsiteX0" fmla="*/ 875397 w 1750794"/>
                <a:gd name="connsiteY0" fmla="*/ 0 h 1547113"/>
                <a:gd name="connsiteX1" fmla="*/ 0 w 1750794"/>
                <a:gd name="connsiteY1" fmla="*/ 1547113 h 1547113"/>
                <a:gd name="connsiteX2" fmla="*/ 1750794 w 1750794"/>
                <a:gd name="connsiteY2" fmla="*/ 1547113 h 1547113"/>
                <a:gd name="connsiteX3" fmla="*/ 875397 w 1750794"/>
                <a:gd name="connsiteY3" fmla="*/ 0 h 154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0794" h="1547113">
                  <a:moveTo>
                    <a:pt x="875397" y="0"/>
                  </a:moveTo>
                  <a:lnTo>
                    <a:pt x="0" y="1547113"/>
                  </a:lnTo>
                  <a:lnTo>
                    <a:pt x="1750794" y="1547113"/>
                  </a:lnTo>
                  <a:lnTo>
                    <a:pt x="87539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手繪多邊形: 圖案 77">
              <a:extLst>
                <a:ext uri="{FF2B5EF4-FFF2-40B4-BE49-F238E27FC236}">
                  <a16:creationId xmlns:a16="http://schemas.microsoft.com/office/drawing/2014/main" id="{BFF6E1C9-0B3A-5172-87D3-8D0B1C76BC6D}"/>
                </a:ext>
              </a:extLst>
            </p:cNvPr>
            <p:cNvSpPr/>
            <p:nvPr/>
          </p:nvSpPr>
          <p:spPr>
            <a:xfrm>
              <a:off x="18769035" y="15336785"/>
              <a:ext cx="212349" cy="840728"/>
            </a:xfrm>
            <a:custGeom>
              <a:avLst/>
              <a:gdLst>
                <a:gd name="connsiteX0" fmla="*/ 0 w 212349"/>
                <a:gd name="connsiteY0" fmla="*/ 0 h 840728"/>
                <a:gd name="connsiteX1" fmla="*/ 212349 w 212349"/>
                <a:gd name="connsiteY1" fmla="*/ 4333 h 840728"/>
                <a:gd name="connsiteX2" fmla="*/ 164679 w 212349"/>
                <a:gd name="connsiteY2" fmla="*/ 840728 h 840728"/>
                <a:gd name="connsiteX3" fmla="*/ 52004 w 212349"/>
                <a:gd name="connsiteY3" fmla="*/ 840728 h 840728"/>
                <a:gd name="connsiteX4" fmla="*/ 0 w 212349"/>
                <a:gd name="connsiteY4" fmla="*/ 0 h 84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349" h="840728">
                  <a:moveTo>
                    <a:pt x="0" y="0"/>
                  </a:moveTo>
                  <a:lnTo>
                    <a:pt x="212349" y="4333"/>
                  </a:lnTo>
                  <a:lnTo>
                    <a:pt x="164679" y="840728"/>
                  </a:lnTo>
                  <a:lnTo>
                    <a:pt x="52004" y="840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FDC4C073-F32D-51A0-1EC5-B9D98169EF5D}"/>
                </a:ext>
              </a:extLst>
            </p:cNvPr>
            <p:cNvSpPr/>
            <p:nvPr/>
          </p:nvSpPr>
          <p:spPr>
            <a:xfrm>
              <a:off x="18769035" y="16255047"/>
              <a:ext cx="212349" cy="152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0" name="矩形 79">
            <a:extLst>
              <a:ext uri="{FF2B5EF4-FFF2-40B4-BE49-F238E27FC236}">
                <a16:creationId xmlns:a16="http://schemas.microsoft.com/office/drawing/2014/main" id="{D29015B4-8ADB-C328-DDD0-616E74762AAF}"/>
              </a:ext>
            </a:extLst>
          </p:cNvPr>
          <p:cNvSpPr/>
          <p:nvPr/>
        </p:nvSpPr>
        <p:spPr>
          <a:xfrm>
            <a:off x="13366750" y="10213976"/>
            <a:ext cx="1774825" cy="16637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81" name="表格 80">
            <a:extLst>
              <a:ext uri="{FF2B5EF4-FFF2-40B4-BE49-F238E27FC236}">
                <a16:creationId xmlns:a16="http://schemas.microsoft.com/office/drawing/2014/main" id="{F0888E06-2DE5-35DE-D0A4-F32B3072C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5921"/>
              </p:ext>
            </p:extLst>
          </p:nvPr>
        </p:nvGraphicFramePr>
        <p:xfrm>
          <a:off x="13429157" y="10279958"/>
          <a:ext cx="165526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00">
                  <a:extLst>
                    <a:ext uri="{9D8B030D-6E8A-4147-A177-3AD203B41FA5}">
                      <a16:colId xmlns:a16="http://schemas.microsoft.com/office/drawing/2014/main" val="3768305240"/>
                    </a:ext>
                  </a:extLst>
                </a:gridCol>
                <a:gridCol w="548794">
                  <a:extLst>
                    <a:ext uri="{9D8B030D-6E8A-4147-A177-3AD203B41FA5}">
                      <a16:colId xmlns:a16="http://schemas.microsoft.com/office/drawing/2014/main" val="3248495851"/>
                    </a:ext>
                  </a:extLst>
                </a:gridCol>
                <a:gridCol w="864374">
                  <a:extLst>
                    <a:ext uri="{9D8B030D-6E8A-4147-A177-3AD203B41FA5}">
                      <a16:colId xmlns:a16="http://schemas.microsoft.com/office/drawing/2014/main" val="1984721727"/>
                    </a:ext>
                  </a:extLst>
                </a:gridCol>
              </a:tblGrid>
              <a:tr h="180358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防空避難設備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661161"/>
                  </a:ext>
                </a:extLst>
              </a:tr>
              <a:tr h="120707">
                <a:tc gridSpan="2">
                  <a:txBody>
                    <a:bodyPr/>
                    <a:lstStyle/>
                    <a:p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WTA01201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85309"/>
                  </a:ext>
                </a:extLst>
              </a:tr>
              <a:tr h="180358">
                <a:tc gridSpan="2">
                  <a:txBody>
                    <a:bodyPr/>
                    <a:lstStyle/>
                    <a:p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容量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738350"/>
                  </a:ext>
                </a:extLst>
              </a:tr>
              <a:tr h="180358">
                <a:tc rowSpan="2">
                  <a:txBody>
                    <a:bodyPr/>
                    <a:lstStyle/>
                    <a:p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588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901497"/>
                  </a:ext>
                </a:extLst>
              </a:tr>
              <a:tr h="283419"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700</a:t>
                      </a:r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409062"/>
                  </a:ext>
                </a:extLst>
              </a:tr>
              <a:tr h="283419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臺北市政府  製</a:t>
                      </a:r>
                      <a:endParaRPr lang="en-US" altLang="zh-TW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385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40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1370</TotalTime>
  <Words>1926</Words>
  <Application>Microsoft Office PowerPoint</Application>
  <PresentationFormat>自訂</PresentationFormat>
  <Paragraphs>1113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Adobe 繁黑體 Std B</vt:lpstr>
      <vt:lpstr>微軟正黑體</vt:lpstr>
      <vt:lpstr>新細明體</vt:lpstr>
      <vt:lpstr>Aharoni</vt:lpstr>
      <vt:lpstr>Arial</vt:lpstr>
      <vt:lpstr>Arial Black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Administrator</cp:lastModifiedBy>
  <cp:revision>99</cp:revision>
  <dcterms:created xsi:type="dcterms:W3CDTF">2015-04-19T03:13:03Z</dcterms:created>
  <dcterms:modified xsi:type="dcterms:W3CDTF">2024-10-25T05:12:55Z</dcterms:modified>
</cp:coreProperties>
</file>