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FA7EA67-EA87-4D9D-9BBA-FC63F0DACB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7443851-42D5-47C3-83AB-ABB5E82158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11022AE-AE94-477C-8506-707F8A7D1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3EEE7-C116-4967-AC4B-1796E1D56BB3}" type="datetimeFigureOut">
              <a:rPr lang="zh-TW" altLang="en-US" smtClean="0"/>
              <a:t>2021/5/25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4B308D6-0EE6-47E6-82A8-DE8E07AD6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D7758F8-7C80-4334-A0FA-1E8DFA737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3F952-6470-4D5A-AAEB-CC469F04A5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8554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2EEDCFB-834D-4D23-AED5-4C7DC4F48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86A651E-96C8-4E94-9447-AA2B5EF595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E8DAEAB-DBF5-4B3A-A07F-A5A4594EB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3EEE7-C116-4967-AC4B-1796E1D56BB3}" type="datetimeFigureOut">
              <a:rPr lang="zh-TW" altLang="en-US" smtClean="0"/>
              <a:t>2021/5/25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9E49E5A-C4AA-4986-8123-D9260C341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27C6F78-34E9-40F0-A2D0-EFA904F35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3F952-6470-4D5A-AAEB-CC469F04A5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8079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E4EB0583-051E-45BB-9E2C-64797CA763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ED07682-89BA-4700-A8B9-1BD35D5CBD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A64B5C6-F0A7-42E9-BC34-F75DB42AD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3EEE7-C116-4967-AC4B-1796E1D56BB3}" type="datetimeFigureOut">
              <a:rPr lang="zh-TW" altLang="en-US" smtClean="0"/>
              <a:t>2021/5/25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3DE26E7-08CE-4EAF-B2B6-D55B00183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24C77FE-C5DB-4C57-801D-B4F44D548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3F952-6470-4D5A-AAEB-CC469F04A5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3499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4E85862-E2D4-4448-BB5A-5F0FC1559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795F15D-85AF-45A2-8159-2769B4B10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8095A01-7DB8-4B66-9A03-B225931CD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3EEE7-C116-4967-AC4B-1796E1D56BB3}" type="datetimeFigureOut">
              <a:rPr lang="zh-TW" altLang="en-US" smtClean="0"/>
              <a:t>2021/5/25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0AD1339-DA41-4A1F-8C84-9861CFAB3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DA9FFAB-A732-4B59-ADF7-7D8BD3BF5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3F952-6470-4D5A-AAEB-CC469F04A5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0619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A767BC2-42F8-4946-A594-299E0B798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A3D6D8F-F46C-47CF-B2E5-FE60FB9F78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0BA9071-5150-41DB-A7BB-187239890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3EEE7-C116-4967-AC4B-1796E1D56BB3}" type="datetimeFigureOut">
              <a:rPr lang="zh-TW" altLang="en-US" smtClean="0"/>
              <a:t>2021/5/25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CC78117-536F-4962-9E95-579B5EB14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5C7B608-C095-42CE-B191-CB16177CA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3F952-6470-4D5A-AAEB-CC469F04A5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1874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634C96-F4BE-4C73-AE7A-303DC3A2A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2C4AC48-02DD-4676-B99B-1DBABD1011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17765C6-8C80-4E07-BC9D-CA7D3EA18C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B0A58AE-0E98-4D29-94EB-094C7A930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3EEE7-C116-4967-AC4B-1796E1D56BB3}" type="datetimeFigureOut">
              <a:rPr lang="zh-TW" altLang="en-US" smtClean="0"/>
              <a:t>2021/5/25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116FA32-0FC8-4F1F-AECA-8B7F2D0AF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744E85D-D6E9-44A3-929C-BB3009E92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3F952-6470-4D5A-AAEB-CC469F04A5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9295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4314102-DA71-4E42-8025-B6889EB4F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E9C4EBB-B355-4A4F-B050-FA685C0A55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4E14BF8-53D2-411C-A974-8602846329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39FD14F6-4075-4D74-AF2B-1654264B5E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FE19DD3F-5E80-43ED-98C8-7E3C10F65E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65F8E38D-9E15-475D-806D-EC769D156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3EEE7-C116-4967-AC4B-1796E1D56BB3}" type="datetimeFigureOut">
              <a:rPr lang="zh-TW" altLang="en-US" smtClean="0"/>
              <a:t>2021/5/25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61A9A329-CB58-4860-A362-9DFABB582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774D9D08-B2BF-454A-B9BF-32AC39A93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3F952-6470-4D5A-AAEB-CC469F04A5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0902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56953D2-2777-4A91-9E69-0CFC36497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19BA30F-CEA7-4528-9267-0926E1250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3EEE7-C116-4967-AC4B-1796E1D56BB3}" type="datetimeFigureOut">
              <a:rPr lang="zh-TW" altLang="en-US" smtClean="0"/>
              <a:t>2021/5/25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D5138196-2BBA-4A7F-BF26-4418936C1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50A6D947-A1F4-4417-93CE-EFEC00987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3F952-6470-4D5A-AAEB-CC469F04A5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9721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5143FEDF-8558-4D9F-BCCC-A52F4C711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3EEE7-C116-4967-AC4B-1796E1D56BB3}" type="datetimeFigureOut">
              <a:rPr lang="zh-TW" altLang="en-US" smtClean="0"/>
              <a:t>2021/5/25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6E522480-545B-42F6-A523-9F095F558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5202FF2-2C1A-42C0-95A4-D5BDF849D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3F952-6470-4D5A-AAEB-CC469F04A5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3357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5C324AE-0194-4CBD-AF39-6BB7A74BF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5DB5B3C-5635-4329-BAA6-A6EEA77DB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339E108-215F-4BFA-8273-EBB57E009B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BA54BBC-8D5F-4833-98A9-A5F77C2BD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3EEE7-C116-4967-AC4B-1796E1D56BB3}" type="datetimeFigureOut">
              <a:rPr lang="zh-TW" altLang="en-US" smtClean="0"/>
              <a:t>2021/5/25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E867503-594D-48F8-9C5A-424355C1F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BC0D2CB-3403-41ED-85B6-A91621E02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3F952-6470-4D5A-AAEB-CC469F04A5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907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0677725-3861-4884-A28B-9317D4D04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AD2DA081-6340-44DC-AAA2-2CD7CF3805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7FEF1BD-67A3-4998-B32F-35DEEB7BF2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8193CA7-AD2F-45AC-BC3D-585CFB51B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3EEE7-C116-4967-AC4B-1796E1D56BB3}" type="datetimeFigureOut">
              <a:rPr lang="zh-TW" altLang="en-US" smtClean="0"/>
              <a:t>2021/5/25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172E2D9-B88B-4D0D-ADC8-97C2C4CB1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69B8665-66C3-4F6B-815E-C89FBD922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3F952-6470-4D5A-AAEB-CC469F04A5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9436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372BBAD1-FD22-4AED-811B-587AB754A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03C2F6F-0A5C-49BB-907B-AF53E9B0DB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167BFC2-F94A-433C-8B90-7A44EE0997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3EEE7-C116-4967-AC4B-1796E1D56BB3}" type="datetimeFigureOut">
              <a:rPr lang="zh-TW" altLang="en-US" smtClean="0"/>
              <a:t>2021/5/25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B0FC082-2725-458B-A6E1-A63965AD56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6F41773-437E-46DC-AA74-6A590DC904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3F952-6470-4D5A-AAEB-CC469F04A5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7058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drive/folders/1MHhMDvR7Xr6TfP-a4j_BdHYF-Ke9POmu?usp=sharing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D748FE0-3FD9-44AF-8119-C764C1F5F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91424"/>
            <a:ext cx="3932237" cy="665876"/>
          </a:xfrm>
          <a:solidFill>
            <a:srgbClr val="CCFF99"/>
          </a:solidFill>
        </p:spPr>
        <p:txBody>
          <a:bodyPr>
            <a:normAutofit fontScale="90000"/>
          </a:bodyPr>
          <a:lstStyle/>
          <a:p>
            <a:r>
              <a:rPr lang="zh-TW" altLang="en-US" sz="2800" dirty="0">
                <a:latin typeface="華康POP1體W7" panose="02010609010101010101" pitchFamily="49" charset="-120"/>
                <a:ea typeface="華康POP1體W7" panose="02010609010101010101" pitchFamily="49" charset="-120"/>
              </a:rPr>
              <a:t>第五章</a:t>
            </a:r>
            <a:br>
              <a:rPr lang="en-US" altLang="zh-TW" sz="2800" dirty="0">
                <a:latin typeface="華康POP1體W7" panose="02010609010101010101" pitchFamily="49" charset="-120"/>
                <a:ea typeface="華康POP1體W7" panose="02010609010101010101" pitchFamily="49" charset="-120"/>
              </a:rPr>
            </a:br>
            <a:r>
              <a:rPr lang="zh-TW" altLang="en-US" sz="2800" dirty="0">
                <a:latin typeface="華康POP1體W7" panose="02010609010101010101" pitchFamily="49" charset="-120"/>
                <a:ea typeface="華康POP1體W7" panose="02010609010101010101" pitchFamily="49" charset="-120"/>
              </a:rPr>
              <a:t>家和萬事興</a:t>
            </a:r>
            <a:r>
              <a:rPr lang="en-US" altLang="zh-TW" sz="2800" dirty="0">
                <a:latin typeface="華康POP1體W7" panose="02010609010101010101" pitchFamily="49" charset="-120"/>
                <a:ea typeface="華康POP1體W7" panose="02010609010101010101" pitchFamily="49" charset="-120"/>
              </a:rPr>
              <a:t>-</a:t>
            </a:r>
            <a:r>
              <a:rPr lang="zh-TW" altLang="en-US" sz="2800" dirty="0">
                <a:latin typeface="華康POP1體W7" panose="02010609010101010101" pitchFamily="49" charset="-120"/>
                <a:ea typeface="華康POP1體W7" panose="02010609010101010101" pitchFamily="49" charset="-120"/>
              </a:rPr>
              <a:t>家人有約</a:t>
            </a:r>
            <a:endParaRPr lang="zh-TW" altLang="en-US" dirty="0">
              <a:latin typeface="華康POP1體W7" panose="02010609010101010101" pitchFamily="49" charset="-120"/>
              <a:ea typeface="華康POP1體W7" panose="02010609010101010101" pitchFamily="49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BCEE7ED-184C-4D2D-820C-B671193BE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1257300"/>
            <a:ext cx="6172200" cy="5009276"/>
          </a:xfrm>
          <a:ln w="60325" cmpd="thickThin"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zh-TW" altLang="en-US" sz="2000" dirty="0"/>
              <a:t>相片貼在這裡呦</a:t>
            </a:r>
            <a:r>
              <a:rPr lang="en-US" altLang="zh-TW" sz="2000" dirty="0"/>
              <a:t>…</a:t>
            </a:r>
          </a:p>
          <a:p>
            <a:pPr marL="0" indent="0">
              <a:buNone/>
            </a:pPr>
            <a:endParaRPr lang="en-US" altLang="zh-TW" sz="2000" dirty="0"/>
          </a:p>
          <a:p>
            <a:pPr marL="0" indent="0">
              <a:buNone/>
            </a:pPr>
            <a:r>
              <a:rPr lang="en-US" altLang="zh-TW" sz="2000" dirty="0"/>
              <a:t>P.S.</a:t>
            </a:r>
            <a:r>
              <a:rPr lang="zh-TW" altLang="en-US" sz="2000" dirty="0"/>
              <a:t>老師上課的時候會隨機抽問課本第</a:t>
            </a:r>
            <a:r>
              <a:rPr lang="en-US" altLang="zh-TW" sz="2000" dirty="0"/>
              <a:t>37</a:t>
            </a:r>
            <a:r>
              <a:rPr lang="zh-TW" altLang="en-US" sz="2000" dirty="0"/>
              <a:t>頁的問題</a:t>
            </a:r>
            <a:r>
              <a:rPr lang="en-US" altLang="zh-TW" sz="2000" dirty="0"/>
              <a:t>…</a:t>
            </a:r>
          </a:p>
          <a:p>
            <a:r>
              <a:rPr lang="en-US" altLang="zh-TW" sz="2000" dirty="0"/>
              <a:t>1.</a:t>
            </a:r>
            <a:r>
              <a:rPr lang="zh-TW" altLang="en-US" sz="2000" dirty="0"/>
              <a:t>為什麼喜歡這項休閒活動</a:t>
            </a:r>
            <a:r>
              <a:rPr lang="en-US" altLang="zh-TW" sz="2000" dirty="0"/>
              <a:t>?</a:t>
            </a:r>
          </a:p>
          <a:p>
            <a:r>
              <a:rPr lang="en-US" altLang="zh-TW" sz="2000" dirty="0"/>
              <a:t>2.</a:t>
            </a:r>
            <a:r>
              <a:rPr lang="zh-TW" altLang="en-US" sz="2000" dirty="0"/>
              <a:t>這項休閒活動適合家人嗎</a:t>
            </a:r>
            <a:r>
              <a:rPr lang="en-US" altLang="zh-TW" sz="2000" dirty="0"/>
              <a:t>?</a:t>
            </a:r>
          </a:p>
          <a:p>
            <a:r>
              <a:rPr lang="en-US" altLang="zh-TW" sz="2000" dirty="0"/>
              <a:t>3.</a:t>
            </a:r>
            <a:r>
              <a:rPr lang="zh-TW" altLang="en-US" sz="2000" dirty="0"/>
              <a:t>這項休閒活動可以增加家人互動的機會嗎</a:t>
            </a:r>
            <a:r>
              <a:rPr lang="en-US" altLang="zh-TW" sz="2000" dirty="0"/>
              <a:t>?</a:t>
            </a:r>
          </a:p>
          <a:p>
            <a:r>
              <a:rPr lang="en-US" altLang="zh-TW" sz="2000" dirty="0"/>
              <a:t>4.</a:t>
            </a:r>
            <a:r>
              <a:rPr lang="zh-TW" altLang="en-US" sz="2000" dirty="0"/>
              <a:t>參與這項休閒活動的限制多不多</a:t>
            </a:r>
            <a:r>
              <a:rPr lang="en-US" altLang="zh-TW" sz="2000" dirty="0"/>
              <a:t>?</a:t>
            </a:r>
            <a:r>
              <a:rPr lang="zh-TW" altLang="en-US" sz="2000" dirty="0"/>
              <a:t>是否受限於天氣、場所或經濟因素。</a:t>
            </a:r>
            <a:endParaRPr lang="en-US" altLang="zh-TW" sz="2000" dirty="0"/>
          </a:p>
          <a:p>
            <a:pPr lvl="0"/>
            <a:r>
              <a:rPr lang="zh-TW" altLang="en-US" sz="2000" dirty="0"/>
              <a:t>此作業投影片放在附件</a:t>
            </a:r>
            <a:r>
              <a:rPr lang="en-US" altLang="zh-TW" sz="2000" dirty="0"/>
              <a:t>1</a:t>
            </a:r>
            <a:r>
              <a:rPr lang="zh-TW" altLang="en-US" sz="2000" dirty="0"/>
              <a:t>，請下載完成後上傳至老師的雲端硬碟</a:t>
            </a:r>
            <a:r>
              <a:rPr lang="en-US" altLang="zh-TW" sz="2000" dirty="0"/>
              <a:t>:</a:t>
            </a:r>
            <a:endParaRPr lang="en-US" altLang="zh-TW" sz="20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altLang="zh-TW" sz="2000" dirty="0">
                <a:solidFill>
                  <a:prstClr val="black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en-US" altLang="zh-TW" sz="2000" dirty="0" err="1">
                <a:solidFill>
                  <a:prstClr val="black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drive.google.com</a:t>
            </a:r>
            <a:r>
              <a:rPr lang="en-US" altLang="zh-TW" sz="2000" dirty="0">
                <a:solidFill>
                  <a:prstClr val="black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/drive/folders/</a:t>
            </a:r>
            <a:r>
              <a:rPr lang="en-US" altLang="zh-TW" sz="2000" dirty="0" err="1">
                <a:solidFill>
                  <a:prstClr val="black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1MHhMDvR7Xr6TfP-a4j_BdHYF-Ke9POmu?usp</a:t>
            </a:r>
            <a:r>
              <a:rPr lang="en-US" altLang="zh-TW" sz="2000" dirty="0">
                <a:solidFill>
                  <a:prstClr val="black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=sharing</a:t>
            </a:r>
            <a:endParaRPr lang="en-US" altLang="zh-TW" sz="20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zh-TW" altLang="en-US" sz="2000" dirty="0">
                <a:solidFill>
                  <a:prstClr val="black"/>
                </a:solidFill>
              </a:rPr>
              <a:t>或者信箱</a:t>
            </a:r>
            <a:r>
              <a:rPr lang="en-US" altLang="zh-TW" sz="2000" dirty="0">
                <a:solidFill>
                  <a:prstClr val="black"/>
                </a:solidFill>
              </a:rPr>
              <a:t>: </a:t>
            </a:r>
            <a:r>
              <a:rPr lang="en-US" altLang="zh-TW" sz="2000" dirty="0" err="1">
                <a:solidFill>
                  <a:prstClr val="black"/>
                </a:solidFill>
              </a:rPr>
              <a:t>yanxiu@mail.klps.tp.edu.tw</a:t>
            </a:r>
            <a:endParaRPr lang="en-US" altLang="zh-TW" sz="2000" dirty="0">
              <a:solidFill>
                <a:prstClr val="black"/>
              </a:solidFill>
            </a:endParaRPr>
          </a:p>
          <a:p>
            <a:endParaRPr lang="en-US" altLang="zh-TW" sz="2000" dirty="0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78B31029-7C7C-4AE4-A984-2D8B51DF8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257301"/>
            <a:ext cx="3932237" cy="5009276"/>
          </a:xfr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zh-TW" altLang="en-US" b="1" dirty="0">
                <a:latin typeface="華康流隸體外字集" panose="02010609010101010101" pitchFamily="49" charset="-120"/>
                <a:ea typeface="華康流隸體外字集" panose="02010609010101010101" pitchFamily="49" charset="-120"/>
              </a:rPr>
              <a:t>小朋友，平常我們很少有跟家人長時間相處的機會，請趁這次防疫在家可以好好的與家人相處，營造適合家人之間彼此交流的情境與找出溝通方式。</a:t>
            </a:r>
            <a:endParaRPr lang="en-US" altLang="zh-TW" b="1" dirty="0">
              <a:latin typeface="華康流隸體外字集" panose="02010609010101010101" pitchFamily="49" charset="-120"/>
              <a:ea typeface="華康流隸體外字集" panose="02010609010101010101" pitchFamily="49" charset="-120"/>
            </a:endParaRPr>
          </a:p>
          <a:p>
            <a:r>
              <a:rPr lang="zh-TW" altLang="en-US" b="1" dirty="0">
                <a:solidFill>
                  <a:srgbClr val="002060"/>
                </a:solidFill>
                <a:latin typeface="新細明體" panose="02020500000000000000" pitchFamily="18" charset="-120"/>
              </a:rPr>
              <a:t>作業一</a:t>
            </a:r>
            <a:r>
              <a:rPr lang="en-US" altLang="zh-TW" b="1" dirty="0">
                <a:solidFill>
                  <a:srgbClr val="002060"/>
                </a:solidFill>
                <a:latin typeface="新細明體" panose="02020500000000000000" pitchFamily="18" charset="-120"/>
              </a:rPr>
              <a:t>-</a:t>
            </a:r>
            <a:r>
              <a:rPr lang="zh-TW" altLang="en-US" b="1" dirty="0">
                <a:solidFill>
                  <a:srgbClr val="002060"/>
                </a:solidFill>
                <a:latin typeface="新細明體" panose="02020500000000000000" pitchFamily="18" charset="-120"/>
              </a:rPr>
              <a:t>請準備一張與家人共同從事休閒活的的照片，並說明活動名稱、活動內容以及你自己心裡的感受。</a:t>
            </a:r>
            <a:endParaRPr lang="en-US" altLang="zh-TW" b="1" dirty="0">
              <a:solidFill>
                <a:srgbClr val="002060"/>
              </a:solidFill>
              <a:latin typeface="新細明體" panose="02020500000000000000" pitchFamily="18" charset="-120"/>
            </a:endParaRPr>
          </a:p>
          <a:p>
            <a:r>
              <a:rPr lang="zh-TW" altLang="en-US" b="1" dirty="0">
                <a:solidFill>
                  <a:srgbClr val="002060"/>
                </a:solidFill>
                <a:latin typeface="新細明體" panose="02020500000000000000" pitchFamily="18" charset="-120"/>
              </a:rPr>
              <a:t>活動名稱</a:t>
            </a:r>
            <a:r>
              <a:rPr lang="en-US" altLang="zh-TW" b="1" dirty="0">
                <a:solidFill>
                  <a:srgbClr val="002060"/>
                </a:solidFill>
                <a:latin typeface="新細明體" panose="02020500000000000000" pitchFamily="18" charset="-120"/>
              </a:rPr>
              <a:t>:_____________________</a:t>
            </a:r>
          </a:p>
          <a:p>
            <a:r>
              <a:rPr lang="zh-TW" altLang="en-US" b="1" dirty="0">
                <a:solidFill>
                  <a:srgbClr val="002060"/>
                </a:solidFill>
                <a:latin typeface="新細明體" panose="02020500000000000000" pitchFamily="18" charset="-120"/>
              </a:rPr>
              <a:t>活動內容</a:t>
            </a:r>
            <a:r>
              <a:rPr lang="en-US" altLang="zh-TW" b="1" dirty="0">
                <a:solidFill>
                  <a:srgbClr val="002060"/>
                </a:solidFill>
                <a:latin typeface="新細明體" panose="02020500000000000000" pitchFamily="18" charset="-120"/>
              </a:rPr>
              <a:t>:_____________________</a:t>
            </a:r>
          </a:p>
          <a:p>
            <a:r>
              <a:rPr lang="zh-TW" altLang="en-US" b="1" dirty="0">
                <a:solidFill>
                  <a:srgbClr val="002060"/>
                </a:solidFill>
                <a:latin typeface="新細明體" panose="02020500000000000000" pitchFamily="18" charset="-120"/>
              </a:rPr>
              <a:t>我心裡的感受</a:t>
            </a:r>
            <a:r>
              <a:rPr lang="en-US" altLang="zh-TW" b="1" dirty="0">
                <a:solidFill>
                  <a:srgbClr val="002060"/>
                </a:solidFill>
                <a:latin typeface="新細明體" panose="02020500000000000000" pitchFamily="18" charset="-120"/>
                <a:sym typeface="Wingdings" panose="05000000000000000000" pitchFamily="2" charset="2"/>
              </a:rPr>
              <a:t>(</a:t>
            </a:r>
            <a:r>
              <a:rPr lang="zh-TW" altLang="en-US" b="1" dirty="0">
                <a:solidFill>
                  <a:srgbClr val="002060"/>
                </a:solidFill>
                <a:latin typeface="新細明體" panose="02020500000000000000" pitchFamily="18" charset="-120"/>
                <a:sym typeface="Wingdings" panose="05000000000000000000" pitchFamily="2" charset="2"/>
              </a:rPr>
              <a:t>至少</a:t>
            </a:r>
            <a:r>
              <a:rPr lang="en-US" altLang="zh-TW" b="1" dirty="0">
                <a:solidFill>
                  <a:srgbClr val="002060"/>
                </a:solidFill>
                <a:latin typeface="新細明體" panose="02020500000000000000" pitchFamily="18" charset="-120"/>
                <a:sym typeface="Wingdings" panose="05000000000000000000" pitchFamily="2" charset="2"/>
              </a:rPr>
              <a:t>50</a:t>
            </a:r>
            <a:r>
              <a:rPr lang="zh-TW" altLang="en-US" b="1" dirty="0">
                <a:solidFill>
                  <a:srgbClr val="002060"/>
                </a:solidFill>
                <a:latin typeface="新細明體" panose="02020500000000000000" pitchFamily="18" charset="-120"/>
                <a:sym typeface="Wingdings" panose="05000000000000000000" pitchFamily="2" charset="2"/>
              </a:rPr>
              <a:t>字</a:t>
            </a:r>
            <a:r>
              <a:rPr lang="en-US" altLang="zh-TW" b="1" dirty="0">
                <a:solidFill>
                  <a:srgbClr val="002060"/>
                </a:solidFill>
                <a:latin typeface="新細明體" panose="02020500000000000000" pitchFamily="18" charset="-120"/>
                <a:sym typeface="Wingdings" panose="05000000000000000000" pitchFamily="2" charset="2"/>
              </a:rPr>
              <a:t>):</a:t>
            </a:r>
            <a:endParaRPr lang="en-US" altLang="zh-TW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en-US" altLang="zh-TW" b="1" dirty="0">
              <a:solidFill>
                <a:srgbClr val="00206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4B3708DE-B365-4B8A-99C8-72267DE17068}"/>
              </a:ext>
            </a:extLst>
          </p:cNvPr>
          <p:cNvSpPr/>
          <p:nvPr/>
        </p:nvSpPr>
        <p:spPr>
          <a:xfrm>
            <a:off x="5161384" y="699083"/>
            <a:ext cx="6190828" cy="400110"/>
          </a:xfrm>
          <a:prstGeom prst="rect">
            <a:avLst/>
          </a:prstGeom>
          <a:solidFill>
            <a:srgbClr val="CCFF99"/>
          </a:solidFill>
        </p:spPr>
        <p:txBody>
          <a:bodyPr wrap="square">
            <a:spAutoFit/>
          </a:bodyPr>
          <a:lstStyle/>
          <a:p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五年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___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班  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____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號 姓名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483714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230</Words>
  <Application>Microsoft Office PowerPoint</Application>
  <PresentationFormat>寬螢幕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華康POP1體W7</vt:lpstr>
      <vt:lpstr>華康流隸體外字集</vt:lpstr>
      <vt:lpstr>微軟正黑體</vt:lpstr>
      <vt:lpstr>新細明體</vt:lpstr>
      <vt:lpstr>Arial</vt:lpstr>
      <vt:lpstr>Calibri</vt:lpstr>
      <vt:lpstr>Calibri Light</vt:lpstr>
      <vt:lpstr>Wingdings</vt:lpstr>
      <vt:lpstr>Office 佈景主題</vt:lpstr>
      <vt:lpstr>第五章 家和萬事興-家人有約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第五章 家和萬事興-家人有約</dc:title>
  <dc:creator>Administrator</dc:creator>
  <cp:lastModifiedBy>Administrator</cp:lastModifiedBy>
  <cp:revision>3</cp:revision>
  <dcterms:created xsi:type="dcterms:W3CDTF">2021-05-25T08:59:44Z</dcterms:created>
  <dcterms:modified xsi:type="dcterms:W3CDTF">2021-05-25T09:21:44Z</dcterms:modified>
</cp:coreProperties>
</file>